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2" r:id="rId5"/>
    <p:sldMasterId id="2147483693" r:id="rId6"/>
  </p:sldMasterIdLst>
  <p:notesMasterIdLst>
    <p:notesMasterId r:id="rId7"/>
  </p:notesMasterIdLst>
  <p:sldIdLst>
    <p:sldId id="256" r:id="rId8"/>
  </p:sldIdLst>
  <p:sldSz cy="5143500" cx="9144000"/>
  <p:notesSz cx="6858000" cy="9144000"/>
  <p:embeddedFontLst>
    <p:embeddedFont>
      <p:font typeface="Bebas Neue"/>
      <p:regular r:id="rId9"/>
    </p:embeddedFont>
    <p:embeddedFont>
      <p:font typeface="Manrope"/>
      <p:regular r:id="rId10"/>
      <p:bold r:id="rId11"/>
    </p:embeddedFont>
    <p:embeddedFont>
      <p:font typeface="Manrope Medium"/>
      <p:regular r:id="rId12"/>
      <p:bold r:id="rId13"/>
    </p:embeddedFont>
    <p:embeddedFont>
      <p:font typeface="Sigmar One"/>
      <p:regular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6D4A68B-DA80-4D30-B0CD-0ABDD8F75565}">
  <a:tblStyle styleId="{16D4A68B-DA80-4D30-B0CD-0ABDD8F7556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font" Target="fonts/BebasNeue-regular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font" Target="fonts/Manrope-bold.fntdata"/><Relationship Id="rId10" Type="http://schemas.openxmlformats.org/officeDocument/2006/relationships/font" Target="fonts/Manrope-regular.fntdata"/><Relationship Id="rId13" Type="http://schemas.openxmlformats.org/officeDocument/2006/relationships/font" Target="fonts/ManropeMedium-bold.fntdata"/><Relationship Id="rId12" Type="http://schemas.openxmlformats.org/officeDocument/2006/relationships/font" Target="fonts/ManropeMedium-regular.fntdata"/><Relationship Id="rId14" Type="http://schemas.openxmlformats.org/officeDocument/2006/relationships/font" Target="fonts/SigmarOne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7" name="Shape 2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" name="Google Shape;2498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99" name="Google Shape;249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www.slidesgo.com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11" Type="http://schemas.openxmlformats.org/officeDocument/2006/relationships/image" Target="../media/image3.png"/><Relationship Id="rId10" Type="http://schemas.openxmlformats.org/officeDocument/2006/relationships/image" Target="../media/image8.png"/><Relationship Id="rId12" Type="http://schemas.openxmlformats.org/officeDocument/2006/relationships/image" Target="../media/image5.png"/><Relationship Id="rId9" Type="http://schemas.openxmlformats.org/officeDocument/2006/relationships/image" Target="../media/image7.png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7" Type="http://schemas.openxmlformats.org/officeDocument/2006/relationships/image" Target="../media/image12.png"/><Relationship Id="rId8" Type="http://schemas.openxmlformats.org/officeDocument/2006/relationships/image" Target="../media/image9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9.png"/><Relationship Id="rId7" Type="http://schemas.openxmlformats.org/officeDocument/2006/relationships/image" Target="../media/image8.png"/><Relationship Id="rId8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image" Target="../media/image5.png"/><Relationship Id="rId5" Type="http://schemas.openxmlformats.org/officeDocument/2006/relationships/image" Target="../media/image10.png"/><Relationship Id="rId6" Type="http://schemas.openxmlformats.org/officeDocument/2006/relationships/image" Target="../media/image8.png"/><Relationship Id="rId7" Type="http://schemas.openxmlformats.org/officeDocument/2006/relationships/image" Target="../media/image3.png"/><Relationship Id="rId8" Type="http://schemas.openxmlformats.org/officeDocument/2006/relationships/image" Target="../media/image1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7.png"/><Relationship Id="rId7" Type="http://schemas.openxmlformats.org/officeDocument/2006/relationships/image" Target="../media/image15.png"/><Relationship Id="rId8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1.png"/><Relationship Id="rId4" Type="http://schemas.openxmlformats.org/officeDocument/2006/relationships/image" Target="../media/image6.png"/><Relationship Id="rId10" Type="http://schemas.openxmlformats.org/officeDocument/2006/relationships/image" Target="../media/image3.png"/><Relationship Id="rId9" Type="http://schemas.openxmlformats.org/officeDocument/2006/relationships/image" Target="../media/image8.png"/><Relationship Id="rId5" Type="http://schemas.openxmlformats.org/officeDocument/2006/relationships/image" Target="../media/image2.png"/><Relationship Id="rId6" Type="http://schemas.openxmlformats.org/officeDocument/2006/relationships/image" Target="../media/image10.png"/><Relationship Id="rId7" Type="http://schemas.openxmlformats.org/officeDocument/2006/relationships/image" Target="../media/image9.png"/><Relationship Id="rId8" Type="http://schemas.openxmlformats.org/officeDocument/2006/relationships/image" Target="../media/image7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11" Type="http://schemas.openxmlformats.org/officeDocument/2006/relationships/image" Target="../media/image9.png"/><Relationship Id="rId10" Type="http://schemas.openxmlformats.org/officeDocument/2006/relationships/image" Target="../media/image11.png"/><Relationship Id="rId9" Type="http://schemas.openxmlformats.org/officeDocument/2006/relationships/image" Target="../media/image5.png"/><Relationship Id="rId5" Type="http://schemas.openxmlformats.org/officeDocument/2006/relationships/image" Target="../media/image12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11" Type="http://schemas.openxmlformats.org/officeDocument/2006/relationships/image" Target="../media/image5.png"/><Relationship Id="rId10" Type="http://schemas.openxmlformats.org/officeDocument/2006/relationships/image" Target="../media/image3.png"/><Relationship Id="rId12" Type="http://schemas.openxmlformats.org/officeDocument/2006/relationships/image" Target="../media/image11.png"/><Relationship Id="rId9" Type="http://schemas.openxmlformats.org/officeDocument/2006/relationships/image" Target="../media/image8.png"/><Relationship Id="rId5" Type="http://schemas.openxmlformats.org/officeDocument/2006/relationships/image" Target="../media/image10.png"/><Relationship Id="rId6" Type="http://schemas.openxmlformats.org/officeDocument/2006/relationships/image" Target="../media/image12.png"/><Relationship Id="rId7" Type="http://schemas.openxmlformats.org/officeDocument/2006/relationships/image" Target="../media/image9.png"/><Relationship Id="rId8" Type="http://schemas.openxmlformats.org/officeDocument/2006/relationships/image" Target="../media/image7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9" Type="http://schemas.openxmlformats.org/officeDocument/2006/relationships/image" Target="../media/image5.png"/><Relationship Id="rId5" Type="http://schemas.openxmlformats.org/officeDocument/2006/relationships/image" Target="../media/image9.png"/><Relationship Id="rId6" Type="http://schemas.openxmlformats.org/officeDocument/2006/relationships/image" Target="../media/image8.png"/><Relationship Id="rId7" Type="http://schemas.openxmlformats.org/officeDocument/2006/relationships/image" Target="../media/image3.png"/><Relationship Id="rId8" Type="http://schemas.openxmlformats.org/officeDocument/2006/relationships/image" Target="../media/image10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11" Type="http://schemas.openxmlformats.org/officeDocument/2006/relationships/image" Target="../media/image11.png"/><Relationship Id="rId10" Type="http://schemas.openxmlformats.org/officeDocument/2006/relationships/image" Target="../media/image5.png"/><Relationship Id="rId12" Type="http://schemas.openxmlformats.org/officeDocument/2006/relationships/image" Target="../media/image8.png"/><Relationship Id="rId9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image" Target="../media/image12.png"/><Relationship Id="rId7" Type="http://schemas.openxmlformats.org/officeDocument/2006/relationships/image" Target="../media/image9.png"/><Relationship Id="rId8" Type="http://schemas.openxmlformats.org/officeDocument/2006/relationships/image" Target="../media/image7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9.png"/><Relationship Id="rId7" Type="http://schemas.openxmlformats.org/officeDocument/2006/relationships/image" Target="../media/image8.png"/><Relationship Id="rId8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5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10" Type="http://schemas.openxmlformats.org/officeDocument/2006/relationships/image" Target="../media/image3.png"/><Relationship Id="rId9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5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10" Type="http://schemas.openxmlformats.org/officeDocument/2006/relationships/image" Target="../media/image11.png"/><Relationship Id="rId9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image" Target="../media/image9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0.png"/><Relationship Id="rId4" Type="http://schemas.openxmlformats.org/officeDocument/2006/relationships/image" Target="../media/image4.png"/><Relationship Id="rId10" Type="http://schemas.openxmlformats.org/officeDocument/2006/relationships/image" Target="../media/image11.png"/><Relationship Id="rId9" Type="http://schemas.openxmlformats.org/officeDocument/2006/relationships/image" Target="../media/image5.png"/><Relationship Id="rId5" Type="http://schemas.openxmlformats.org/officeDocument/2006/relationships/image" Target="../media/image12.png"/><Relationship Id="rId6" Type="http://schemas.openxmlformats.org/officeDocument/2006/relationships/image" Target="../media/image9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Relationship Id="rId4" Type="http://schemas.openxmlformats.org/officeDocument/2006/relationships/image" Target="../media/image4.png"/><Relationship Id="rId11" Type="http://schemas.openxmlformats.org/officeDocument/2006/relationships/image" Target="../media/image5.png"/><Relationship Id="rId10" Type="http://schemas.openxmlformats.org/officeDocument/2006/relationships/image" Target="../media/image3.png"/><Relationship Id="rId9" Type="http://schemas.openxmlformats.org/officeDocument/2006/relationships/image" Target="../media/image8.png"/><Relationship Id="rId5" Type="http://schemas.openxmlformats.org/officeDocument/2006/relationships/image" Target="../media/image6.png"/><Relationship Id="rId6" Type="http://schemas.openxmlformats.org/officeDocument/2006/relationships/image" Target="../media/image12.png"/><Relationship Id="rId7" Type="http://schemas.openxmlformats.org/officeDocument/2006/relationships/image" Target="../media/image9.png"/><Relationship Id="rId8" Type="http://schemas.openxmlformats.org/officeDocument/2006/relationships/image" Target="../media/image7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11" Type="http://schemas.openxmlformats.org/officeDocument/2006/relationships/image" Target="../media/image5.png"/><Relationship Id="rId10" Type="http://schemas.openxmlformats.org/officeDocument/2006/relationships/image" Target="../media/image8.png"/><Relationship Id="rId9" Type="http://schemas.openxmlformats.org/officeDocument/2006/relationships/image" Target="../media/image7.png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7" Type="http://schemas.openxmlformats.org/officeDocument/2006/relationships/image" Target="../media/image12.png"/><Relationship Id="rId8" Type="http://schemas.openxmlformats.org/officeDocument/2006/relationships/image" Target="../media/image9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11" Type="http://schemas.openxmlformats.org/officeDocument/2006/relationships/image" Target="../media/image5.png"/><Relationship Id="rId10" Type="http://schemas.openxmlformats.org/officeDocument/2006/relationships/image" Target="../media/image3.png"/><Relationship Id="rId9" Type="http://schemas.openxmlformats.org/officeDocument/2006/relationships/image" Target="../media/image8.png"/><Relationship Id="rId5" Type="http://schemas.openxmlformats.org/officeDocument/2006/relationships/image" Target="../media/image4.png"/><Relationship Id="rId6" Type="http://schemas.openxmlformats.org/officeDocument/2006/relationships/image" Target="../media/image12.png"/><Relationship Id="rId7" Type="http://schemas.openxmlformats.org/officeDocument/2006/relationships/image" Target="../media/image9.png"/><Relationship Id="rId8" Type="http://schemas.openxmlformats.org/officeDocument/2006/relationships/image" Target="../media/image7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9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9.png"/><Relationship Id="rId7" Type="http://schemas.openxmlformats.org/officeDocument/2006/relationships/image" Target="../media/image8.png"/><Relationship Id="rId8" Type="http://schemas.openxmlformats.org/officeDocument/2006/relationships/image" Target="../media/image3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11" Type="http://schemas.openxmlformats.org/officeDocument/2006/relationships/image" Target="../media/image3.png"/><Relationship Id="rId10" Type="http://schemas.openxmlformats.org/officeDocument/2006/relationships/image" Target="../media/image8.png"/><Relationship Id="rId12" Type="http://schemas.openxmlformats.org/officeDocument/2006/relationships/image" Target="../media/image5.png"/><Relationship Id="rId9" Type="http://schemas.openxmlformats.org/officeDocument/2006/relationships/image" Target="../media/image7.png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7" Type="http://schemas.openxmlformats.org/officeDocument/2006/relationships/image" Target="../media/image12.png"/><Relationship Id="rId8" Type="http://schemas.openxmlformats.org/officeDocument/2006/relationships/image" Target="../media/image9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11" Type="http://schemas.openxmlformats.org/officeDocument/2006/relationships/image" Target="../media/image11.png"/><Relationship Id="rId10" Type="http://schemas.openxmlformats.org/officeDocument/2006/relationships/image" Target="../media/image5.png"/><Relationship Id="rId9" Type="http://schemas.openxmlformats.org/officeDocument/2006/relationships/image" Target="../media/image8.png"/><Relationship Id="rId5" Type="http://schemas.openxmlformats.org/officeDocument/2006/relationships/image" Target="../media/image10.png"/><Relationship Id="rId6" Type="http://schemas.openxmlformats.org/officeDocument/2006/relationships/image" Target="../media/image12.png"/><Relationship Id="rId7" Type="http://schemas.openxmlformats.org/officeDocument/2006/relationships/image" Target="../media/image9.png"/><Relationship Id="rId8" Type="http://schemas.openxmlformats.org/officeDocument/2006/relationships/image" Target="../media/image7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11" Type="http://schemas.openxmlformats.org/officeDocument/2006/relationships/image" Target="../media/image3.png"/><Relationship Id="rId10" Type="http://schemas.openxmlformats.org/officeDocument/2006/relationships/image" Target="../media/image8.png"/><Relationship Id="rId12" Type="http://schemas.openxmlformats.org/officeDocument/2006/relationships/image" Target="../media/image5.png"/><Relationship Id="rId9" Type="http://schemas.openxmlformats.org/officeDocument/2006/relationships/image" Target="../media/image7.png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7" Type="http://schemas.openxmlformats.org/officeDocument/2006/relationships/image" Target="../media/image12.png"/><Relationship Id="rId8" Type="http://schemas.openxmlformats.org/officeDocument/2006/relationships/image" Target="../media/image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9" Type="http://schemas.openxmlformats.org/officeDocument/2006/relationships/image" Target="../media/image5.png"/><Relationship Id="rId5" Type="http://schemas.openxmlformats.org/officeDocument/2006/relationships/image" Target="../media/image7.png"/><Relationship Id="rId6" Type="http://schemas.openxmlformats.org/officeDocument/2006/relationships/image" Target="../media/image15.png"/><Relationship Id="rId7" Type="http://schemas.openxmlformats.org/officeDocument/2006/relationships/image" Target="../media/image8.png"/><Relationship Id="rId8" Type="http://schemas.openxmlformats.org/officeDocument/2006/relationships/image" Target="../media/image10.png"/></Relationships>
</file>

<file path=ppt/slideLayouts/_rels/slideLayout30.xml.rels><?xml version="1.0" encoding="UTF-8" standalone="yes"?><Relationships xmlns="http://schemas.openxmlformats.org/package/2006/relationships"><Relationship Id="rId11" Type="http://schemas.openxmlformats.org/officeDocument/2006/relationships/image" Target="../media/image5.png"/><Relationship Id="rId10" Type="http://schemas.openxmlformats.org/officeDocument/2006/relationships/image" Target="../media/image11.png"/><Relationship Id="rId13" Type="http://schemas.openxmlformats.org/officeDocument/2006/relationships/hyperlink" Target="http://bit.ly/2TyoMsr" TargetMode="External"/><Relationship Id="rId1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9" Type="http://schemas.openxmlformats.org/officeDocument/2006/relationships/image" Target="../media/image3.png"/><Relationship Id="rId14" Type="http://schemas.openxmlformats.org/officeDocument/2006/relationships/hyperlink" Target="http://bit.ly/2TtBDfr" TargetMode="External"/><Relationship Id="rId5" Type="http://schemas.openxmlformats.org/officeDocument/2006/relationships/image" Target="../media/image6.png"/><Relationship Id="rId6" Type="http://schemas.openxmlformats.org/officeDocument/2006/relationships/image" Target="../media/image9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Layouts/_rels/slideLayout31.xml.rels><?xml version="1.0" encoding="UTF-8" standalone="yes"?><Relationships xmlns="http://schemas.openxmlformats.org/package/2006/relationships"><Relationship Id="rId10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image" Target="../media/image5.png"/><Relationship Id="rId5" Type="http://schemas.openxmlformats.org/officeDocument/2006/relationships/image" Target="../media/image9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3.png"/></Relationships>
</file>

<file path=ppt/slideLayouts/_rels/slideLayout32.xml.rels><?xml version="1.0" encoding="UTF-8" standalone="yes"?><Relationships xmlns="http://schemas.openxmlformats.org/package/2006/relationships"><Relationship Id="rId11" Type="http://schemas.openxmlformats.org/officeDocument/2006/relationships/image" Target="../media/image7.png"/><Relationship Id="rId10" Type="http://schemas.openxmlformats.org/officeDocument/2006/relationships/image" Target="../media/image10.png"/><Relationship Id="rId1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9.png"/><Relationship Id="rId7" Type="http://schemas.openxmlformats.org/officeDocument/2006/relationships/image" Target="../media/image8.png"/><Relationship Id="rId8" Type="http://schemas.openxmlformats.org/officeDocument/2006/relationships/image" Target="../media/image5.png"/></Relationships>
</file>

<file path=ppt/slideLayouts/_rels/slideLayout33.xml.rels><?xml version="1.0" encoding="UTF-8" standalone="yes"?><Relationships xmlns="http://schemas.openxmlformats.org/package/2006/relationships"><Relationship Id="rId11" Type="http://schemas.openxmlformats.org/officeDocument/2006/relationships/image" Target="../media/image5.png"/><Relationship Id="rId10" Type="http://schemas.openxmlformats.org/officeDocument/2006/relationships/image" Target="../media/image3.png"/><Relationship Id="rId1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5" Type="http://schemas.openxmlformats.org/officeDocument/2006/relationships/image" Target="../media/image6.png"/><Relationship Id="rId6" Type="http://schemas.openxmlformats.org/officeDocument/2006/relationships/image" Target="../media/image12.png"/><Relationship Id="rId7" Type="http://schemas.openxmlformats.org/officeDocument/2006/relationships/image" Target="../media/image9.png"/><Relationship Id="rId8" Type="http://schemas.openxmlformats.org/officeDocument/2006/relationships/image" Target="../media/image7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11" Type="http://schemas.openxmlformats.org/officeDocument/2006/relationships/image" Target="../media/image7.png"/><Relationship Id="rId10" Type="http://schemas.openxmlformats.org/officeDocument/2006/relationships/image" Target="../media/image11.png"/><Relationship Id="rId9" Type="http://schemas.openxmlformats.org/officeDocument/2006/relationships/image" Target="../media/image5.png"/><Relationship Id="rId5" Type="http://schemas.openxmlformats.org/officeDocument/2006/relationships/image" Target="../media/image12.png"/><Relationship Id="rId6" Type="http://schemas.openxmlformats.org/officeDocument/2006/relationships/image" Target="../media/image9.png"/><Relationship Id="rId7" Type="http://schemas.openxmlformats.org/officeDocument/2006/relationships/image" Target="../media/image8.png"/><Relationship Id="rId8" Type="http://schemas.openxmlformats.org/officeDocument/2006/relationships/image" Target="../media/image3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11" Type="http://schemas.openxmlformats.org/officeDocument/2006/relationships/image" Target="../media/image5.png"/><Relationship Id="rId10" Type="http://schemas.openxmlformats.org/officeDocument/2006/relationships/image" Target="../media/image8.png"/><Relationship Id="rId9" Type="http://schemas.openxmlformats.org/officeDocument/2006/relationships/image" Target="../media/image7.png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7" Type="http://schemas.openxmlformats.org/officeDocument/2006/relationships/image" Target="../media/image12.png"/><Relationship Id="rId8" Type="http://schemas.openxmlformats.org/officeDocument/2006/relationships/image" Target="../media/image9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11" Type="http://schemas.openxmlformats.org/officeDocument/2006/relationships/image" Target="../media/image5.png"/><Relationship Id="rId10" Type="http://schemas.openxmlformats.org/officeDocument/2006/relationships/image" Target="../media/image3.png"/><Relationship Id="rId9" Type="http://schemas.openxmlformats.org/officeDocument/2006/relationships/image" Target="../media/image8.png"/><Relationship Id="rId5" Type="http://schemas.openxmlformats.org/officeDocument/2006/relationships/image" Target="../media/image6.png"/><Relationship Id="rId6" Type="http://schemas.openxmlformats.org/officeDocument/2006/relationships/image" Target="../media/image12.png"/><Relationship Id="rId7" Type="http://schemas.openxmlformats.org/officeDocument/2006/relationships/image" Target="../media/image9.png"/><Relationship Id="rId8" Type="http://schemas.openxmlformats.org/officeDocument/2006/relationships/image" Target="../media/image7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3.png"/><Relationship Id="rId8" Type="http://schemas.openxmlformats.org/officeDocument/2006/relationships/image" Target="../media/image1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5.png"/><Relationship Id="rId5" Type="http://schemas.openxmlformats.org/officeDocument/2006/relationships/image" Target="../media/image2.png"/><Relationship Id="rId6" Type="http://schemas.openxmlformats.org/officeDocument/2006/relationships/image" Target="../media/image12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7.png"/><Relationship Id="rId6" Type="http://schemas.openxmlformats.org/officeDocument/2006/relationships/image" Target="../media/image3.png"/><Relationship Id="rId7" Type="http://schemas.openxmlformats.org/officeDocument/2006/relationships/image" Target="../media/image5.png"/><Relationship Id="rId8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10" name="Google Shape;10;p2"/>
            <p:cNvSpPr/>
            <p:nvPr/>
          </p:nvSpPr>
          <p:spPr>
            <a:xfrm>
              <a:off x="360060" y="469084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360060" y="447937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360060" y="426959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60060" y="405984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60060" y="38483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60060" y="363858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60060" y="342713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60060" y="321735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60060" y="300588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60060" y="2796542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60060" y="25850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60060" y="237531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60060" y="216384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60060" y="195406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60060" y="174428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60060" y="153283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60060" y="132305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60060" y="1111578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60060" y="90182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60060" y="69035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60060" y="48057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5590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5173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949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144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340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53584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73165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92705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12455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31995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51576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71116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90697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10237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29990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49527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691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88651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08232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27771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475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67103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86643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5062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5257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5453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565054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84637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604174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23758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643298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62879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682588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702169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21709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741290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760830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7804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800161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819701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839285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8588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3" name="Google Shape;73;p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pic>
        <p:nvPicPr>
          <p:cNvPr id="74" name="Google Shape;74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1699751">
            <a:off x="-1047801" y="-949580"/>
            <a:ext cx="2151276" cy="3187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71117" y="-34300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663306">
            <a:off x="-836459" y="155947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2252761">
            <a:off x="7814401" y="2574564"/>
            <a:ext cx="4096341" cy="3708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78754" y="41846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-351096" y="3400062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2" y="535000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-113791" y="4521849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434488" y="4666793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712432" y="1865309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 rot="-1882714">
            <a:off x="8538384" y="709413"/>
            <a:ext cx="930801" cy="85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E2D4">
              <a:alpha val="3215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11"/>
          <p:cNvSpPr txBox="1"/>
          <p:nvPr>
            <p:ph type="title"/>
          </p:nvPr>
        </p:nvSpPr>
        <p:spPr>
          <a:xfrm>
            <a:off x="966125" y="1243100"/>
            <a:ext cx="51807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pic>
        <p:nvPicPr>
          <p:cNvPr id="696" name="Google Shape;696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604261">
            <a:off x="-690102" y="3574795"/>
            <a:ext cx="2151277" cy="318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59671" y="-1192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2700000">
            <a:off x="8145200" y="-1546525"/>
            <a:ext cx="4096343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9" name="Google Shape;699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78754" y="41846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0" name="Google Shape;700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73862" y="843025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701" name="Google Shape;701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66113" y="4090193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2" name="Google Shape;702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34607" y="2524959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3" name="Google Shape;703;p1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-309890" y="911938"/>
            <a:ext cx="930801" cy="85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5" name="Google Shape;705;p12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706" name="Google Shape;706;p12"/>
            <p:cNvSpPr/>
            <p:nvPr/>
          </p:nvSpPr>
          <p:spPr>
            <a:xfrm>
              <a:off x="360060" y="469084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12"/>
            <p:cNvSpPr/>
            <p:nvPr/>
          </p:nvSpPr>
          <p:spPr>
            <a:xfrm>
              <a:off x="360060" y="447937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12"/>
            <p:cNvSpPr/>
            <p:nvPr/>
          </p:nvSpPr>
          <p:spPr>
            <a:xfrm>
              <a:off x="360060" y="426959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12"/>
            <p:cNvSpPr/>
            <p:nvPr/>
          </p:nvSpPr>
          <p:spPr>
            <a:xfrm>
              <a:off x="360060" y="405984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12"/>
            <p:cNvSpPr/>
            <p:nvPr/>
          </p:nvSpPr>
          <p:spPr>
            <a:xfrm>
              <a:off x="360060" y="38483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12"/>
            <p:cNvSpPr/>
            <p:nvPr/>
          </p:nvSpPr>
          <p:spPr>
            <a:xfrm>
              <a:off x="360060" y="363858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12"/>
            <p:cNvSpPr/>
            <p:nvPr/>
          </p:nvSpPr>
          <p:spPr>
            <a:xfrm>
              <a:off x="360060" y="342713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12"/>
            <p:cNvSpPr/>
            <p:nvPr/>
          </p:nvSpPr>
          <p:spPr>
            <a:xfrm>
              <a:off x="360060" y="321735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12"/>
            <p:cNvSpPr/>
            <p:nvPr/>
          </p:nvSpPr>
          <p:spPr>
            <a:xfrm>
              <a:off x="360060" y="300588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12"/>
            <p:cNvSpPr/>
            <p:nvPr/>
          </p:nvSpPr>
          <p:spPr>
            <a:xfrm>
              <a:off x="360060" y="2796542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12"/>
            <p:cNvSpPr/>
            <p:nvPr/>
          </p:nvSpPr>
          <p:spPr>
            <a:xfrm>
              <a:off x="360060" y="25850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12"/>
            <p:cNvSpPr/>
            <p:nvPr/>
          </p:nvSpPr>
          <p:spPr>
            <a:xfrm>
              <a:off x="360060" y="237531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12"/>
            <p:cNvSpPr/>
            <p:nvPr/>
          </p:nvSpPr>
          <p:spPr>
            <a:xfrm>
              <a:off x="360060" y="216384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12"/>
            <p:cNvSpPr/>
            <p:nvPr/>
          </p:nvSpPr>
          <p:spPr>
            <a:xfrm>
              <a:off x="360060" y="195406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12"/>
            <p:cNvSpPr/>
            <p:nvPr/>
          </p:nvSpPr>
          <p:spPr>
            <a:xfrm>
              <a:off x="360060" y="174428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12"/>
            <p:cNvSpPr/>
            <p:nvPr/>
          </p:nvSpPr>
          <p:spPr>
            <a:xfrm>
              <a:off x="360060" y="153283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12"/>
            <p:cNvSpPr/>
            <p:nvPr/>
          </p:nvSpPr>
          <p:spPr>
            <a:xfrm>
              <a:off x="360060" y="132305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12"/>
            <p:cNvSpPr/>
            <p:nvPr/>
          </p:nvSpPr>
          <p:spPr>
            <a:xfrm>
              <a:off x="360060" y="1111578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12"/>
            <p:cNvSpPr/>
            <p:nvPr/>
          </p:nvSpPr>
          <p:spPr>
            <a:xfrm>
              <a:off x="360060" y="90182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12"/>
            <p:cNvSpPr/>
            <p:nvPr/>
          </p:nvSpPr>
          <p:spPr>
            <a:xfrm>
              <a:off x="360060" y="69035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12"/>
            <p:cNvSpPr/>
            <p:nvPr/>
          </p:nvSpPr>
          <p:spPr>
            <a:xfrm>
              <a:off x="360060" y="48057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12"/>
            <p:cNvSpPr/>
            <p:nvPr/>
          </p:nvSpPr>
          <p:spPr>
            <a:xfrm>
              <a:off x="55590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12"/>
            <p:cNvSpPr/>
            <p:nvPr/>
          </p:nvSpPr>
          <p:spPr>
            <a:xfrm>
              <a:off x="75173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12"/>
            <p:cNvSpPr/>
            <p:nvPr/>
          </p:nvSpPr>
          <p:spPr>
            <a:xfrm>
              <a:off x="949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12"/>
            <p:cNvSpPr/>
            <p:nvPr/>
          </p:nvSpPr>
          <p:spPr>
            <a:xfrm>
              <a:off x="1144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12"/>
            <p:cNvSpPr/>
            <p:nvPr/>
          </p:nvSpPr>
          <p:spPr>
            <a:xfrm>
              <a:off x="1340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12"/>
            <p:cNvSpPr/>
            <p:nvPr/>
          </p:nvSpPr>
          <p:spPr>
            <a:xfrm>
              <a:off x="153584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12"/>
            <p:cNvSpPr/>
            <p:nvPr/>
          </p:nvSpPr>
          <p:spPr>
            <a:xfrm>
              <a:off x="173165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12"/>
            <p:cNvSpPr/>
            <p:nvPr/>
          </p:nvSpPr>
          <p:spPr>
            <a:xfrm>
              <a:off x="192705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12"/>
            <p:cNvSpPr/>
            <p:nvPr/>
          </p:nvSpPr>
          <p:spPr>
            <a:xfrm>
              <a:off x="212455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12"/>
            <p:cNvSpPr/>
            <p:nvPr/>
          </p:nvSpPr>
          <p:spPr>
            <a:xfrm>
              <a:off x="231995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12"/>
            <p:cNvSpPr/>
            <p:nvPr/>
          </p:nvSpPr>
          <p:spPr>
            <a:xfrm>
              <a:off x="251576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12"/>
            <p:cNvSpPr/>
            <p:nvPr/>
          </p:nvSpPr>
          <p:spPr>
            <a:xfrm>
              <a:off x="271116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12"/>
            <p:cNvSpPr/>
            <p:nvPr/>
          </p:nvSpPr>
          <p:spPr>
            <a:xfrm>
              <a:off x="290697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12"/>
            <p:cNvSpPr/>
            <p:nvPr/>
          </p:nvSpPr>
          <p:spPr>
            <a:xfrm>
              <a:off x="310237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12"/>
            <p:cNvSpPr/>
            <p:nvPr/>
          </p:nvSpPr>
          <p:spPr>
            <a:xfrm>
              <a:off x="329990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12"/>
            <p:cNvSpPr/>
            <p:nvPr/>
          </p:nvSpPr>
          <p:spPr>
            <a:xfrm>
              <a:off x="349527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12"/>
            <p:cNvSpPr/>
            <p:nvPr/>
          </p:nvSpPr>
          <p:spPr>
            <a:xfrm>
              <a:off x="3691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12"/>
            <p:cNvSpPr/>
            <p:nvPr/>
          </p:nvSpPr>
          <p:spPr>
            <a:xfrm>
              <a:off x="388651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12"/>
            <p:cNvSpPr/>
            <p:nvPr/>
          </p:nvSpPr>
          <p:spPr>
            <a:xfrm>
              <a:off x="408232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12"/>
            <p:cNvSpPr/>
            <p:nvPr/>
          </p:nvSpPr>
          <p:spPr>
            <a:xfrm>
              <a:off x="427771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12"/>
            <p:cNvSpPr/>
            <p:nvPr/>
          </p:nvSpPr>
          <p:spPr>
            <a:xfrm>
              <a:off x="4475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12"/>
            <p:cNvSpPr/>
            <p:nvPr/>
          </p:nvSpPr>
          <p:spPr>
            <a:xfrm>
              <a:off x="467103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12"/>
            <p:cNvSpPr/>
            <p:nvPr/>
          </p:nvSpPr>
          <p:spPr>
            <a:xfrm>
              <a:off x="486643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12"/>
            <p:cNvSpPr/>
            <p:nvPr/>
          </p:nvSpPr>
          <p:spPr>
            <a:xfrm>
              <a:off x="5062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12"/>
            <p:cNvSpPr/>
            <p:nvPr/>
          </p:nvSpPr>
          <p:spPr>
            <a:xfrm>
              <a:off x="5257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12"/>
            <p:cNvSpPr/>
            <p:nvPr/>
          </p:nvSpPr>
          <p:spPr>
            <a:xfrm>
              <a:off x="5453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12"/>
            <p:cNvSpPr/>
            <p:nvPr/>
          </p:nvSpPr>
          <p:spPr>
            <a:xfrm>
              <a:off x="565054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12"/>
            <p:cNvSpPr/>
            <p:nvPr/>
          </p:nvSpPr>
          <p:spPr>
            <a:xfrm>
              <a:off x="584637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12"/>
            <p:cNvSpPr/>
            <p:nvPr/>
          </p:nvSpPr>
          <p:spPr>
            <a:xfrm>
              <a:off x="604174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12"/>
            <p:cNvSpPr/>
            <p:nvPr/>
          </p:nvSpPr>
          <p:spPr>
            <a:xfrm>
              <a:off x="623758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12"/>
            <p:cNvSpPr/>
            <p:nvPr/>
          </p:nvSpPr>
          <p:spPr>
            <a:xfrm>
              <a:off x="643298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12"/>
            <p:cNvSpPr/>
            <p:nvPr/>
          </p:nvSpPr>
          <p:spPr>
            <a:xfrm>
              <a:off x="662879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12"/>
            <p:cNvSpPr/>
            <p:nvPr/>
          </p:nvSpPr>
          <p:spPr>
            <a:xfrm>
              <a:off x="682588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12"/>
            <p:cNvSpPr/>
            <p:nvPr/>
          </p:nvSpPr>
          <p:spPr>
            <a:xfrm>
              <a:off x="702169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12"/>
            <p:cNvSpPr/>
            <p:nvPr/>
          </p:nvSpPr>
          <p:spPr>
            <a:xfrm>
              <a:off x="721709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12"/>
            <p:cNvSpPr/>
            <p:nvPr/>
          </p:nvSpPr>
          <p:spPr>
            <a:xfrm>
              <a:off x="741290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12"/>
            <p:cNvSpPr/>
            <p:nvPr/>
          </p:nvSpPr>
          <p:spPr>
            <a:xfrm>
              <a:off x="760830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12"/>
            <p:cNvSpPr/>
            <p:nvPr/>
          </p:nvSpPr>
          <p:spPr>
            <a:xfrm>
              <a:off x="7804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12"/>
            <p:cNvSpPr/>
            <p:nvPr/>
          </p:nvSpPr>
          <p:spPr>
            <a:xfrm>
              <a:off x="800161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12"/>
            <p:cNvSpPr/>
            <p:nvPr/>
          </p:nvSpPr>
          <p:spPr>
            <a:xfrm>
              <a:off x="819701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12"/>
            <p:cNvSpPr/>
            <p:nvPr/>
          </p:nvSpPr>
          <p:spPr>
            <a:xfrm>
              <a:off x="839285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12"/>
            <p:cNvSpPr/>
            <p:nvPr/>
          </p:nvSpPr>
          <p:spPr>
            <a:xfrm>
              <a:off x="8588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9" name="Google Shape;769;p12"/>
          <p:cNvSpPr txBox="1"/>
          <p:nvPr>
            <p:ph hasCustomPrompt="1" type="title"/>
          </p:nvPr>
        </p:nvSpPr>
        <p:spPr>
          <a:xfrm>
            <a:off x="1284000" y="1475196"/>
            <a:ext cx="6576000" cy="1511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770" name="Google Shape;770;p12"/>
          <p:cNvSpPr txBox="1"/>
          <p:nvPr>
            <p:ph idx="1" type="subTitle"/>
          </p:nvPr>
        </p:nvSpPr>
        <p:spPr>
          <a:xfrm>
            <a:off x="2338200" y="2986350"/>
            <a:ext cx="44676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771" name="Google Shape;771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3188819">
            <a:off x="-2496" y="-3576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2" name="Google Shape;77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663306">
            <a:off x="457991" y="44036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3" name="Google Shape;773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4650692">
            <a:off x="6714950" y="3176689"/>
            <a:ext cx="4096345" cy="3708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4" name="Google Shape;774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8419822">
            <a:off x="8378779" y="2416825"/>
            <a:ext cx="1290425" cy="1254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5" name="Google Shape;775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62313" y="4222093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76" name="Google Shape;776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235582" y="116984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7" name="Google Shape;777;p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2855182">
            <a:off x="-1082275" y="392244"/>
            <a:ext cx="2151278" cy="318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8" name="Google Shape;778;p1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49710" y="2548463"/>
            <a:ext cx="930801" cy="85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"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1" name="Google Shape;781;p14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782" name="Google Shape;782;p14"/>
            <p:cNvSpPr/>
            <p:nvPr/>
          </p:nvSpPr>
          <p:spPr>
            <a:xfrm>
              <a:off x="360060" y="469084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14"/>
            <p:cNvSpPr/>
            <p:nvPr/>
          </p:nvSpPr>
          <p:spPr>
            <a:xfrm>
              <a:off x="360060" y="447937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14"/>
            <p:cNvSpPr/>
            <p:nvPr/>
          </p:nvSpPr>
          <p:spPr>
            <a:xfrm>
              <a:off x="360060" y="426959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14"/>
            <p:cNvSpPr/>
            <p:nvPr/>
          </p:nvSpPr>
          <p:spPr>
            <a:xfrm>
              <a:off x="360060" y="405984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14"/>
            <p:cNvSpPr/>
            <p:nvPr/>
          </p:nvSpPr>
          <p:spPr>
            <a:xfrm>
              <a:off x="360060" y="38483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14"/>
            <p:cNvSpPr/>
            <p:nvPr/>
          </p:nvSpPr>
          <p:spPr>
            <a:xfrm>
              <a:off x="360060" y="363858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14"/>
            <p:cNvSpPr/>
            <p:nvPr/>
          </p:nvSpPr>
          <p:spPr>
            <a:xfrm>
              <a:off x="360060" y="342713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14"/>
            <p:cNvSpPr/>
            <p:nvPr/>
          </p:nvSpPr>
          <p:spPr>
            <a:xfrm>
              <a:off x="360060" y="321735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14"/>
            <p:cNvSpPr/>
            <p:nvPr/>
          </p:nvSpPr>
          <p:spPr>
            <a:xfrm>
              <a:off x="360060" y="300588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14"/>
            <p:cNvSpPr/>
            <p:nvPr/>
          </p:nvSpPr>
          <p:spPr>
            <a:xfrm>
              <a:off x="360060" y="2796542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14"/>
            <p:cNvSpPr/>
            <p:nvPr/>
          </p:nvSpPr>
          <p:spPr>
            <a:xfrm>
              <a:off x="360060" y="25850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14"/>
            <p:cNvSpPr/>
            <p:nvPr/>
          </p:nvSpPr>
          <p:spPr>
            <a:xfrm>
              <a:off x="360060" y="237531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14"/>
            <p:cNvSpPr/>
            <p:nvPr/>
          </p:nvSpPr>
          <p:spPr>
            <a:xfrm>
              <a:off x="360060" y="216384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14"/>
            <p:cNvSpPr/>
            <p:nvPr/>
          </p:nvSpPr>
          <p:spPr>
            <a:xfrm>
              <a:off x="360060" y="195406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14"/>
            <p:cNvSpPr/>
            <p:nvPr/>
          </p:nvSpPr>
          <p:spPr>
            <a:xfrm>
              <a:off x="360060" y="174428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14"/>
            <p:cNvSpPr/>
            <p:nvPr/>
          </p:nvSpPr>
          <p:spPr>
            <a:xfrm>
              <a:off x="360060" y="153283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14"/>
            <p:cNvSpPr/>
            <p:nvPr/>
          </p:nvSpPr>
          <p:spPr>
            <a:xfrm>
              <a:off x="360060" y="132305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14"/>
            <p:cNvSpPr/>
            <p:nvPr/>
          </p:nvSpPr>
          <p:spPr>
            <a:xfrm>
              <a:off x="360060" y="1111578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14"/>
            <p:cNvSpPr/>
            <p:nvPr/>
          </p:nvSpPr>
          <p:spPr>
            <a:xfrm>
              <a:off x="360060" y="90182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14"/>
            <p:cNvSpPr/>
            <p:nvPr/>
          </p:nvSpPr>
          <p:spPr>
            <a:xfrm>
              <a:off x="360060" y="69035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14"/>
            <p:cNvSpPr/>
            <p:nvPr/>
          </p:nvSpPr>
          <p:spPr>
            <a:xfrm>
              <a:off x="360060" y="48057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14"/>
            <p:cNvSpPr/>
            <p:nvPr/>
          </p:nvSpPr>
          <p:spPr>
            <a:xfrm>
              <a:off x="55590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14"/>
            <p:cNvSpPr/>
            <p:nvPr/>
          </p:nvSpPr>
          <p:spPr>
            <a:xfrm>
              <a:off x="75173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14"/>
            <p:cNvSpPr/>
            <p:nvPr/>
          </p:nvSpPr>
          <p:spPr>
            <a:xfrm>
              <a:off x="949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14"/>
            <p:cNvSpPr/>
            <p:nvPr/>
          </p:nvSpPr>
          <p:spPr>
            <a:xfrm>
              <a:off x="1144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14"/>
            <p:cNvSpPr/>
            <p:nvPr/>
          </p:nvSpPr>
          <p:spPr>
            <a:xfrm>
              <a:off x="1340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14"/>
            <p:cNvSpPr/>
            <p:nvPr/>
          </p:nvSpPr>
          <p:spPr>
            <a:xfrm>
              <a:off x="153584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14"/>
            <p:cNvSpPr/>
            <p:nvPr/>
          </p:nvSpPr>
          <p:spPr>
            <a:xfrm>
              <a:off x="173165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14"/>
            <p:cNvSpPr/>
            <p:nvPr/>
          </p:nvSpPr>
          <p:spPr>
            <a:xfrm>
              <a:off x="192705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14"/>
            <p:cNvSpPr/>
            <p:nvPr/>
          </p:nvSpPr>
          <p:spPr>
            <a:xfrm>
              <a:off x="212455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14"/>
            <p:cNvSpPr/>
            <p:nvPr/>
          </p:nvSpPr>
          <p:spPr>
            <a:xfrm>
              <a:off x="231995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14"/>
            <p:cNvSpPr/>
            <p:nvPr/>
          </p:nvSpPr>
          <p:spPr>
            <a:xfrm>
              <a:off x="251576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14"/>
            <p:cNvSpPr/>
            <p:nvPr/>
          </p:nvSpPr>
          <p:spPr>
            <a:xfrm>
              <a:off x="271116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14"/>
            <p:cNvSpPr/>
            <p:nvPr/>
          </p:nvSpPr>
          <p:spPr>
            <a:xfrm>
              <a:off x="290697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14"/>
            <p:cNvSpPr/>
            <p:nvPr/>
          </p:nvSpPr>
          <p:spPr>
            <a:xfrm>
              <a:off x="310237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14"/>
            <p:cNvSpPr/>
            <p:nvPr/>
          </p:nvSpPr>
          <p:spPr>
            <a:xfrm>
              <a:off x="329990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14"/>
            <p:cNvSpPr/>
            <p:nvPr/>
          </p:nvSpPr>
          <p:spPr>
            <a:xfrm>
              <a:off x="349527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14"/>
            <p:cNvSpPr/>
            <p:nvPr/>
          </p:nvSpPr>
          <p:spPr>
            <a:xfrm>
              <a:off x="3691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14"/>
            <p:cNvSpPr/>
            <p:nvPr/>
          </p:nvSpPr>
          <p:spPr>
            <a:xfrm>
              <a:off x="388651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14"/>
            <p:cNvSpPr/>
            <p:nvPr/>
          </p:nvSpPr>
          <p:spPr>
            <a:xfrm>
              <a:off x="408232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14"/>
            <p:cNvSpPr/>
            <p:nvPr/>
          </p:nvSpPr>
          <p:spPr>
            <a:xfrm>
              <a:off x="427771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14"/>
            <p:cNvSpPr/>
            <p:nvPr/>
          </p:nvSpPr>
          <p:spPr>
            <a:xfrm>
              <a:off x="4475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14"/>
            <p:cNvSpPr/>
            <p:nvPr/>
          </p:nvSpPr>
          <p:spPr>
            <a:xfrm>
              <a:off x="467103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14"/>
            <p:cNvSpPr/>
            <p:nvPr/>
          </p:nvSpPr>
          <p:spPr>
            <a:xfrm>
              <a:off x="486643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14"/>
            <p:cNvSpPr/>
            <p:nvPr/>
          </p:nvSpPr>
          <p:spPr>
            <a:xfrm>
              <a:off x="5062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14"/>
            <p:cNvSpPr/>
            <p:nvPr/>
          </p:nvSpPr>
          <p:spPr>
            <a:xfrm>
              <a:off x="5257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14"/>
            <p:cNvSpPr/>
            <p:nvPr/>
          </p:nvSpPr>
          <p:spPr>
            <a:xfrm>
              <a:off x="5453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14"/>
            <p:cNvSpPr/>
            <p:nvPr/>
          </p:nvSpPr>
          <p:spPr>
            <a:xfrm>
              <a:off x="565054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14"/>
            <p:cNvSpPr/>
            <p:nvPr/>
          </p:nvSpPr>
          <p:spPr>
            <a:xfrm>
              <a:off x="584637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14"/>
            <p:cNvSpPr/>
            <p:nvPr/>
          </p:nvSpPr>
          <p:spPr>
            <a:xfrm>
              <a:off x="604174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14"/>
            <p:cNvSpPr/>
            <p:nvPr/>
          </p:nvSpPr>
          <p:spPr>
            <a:xfrm>
              <a:off x="623758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14"/>
            <p:cNvSpPr/>
            <p:nvPr/>
          </p:nvSpPr>
          <p:spPr>
            <a:xfrm>
              <a:off x="643298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14"/>
            <p:cNvSpPr/>
            <p:nvPr/>
          </p:nvSpPr>
          <p:spPr>
            <a:xfrm>
              <a:off x="662879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14"/>
            <p:cNvSpPr/>
            <p:nvPr/>
          </p:nvSpPr>
          <p:spPr>
            <a:xfrm>
              <a:off x="682588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14"/>
            <p:cNvSpPr/>
            <p:nvPr/>
          </p:nvSpPr>
          <p:spPr>
            <a:xfrm>
              <a:off x="702169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14"/>
            <p:cNvSpPr/>
            <p:nvPr/>
          </p:nvSpPr>
          <p:spPr>
            <a:xfrm>
              <a:off x="721709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14"/>
            <p:cNvSpPr/>
            <p:nvPr/>
          </p:nvSpPr>
          <p:spPr>
            <a:xfrm>
              <a:off x="741290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14"/>
            <p:cNvSpPr/>
            <p:nvPr/>
          </p:nvSpPr>
          <p:spPr>
            <a:xfrm>
              <a:off x="760830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14"/>
            <p:cNvSpPr/>
            <p:nvPr/>
          </p:nvSpPr>
          <p:spPr>
            <a:xfrm>
              <a:off x="7804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14"/>
            <p:cNvSpPr/>
            <p:nvPr/>
          </p:nvSpPr>
          <p:spPr>
            <a:xfrm>
              <a:off x="800161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14"/>
            <p:cNvSpPr/>
            <p:nvPr/>
          </p:nvSpPr>
          <p:spPr>
            <a:xfrm>
              <a:off x="819701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14"/>
            <p:cNvSpPr/>
            <p:nvPr/>
          </p:nvSpPr>
          <p:spPr>
            <a:xfrm>
              <a:off x="839285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14"/>
            <p:cNvSpPr/>
            <p:nvPr/>
          </p:nvSpPr>
          <p:spPr>
            <a:xfrm>
              <a:off x="8588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5" name="Google Shape;845;p14"/>
          <p:cNvSpPr txBox="1"/>
          <p:nvPr>
            <p:ph type="title"/>
          </p:nvPr>
        </p:nvSpPr>
        <p:spPr>
          <a:xfrm>
            <a:off x="1650475" y="1167838"/>
            <a:ext cx="7155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846" name="Google Shape;846;p14"/>
          <p:cNvSpPr txBox="1"/>
          <p:nvPr>
            <p:ph idx="1" type="subTitle"/>
          </p:nvPr>
        </p:nvSpPr>
        <p:spPr>
          <a:xfrm>
            <a:off x="893275" y="2229899"/>
            <a:ext cx="2229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7" name="Google Shape;847;p14"/>
          <p:cNvSpPr txBox="1"/>
          <p:nvPr>
            <p:ph idx="2" type="title"/>
          </p:nvPr>
        </p:nvSpPr>
        <p:spPr>
          <a:xfrm>
            <a:off x="4214250" y="1167838"/>
            <a:ext cx="7155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848" name="Google Shape;848;p14"/>
          <p:cNvSpPr txBox="1"/>
          <p:nvPr>
            <p:ph idx="3" type="subTitle"/>
          </p:nvPr>
        </p:nvSpPr>
        <p:spPr>
          <a:xfrm>
            <a:off x="3457054" y="2229899"/>
            <a:ext cx="2229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9" name="Google Shape;849;p14"/>
          <p:cNvSpPr txBox="1"/>
          <p:nvPr>
            <p:ph idx="4" type="title"/>
          </p:nvPr>
        </p:nvSpPr>
        <p:spPr>
          <a:xfrm>
            <a:off x="6778050" y="1167838"/>
            <a:ext cx="7155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850" name="Google Shape;850;p14"/>
          <p:cNvSpPr txBox="1"/>
          <p:nvPr>
            <p:ph idx="5" type="subTitle"/>
          </p:nvPr>
        </p:nvSpPr>
        <p:spPr>
          <a:xfrm>
            <a:off x="6020832" y="2229899"/>
            <a:ext cx="2229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1" name="Google Shape;851;p14"/>
          <p:cNvSpPr txBox="1"/>
          <p:nvPr>
            <p:ph idx="6" type="title"/>
          </p:nvPr>
        </p:nvSpPr>
        <p:spPr>
          <a:xfrm>
            <a:off x="1650475" y="2976450"/>
            <a:ext cx="7155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852" name="Google Shape;852;p14"/>
          <p:cNvSpPr txBox="1"/>
          <p:nvPr>
            <p:ph idx="7" type="subTitle"/>
          </p:nvPr>
        </p:nvSpPr>
        <p:spPr>
          <a:xfrm>
            <a:off x="893275" y="4040625"/>
            <a:ext cx="2229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3" name="Google Shape;853;p14"/>
          <p:cNvSpPr txBox="1"/>
          <p:nvPr>
            <p:ph idx="8" type="title"/>
          </p:nvPr>
        </p:nvSpPr>
        <p:spPr>
          <a:xfrm>
            <a:off x="4214250" y="2976450"/>
            <a:ext cx="7155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854" name="Google Shape;854;p14"/>
          <p:cNvSpPr txBox="1"/>
          <p:nvPr>
            <p:ph idx="9" type="subTitle"/>
          </p:nvPr>
        </p:nvSpPr>
        <p:spPr>
          <a:xfrm>
            <a:off x="3457050" y="4040625"/>
            <a:ext cx="2229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5" name="Google Shape;855;p14"/>
          <p:cNvSpPr txBox="1"/>
          <p:nvPr>
            <p:ph idx="13" type="title"/>
          </p:nvPr>
        </p:nvSpPr>
        <p:spPr>
          <a:xfrm>
            <a:off x="6778104" y="2976523"/>
            <a:ext cx="7155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856" name="Google Shape;856;p14"/>
          <p:cNvSpPr txBox="1"/>
          <p:nvPr>
            <p:ph idx="14" type="subTitle"/>
          </p:nvPr>
        </p:nvSpPr>
        <p:spPr>
          <a:xfrm>
            <a:off x="6020832" y="4040625"/>
            <a:ext cx="2229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7" name="Google Shape;857;p14"/>
          <p:cNvSpPr txBox="1"/>
          <p:nvPr>
            <p:ph idx="15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858" name="Google Shape;858;p14"/>
          <p:cNvSpPr txBox="1"/>
          <p:nvPr>
            <p:ph idx="16" type="subTitle"/>
          </p:nvPr>
        </p:nvSpPr>
        <p:spPr>
          <a:xfrm>
            <a:off x="893263" y="1671349"/>
            <a:ext cx="22299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859" name="Google Shape;859;p14"/>
          <p:cNvSpPr txBox="1"/>
          <p:nvPr>
            <p:ph idx="17" type="subTitle"/>
          </p:nvPr>
        </p:nvSpPr>
        <p:spPr>
          <a:xfrm>
            <a:off x="3457050" y="1671349"/>
            <a:ext cx="22299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860" name="Google Shape;860;p14"/>
          <p:cNvSpPr txBox="1"/>
          <p:nvPr>
            <p:ph idx="18" type="subTitle"/>
          </p:nvPr>
        </p:nvSpPr>
        <p:spPr>
          <a:xfrm>
            <a:off x="6020837" y="1671349"/>
            <a:ext cx="22299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861" name="Google Shape;861;p14"/>
          <p:cNvSpPr txBox="1"/>
          <p:nvPr>
            <p:ph idx="19" type="subTitle"/>
          </p:nvPr>
        </p:nvSpPr>
        <p:spPr>
          <a:xfrm>
            <a:off x="893263" y="3477523"/>
            <a:ext cx="22299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862" name="Google Shape;862;p14"/>
          <p:cNvSpPr txBox="1"/>
          <p:nvPr>
            <p:ph idx="20" type="subTitle"/>
          </p:nvPr>
        </p:nvSpPr>
        <p:spPr>
          <a:xfrm>
            <a:off x="3457050" y="3477523"/>
            <a:ext cx="22299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863" name="Google Shape;863;p14"/>
          <p:cNvSpPr txBox="1"/>
          <p:nvPr>
            <p:ph idx="21" type="subTitle"/>
          </p:nvPr>
        </p:nvSpPr>
        <p:spPr>
          <a:xfrm>
            <a:off x="6020837" y="3477523"/>
            <a:ext cx="22299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pic>
        <p:nvPicPr>
          <p:cNvPr id="864" name="Google Shape;864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84592" y="374480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5" name="Google Shape;86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31021" y="369950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6" name="Google Shape;866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-1550101" y="-1279930"/>
            <a:ext cx="2151276" cy="318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7" name="Google Shape;867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4665732">
            <a:off x="8167121" y="4480825"/>
            <a:ext cx="930803" cy="844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8" name="Google Shape;868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434" y="-251226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9" name="Google Shape;869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3425" y="4217250"/>
            <a:ext cx="618896" cy="78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0" name="Google Shape;870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542245" y="235234"/>
            <a:ext cx="667305" cy="782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87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2" name="Google Shape;872;p15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873" name="Google Shape;873;p15"/>
            <p:cNvSpPr/>
            <p:nvPr/>
          </p:nvSpPr>
          <p:spPr>
            <a:xfrm>
              <a:off x="360060" y="469084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15"/>
            <p:cNvSpPr/>
            <p:nvPr/>
          </p:nvSpPr>
          <p:spPr>
            <a:xfrm>
              <a:off x="360060" y="447937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15"/>
            <p:cNvSpPr/>
            <p:nvPr/>
          </p:nvSpPr>
          <p:spPr>
            <a:xfrm>
              <a:off x="360060" y="426959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15"/>
            <p:cNvSpPr/>
            <p:nvPr/>
          </p:nvSpPr>
          <p:spPr>
            <a:xfrm>
              <a:off x="360060" y="405984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15"/>
            <p:cNvSpPr/>
            <p:nvPr/>
          </p:nvSpPr>
          <p:spPr>
            <a:xfrm>
              <a:off x="360060" y="38483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15"/>
            <p:cNvSpPr/>
            <p:nvPr/>
          </p:nvSpPr>
          <p:spPr>
            <a:xfrm>
              <a:off x="360060" y="363858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15"/>
            <p:cNvSpPr/>
            <p:nvPr/>
          </p:nvSpPr>
          <p:spPr>
            <a:xfrm>
              <a:off x="360060" y="342713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15"/>
            <p:cNvSpPr/>
            <p:nvPr/>
          </p:nvSpPr>
          <p:spPr>
            <a:xfrm>
              <a:off x="360060" y="321735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15"/>
            <p:cNvSpPr/>
            <p:nvPr/>
          </p:nvSpPr>
          <p:spPr>
            <a:xfrm>
              <a:off x="360060" y="300588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15"/>
            <p:cNvSpPr/>
            <p:nvPr/>
          </p:nvSpPr>
          <p:spPr>
            <a:xfrm>
              <a:off x="360060" y="2796542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15"/>
            <p:cNvSpPr/>
            <p:nvPr/>
          </p:nvSpPr>
          <p:spPr>
            <a:xfrm>
              <a:off x="360060" y="25850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15"/>
            <p:cNvSpPr/>
            <p:nvPr/>
          </p:nvSpPr>
          <p:spPr>
            <a:xfrm>
              <a:off x="360060" y="237531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15"/>
            <p:cNvSpPr/>
            <p:nvPr/>
          </p:nvSpPr>
          <p:spPr>
            <a:xfrm>
              <a:off x="360060" y="216384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15"/>
            <p:cNvSpPr/>
            <p:nvPr/>
          </p:nvSpPr>
          <p:spPr>
            <a:xfrm>
              <a:off x="360060" y="195406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15"/>
            <p:cNvSpPr/>
            <p:nvPr/>
          </p:nvSpPr>
          <p:spPr>
            <a:xfrm>
              <a:off x="360060" y="174428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15"/>
            <p:cNvSpPr/>
            <p:nvPr/>
          </p:nvSpPr>
          <p:spPr>
            <a:xfrm>
              <a:off x="360060" y="153283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15"/>
            <p:cNvSpPr/>
            <p:nvPr/>
          </p:nvSpPr>
          <p:spPr>
            <a:xfrm>
              <a:off x="360060" y="132305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15"/>
            <p:cNvSpPr/>
            <p:nvPr/>
          </p:nvSpPr>
          <p:spPr>
            <a:xfrm>
              <a:off x="360060" y="1111578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15"/>
            <p:cNvSpPr/>
            <p:nvPr/>
          </p:nvSpPr>
          <p:spPr>
            <a:xfrm>
              <a:off x="360060" y="90182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15"/>
            <p:cNvSpPr/>
            <p:nvPr/>
          </p:nvSpPr>
          <p:spPr>
            <a:xfrm>
              <a:off x="360060" y="69035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15"/>
            <p:cNvSpPr/>
            <p:nvPr/>
          </p:nvSpPr>
          <p:spPr>
            <a:xfrm>
              <a:off x="360060" y="48057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15"/>
            <p:cNvSpPr/>
            <p:nvPr/>
          </p:nvSpPr>
          <p:spPr>
            <a:xfrm>
              <a:off x="55590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15"/>
            <p:cNvSpPr/>
            <p:nvPr/>
          </p:nvSpPr>
          <p:spPr>
            <a:xfrm>
              <a:off x="75173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15"/>
            <p:cNvSpPr/>
            <p:nvPr/>
          </p:nvSpPr>
          <p:spPr>
            <a:xfrm>
              <a:off x="949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15"/>
            <p:cNvSpPr/>
            <p:nvPr/>
          </p:nvSpPr>
          <p:spPr>
            <a:xfrm>
              <a:off x="1144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15"/>
            <p:cNvSpPr/>
            <p:nvPr/>
          </p:nvSpPr>
          <p:spPr>
            <a:xfrm>
              <a:off x="1340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15"/>
            <p:cNvSpPr/>
            <p:nvPr/>
          </p:nvSpPr>
          <p:spPr>
            <a:xfrm>
              <a:off x="153584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15"/>
            <p:cNvSpPr/>
            <p:nvPr/>
          </p:nvSpPr>
          <p:spPr>
            <a:xfrm>
              <a:off x="173165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15"/>
            <p:cNvSpPr/>
            <p:nvPr/>
          </p:nvSpPr>
          <p:spPr>
            <a:xfrm>
              <a:off x="192705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15"/>
            <p:cNvSpPr/>
            <p:nvPr/>
          </p:nvSpPr>
          <p:spPr>
            <a:xfrm>
              <a:off x="212455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15"/>
            <p:cNvSpPr/>
            <p:nvPr/>
          </p:nvSpPr>
          <p:spPr>
            <a:xfrm>
              <a:off x="231995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15"/>
            <p:cNvSpPr/>
            <p:nvPr/>
          </p:nvSpPr>
          <p:spPr>
            <a:xfrm>
              <a:off x="251576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15"/>
            <p:cNvSpPr/>
            <p:nvPr/>
          </p:nvSpPr>
          <p:spPr>
            <a:xfrm>
              <a:off x="271116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15"/>
            <p:cNvSpPr/>
            <p:nvPr/>
          </p:nvSpPr>
          <p:spPr>
            <a:xfrm>
              <a:off x="290697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15"/>
            <p:cNvSpPr/>
            <p:nvPr/>
          </p:nvSpPr>
          <p:spPr>
            <a:xfrm>
              <a:off x="310237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15"/>
            <p:cNvSpPr/>
            <p:nvPr/>
          </p:nvSpPr>
          <p:spPr>
            <a:xfrm>
              <a:off x="329990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15"/>
            <p:cNvSpPr/>
            <p:nvPr/>
          </p:nvSpPr>
          <p:spPr>
            <a:xfrm>
              <a:off x="349527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15"/>
            <p:cNvSpPr/>
            <p:nvPr/>
          </p:nvSpPr>
          <p:spPr>
            <a:xfrm>
              <a:off x="3691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15"/>
            <p:cNvSpPr/>
            <p:nvPr/>
          </p:nvSpPr>
          <p:spPr>
            <a:xfrm>
              <a:off x="388651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15"/>
            <p:cNvSpPr/>
            <p:nvPr/>
          </p:nvSpPr>
          <p:spPr>
            <a:xfrm>
              <a:off x="408232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15"/>
            <p:cNvSpPr/>
            <p:nvPr/>
          </p:nvSpPr>
          <p:spPr>
            <a:xfrm>
              <a:off x="427771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15"/>
            <p:cNvSpPr/>
            <p:nvPr/>
          </p:nvSpPr>
          <p:spPr>
            <a:xfrm>
              <a:off x="4475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15"/>
            <p:cNvSpPr/>
            <p:nvPr/>
          </p:nvSpPr>
          <p:spPr>
            <a:xfrm>
              <a:off x="467103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15"/>
            <p:cNvSpPr/>
            <p:nvPr/>
          </p:nvSpPr>
          <p:spPr>
            <a:xfrm>
              <a:off x="486643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15"/>
            <p:cNvSpPr/>
            <p:nvPr/>
          </p:nvSpPr>
          <p:spPr>
            <a:xfrm>
              <a:off x="5062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15"/>
            <p:cNvSpPr/>
            <p:nvPr/>
          </p:nvSpPr>
          <p:spPr>
            <a:xfrm>
              <a:off x="5257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15"/>
            <p:cNvSpPr/>
            <p:nvPr/>
          </p:nvSpPr>
          <p:spPr>
            <a:xfrm>
              <a:off x="5453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15"/>
            <p:cNvSpPr/>
            <p:nvPr/>
          </p:nvSpPr>
          <p:spPr>
            <a:xfrm>
              <a:off x="565054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15"/>
            <p:cNvSpPr/>
            <p:nvPr/>
          </p:nvSpPr>
          <p:spPr>
            <a:xfrm>
              <a:off x="584637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15"/>
            <p:cNvSpPr/>
            <p:nvPr/>
          </p:nvSpPr>
          <p:spPr>
            <a:xfrm>
              <a:off x="604174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15"/>
            <p:cNvSpPr/>
            <p:nvPr/>
          </p:nvSpPr>
          <p:spPr>
            <a:xfrm>
              <a:off x="623758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15"/>
            <p:cNvSpPr/>
            <p:nvPr/>
          </p:nvSpPr>
          <p:spPr>
            <a:xfrm>
              <a:off x="643298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15"/>
            <p:cNvSpPr/>
            <p:nvPr/>
          </p:nvSpPr>
          <p:spPr>
            <a:xfrm>
              <a:off x="662879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15"/>
            <p:cNvSpPr/>
            <p:nvPr/>
          </p:nvSpPr>
          <p:spPr>
            <a:xfrm>
              <a:off x="682588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15"/>
            <p:cNvSpPr/>
            <p:nvPr/>
          </p:nvSpPr>
          <p:spPr>
            <a:xfrm>
              <a:off x="702169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15"/>
            <p:cNvSpPr/>
            <p:nvPr/>
          </p:nvSpPr>
          <p:spPr>
            <a:xfrm>
              <a:off x="721709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15"/>
            <p:cNvSpPr/>
            <p:nvPr/>
          </p:nvSpPr>
          <p:spPr>
            <a:xfrm>
              <a:off x="741290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15"/>
            <p:cNvSpPr/>
            <p:nvPr/>
          </p:nvSpPr>
          <p:spPr>
            <a:xfrm>
              <a:off x="760830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15"/>
            <p:cNvSpPr/>
            <p:nvPr/>
          </p:nvSpPr>
          <p:spPr>
            <a:xfrm>
              <a:off x="7804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15"/>
            <p:cNvSpPr/>
            <p:nvPr/>
          </p:nvSpPr>
          <p:spPr>
            <a:xfrm>
              <a:off x="800161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15"/>
            <p:cNvSpPr/>
            <p:nvPr/>
          </p:nvSpPr>
          <p:spPr>
            <a:xfrm>
              <a:off x="819701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15"/>
            <p:cNvSpPr/>
            <p:nvPr/>
          </p:nvSpPr>
          <p:spPr>
            <a:xfrm>
              <a:off x="839285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15"/>
            <p:cNvSpPr/>
            <p:nvPr/>
          </p:nvSpPr>
          <p:spPr>
            <a:xfrm>
              <a:off x="8588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6" name="Google Shape;936;p15"/>
          <p:cNvSpPr txBox="1"/>
          <p:nvPr>
            <p:ph type="title"/>
          </p:nvPr>
        </p:nvSpPr>
        <p:spPr>
          <a:xfrm>
            <a:off x="1028700" y="3129551"/>
            <a:ext cx="7086600" cy="5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37" name="Google Shape;937;p15"/>
          <p:cNvSpPr txBox="1"/>
          <p:nvPr>
            <p:ph idx="1" type="subTitle"/>
          </p:nvPr>
        </p:nvSpPr>
        <p:spPr>
          <a:xfrm>
            <a:off x="1028755" y="1382150"/>
            <a:ext cx="7086600" cy="174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pic>
        <p:nvPicPr>
          <p:cNvPr id="938" name="Google Shape;938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88550" y="-2140650"/>
            <a:ext cx="4096343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9" name="Google Shape;93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-1291826" y="1555495"/>
            <a:ext cx="2151276" cy="318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0" name="Google Shape;940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3674032">
            <a:off x="759504" y="-319587"/>
            <a:ext cx="1290425" cy="1254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1" name="Google Shape;941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6392869">
            <a:off x="6670491" y="4453250"/>
            <a:ext cx="1290425" cy="1254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2" name="Google Shape;942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6491201">
            <a:off x="8178754" y="41846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3" name="Google Shape;943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077737" y="4121300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4" name="Google Shape;944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-113791" y="4521849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5" name="Google Shape;945;p1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-290287" y="-78519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6" name="Google Shape;946;p1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232570" y="1060309"/>
            <a:ext cx="667305" cy="782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TITLE_ONLY_1_1">
    <p:spTree>
      <p:nvGrpSpPr>
        <p:cNvPr id="947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8" name="Google Shape;948;p16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949" name="Google Shape;949;p16"/>
            <p:cNvSpPr/>
            <p:nvPr/>
          </p:nvSpPr>
          <p:spPr>
            <a:xfrm>
              <a:off x="360060" y="469084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16"/>
            <p:cNvSpPr/>
            <p:nvPr/>
          </p:nvSpPr>
          <p:spPr>
            <a:xfrm>
              <a:off x="360060" y="447937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16"/>
            <p:cNvSpPr/>
            <p:nvPr/>
          </p:nvSpPr>
          <p:spPr>
            <a:xfrm>
              <a:off x="360060" y="426959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16"/>
            <p:cNvSpPr/>
            <p:nvPr/>
          </p:nvSpPr>
          <p:spPr>
            <a:xfrm>
              <a:off x="360060" y="405984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16"/>
            <p:cNvSpPr/>
            <p:nvPr/>
          </p:nvSpPr>
          <p:spPr>
            <a:xfrm>
              <a:off x="360060" y="38483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16"/>
            <p:cNvSpPr/>
            <p:nvPr/>
          </p:nvSpPr>
          <p:spPr>
            <a:xfrm>
              <a:off x="360060" y="363858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16"/>
            <p:cNvSpPr/>
            <p:nvPr/>
          </p:nvSpPr>
          <p:spPr>
            <a:xfrm>
              <a:off x="360060" y="342713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16"/>
            <p:cNvSpPr/>
            <p:nvPr/>
          </p:nvSpPr>
          <p:spPr>
            <a:xfrm>
              <a:off x="360060" y="321735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16"/>
            <p:cNvSpPr/>
            <p:nvPr/>
          </p:nvSpPr>
          <p:spPr>
            <a:xfrm>
              <a:off x="360060" y="300588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16"/>
            <p:cNvSpPr/>
            <p:nvPr/>
          </p:nvSpPr>
          <p:spPr>
            <a:xfrm>
              <a:off x="360060" y="2796542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16"/>
            <p:cNvSpPr/>
            <p:nvPr/>
          </p:nvSpPr>
          <p:spPr>
            <a:xfrm>
              <a:off x="360060" y="25850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16"/>
            <p:cNvSpPr/>
            <p:nvPr/>
          </p:nvSpPr>
          <p:spPr>
            <a:xfrm>
              <a:off x="360060" y="237531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16"/>
            <p:cNvSpPr/>
            <p:nvPr/>
          </p:nvSpPr>
          <p:spPr>
            <a:xfrm>
              <a:off x="360060" y="216384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16"/>
            <p:cNvSpPr/>
            <p:nvPr/>
          </p:nvSpPr>
          <p:spPr>
            <a:xfrm>
              <a:off x="360060" y="195406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16"/>
            <p:cNvSpPr/>
            <p:nvPr/>
          </p:nvSpPr>
          <p:spPr>
            <a:xfrm>
              <a:off x="360060" y="174428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16"/>
            <p:cNvSpPr/>
            <p:nvPr/>
          </p:nvSpPr>
          <p:spPr>
            <a:xfrm>
              <a:off x="360060" y="153283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16"/>
            <p:cNvSpPr/>
            <p:nvPr/>
          </p:nvSpPr>
          <p:spPr>
            <a:xfrm>
              <a:off x="360060" y="132305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16"/>
            <p:cNvSpPr/>
            <p:nvPr/>
          </p:nvSpPr>
          <p:spPr>
            <a:xfrm>
              <a:off x="360060" y="1111578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16"/>
            <p:cNvSpPr/>
            <p:nvPr/>
          </p:nvSpPr>
          <p:spPr>
            <a:xfrm>
              <a:off x="360060" y="90182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16"/>
            <p:cNvSpPr/>
            <p:nvPr/>
          </p:nvSpPr>
          <p:spPr>
            <a:xfrm>
              <a:off x="360060" y="69035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16"/>
            <p:cNvSpPr/>
            <p:nvPr/>
          </p:nvSpPr>
          <p:spPr>
            <a:xfrm>
              <a:off x="360060" y="48057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16"/>
            <p:cNvSpPr/>
            <p:nvPr/>
          </p:nvSpPr>
          <p:spPr>
            <a:xfrm>
              <a:off x="55590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16"/>
            <p:cNvSpPr/>
            <p:nvPr/>
          </p:nvSpPr>
          <p:spPr>
            <a:xfrm>
              <a:off x="75173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16"/>
            <p:cNvSpPr/>
            <p:nvPr/>
          </p:nvSpPr>
          <p:spPr>
            <a:xfrm>
              <a:off x="949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16"/>
            <p:cNvSpPr/>
            <p:nvPr/>
          </p:nvSpPr>
          <p:spPr>
            <a:xfrm>
              <a:off x="1144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16"/>
            <p:cNvSpPr/>
            <p:nvPr/>
          </p:nvSpPr>
          <p:spPr>
            <a:xfrm>
              <a:off x="1340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16"/>
            <p:cNvSpPr/>
            <p:nvPr/>
          </p:nvSpPr>
          <p:spPr>
            <a:xfrm>
              <a:off x="153584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16"/>
            <p:cNvSpPr/>
            <p:nvPr/>
          </p:nvSpPr>
          <p:spPr>
            <a:xfrm>
              <a:off x="173165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16"/>
            <p:cNvSpPr/>
            <p:nvPr/>
          </p:nvSpPr>
          <p:spPr>
            <a:xfrm>
              <a:off x="192705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16"/>
            <p:cNvSpPr/>
            <p:nvPr/>
          </p:nvSpPr>
          <p:spPr>
            <a:xfrm>
              <a:off x="212455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16"/>
            <p:cNvSpPr/>
            <p:nvPr/>
          </p:nvSpPr>
          <p:spPr>
            <a:xfrm>
              <a:off x="231995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16"/>
            <p:cNvSpPr/>
            <p:nvPr/>
          </p:nvSpPr>
          <p:spPr>
            <a:xfrm>
              <a:off x="251576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16"/>
            <p:cNvSpPr/>
            <p:nvPr/>
          </p:nvSpPr>
          <p:spPr>
            <a:xfrm>
              <a:off x="271116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16"/>
            <p:cNvSpPr/>
            <p:nvPr/>
          </p:nvSpPr>
          <p:spPr>
            <a:xfrm>
              <a:off x="290697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16"/>
            <p:cNvSpPr/>
            <p:nvPr/>
          </p:nvSpPr>
          <p:spPr>
            <a:xfrm>
              <a:off x="310237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16"/>
            <p:cNvSpPr/>
            <p:nvPr/>
          </p:nvSpPr>
          <p:spPr>
            <a:xfrm>
              <a:off x="329990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16"/>
            <p:cNvSpPr/>
            <p:nvPr/>
          </p:nvSpPr>
          <p:spPr>
            <a:xfrm>
              <a:off x="349527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16"/>
            <p:cNvSpPr/>
            <p:nvPr/>
          </p:nvSpPr>
          <p:spPr>
            <a:xfrm>
              <a:off x="3691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16"/>
            <p:cNvSpPr/>
            <p:nvPr/>
          </p:nvSpPr>
          <p:spPr>
            <a:xfrm>
              <a:off x="388651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16"/>
            <p:cNvSpPr/>
            <p:nvPr/>
          </p:nvSpPr>
          <p:spPr>
            <a:xfrm>
              <a:off x="408232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16"/>
            <p:cNvSpPr/>
            <p:nvPr/>
          </p:nvSpPr>
          <p:spPr>
            <a:xfrm>
              <a:off x="427771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16"/>
            <p:cNvSpPr/>
            <p:nvPr/>
          </p:nvSpPr>
          <p:spPr>
            <a:xfrm>
              <a:off x="4475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16"/>
            <p:cNvSpPr/>
            <p:nvPr/>
          </p:nvSpPr>
          <p:spPr>
            <a:xfrm>
              <a:off x="467103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16"/>
            <p:cNvSpPr/>
            <p:nvPr/>
          </p:nvSpPr>
          <p:spPr>
            <a:xfrm>
              <a:off x="486643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16"/>
            <p:cNvSpPr/>
            <p:nvPr/>
          </p:nvSpPr>
          <p:spPr>
            <a:xfrm>
              <a:off x="5062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16"/>
            <p:cNvSpPr/>
            <p:nvPr/>
          </p:nvSpPr>
          <p:spPr>
            <a:xfrm>
              <a:off x="5257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16"/>
            <p:cNvSpPr/>
            <p:nvPr/>
          </p:nvSpPr>
          <p:spPr>
            <a:xfrm>
              <a:off x="5453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16"/>
            <p:cNvSpPr/>
            <p:nvPr/>
          </p:nvSpPr>
          <p:spPr>
            <a:xfrm>
              <a:off x="565054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16"/>
            <p:cNvSpPr/>
            <p:nvPr/>
          </p:nvSpPr>
          <p:spPr>
            <a:xfrm>
              <a:off x="584637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16"/>
            <p:cNvSpPr/>
            <p:nvPr/>
          </p:nvSpPr>
          <p:spPr>
            <a:xfrm>
              <a:off x="604174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16"/>
            <p:cNvSpPr/>
            <p:nvPr/>
          </p:nvSpPr>
          <p:spPr>
            <a:xfrm>
              <a:off x="623758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16"/>
            <p:cNvSpPr/>
            <p:nvPr/>
          </p:nvSpPr>
          <p:spPr>
            <a:xfrm>
              <a:off x="643298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16"/>
            <p:cNvSpPr/>
            <p:nvPr/>
          </p:nvSpPr>
          <p:spPr>
            <a:xfrm>
              <a:off x="662879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16"/>
            <p:cNvSpPr/>
            <p:nvPr/>
          </p:nvSpPr>
          <p:spPr>
            <a:xfrm>
              <a:off x="682588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16"/>
            <p:cNvSpPr/>
            <p:nvPr/>
          </p:nvSpPr>
          <p:spPr>
            <a:xfrm>
              <a:off x="702169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16"/>
            <p:cNvSpPr/>
            <p:nvPr/>
          </p:nvSpPr>
          <p:spPr>
            <a:xfrm>
              <a:off x="721709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16"/>
            <p:cNvSpPr/>
            <p:nvPr/>
          </p:nvSpPr>
          <p:spPr>
            <a:xfrm>
              <a:off x="741290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16"/>
            <p:cNvSpPr/>
            <p:nvPr/>
          </p:nvSpPr>
          <p:spPr>
            <a:xfrm>
              <a:off x="760830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16"/>
            <p:cNvSpPr/>
            <p:nvPr/>
          </p:nvSpPr>
          <p:spPr>
            <a:xfrm>
              <a:off x="7804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16"/>
            <p:cNvSpPr/>
            <p:nvPr/>
          </p:nvSpPr>
          <p:spPr>
            <a:xfrm>
              <a:off x="800161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16"/>
            <p:cNvSpPr/>
            <p:nvPr/>
          </p:nvSpPr>
          <p:spPr>
            <a:xfrm>
              <a:off x="819701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16"/>
            <p:cNvSpPr/>
            <p:nvPr/>
          </p:nvSpPr>
          <p:spPr>
            <a:xfrm>
              <a:off x="839285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16"/>
            <p:cNvSpPr/>
            <p:nvPr/>
          </p:nvSpPr>
          <p:spPr>
            <a:xfrm>
              <a:off x="8588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2" name="Google Shape;1012;p1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pic>
        <p:nvPicPr>
          <p:cNvPr id="1013" name="Google Shape;1013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5654" y="46291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4" name="Google Shape;101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663306">
            <a:off x="-259684" y="-61630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5" name="Google Shape;1015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884707">
            <a:off x="8079321" y="969026"/>
            <a:ext cx="4096346" cy="3708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6" name="Google Shape;101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78754" y="41846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7" name="Google Shape;1017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64279" y="2355100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8" name="Google Shape;1018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12897" y="4749449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9" name="Google Shape;1019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043713" y="4749443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0" name="Google Shape;1020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930257" y="-337466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1" name="Google Shape;1021;p1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428910" y="81075"/>
            <a:ext cx="930801" cy="85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2" name="Google Shape;1022;p1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-368555">
            <a:off x="-1072750" y="1229444"/>
            <a:ext cx="2151276" cy="3187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3" name="Google Shape;1023;p1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-35476" y="3496000"/>
            <a:ext cx="842032" cy="7677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TITLE_ONLY_1_1_1">
    <p:spTree>
      <p:nvGrpSpPr>
        <p:cNvPr id="1024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" name="Google Shape;1025;p17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1026" name="Google Shape;1026;p17"/>
            <p:cNvSpPr/>
            <p:nvPr/>
          </p:nvSpPr>
          <p:spPr>
            <a:xfrm>
              <a:off x="360060" y="469084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17"/>
            <p:cNvSpPr/>
            <p:nvPr/>
          </p:nvSpPr>
          <p:spPr>
            <a:xfrm>
              <a:off x="360060" y="447937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17"/>
            <p:cNvSpPr/>
            <p:nvPr/>
          </p:nvSpPr>
          <p:spPr>
            <a:xfrm>
              <a:off x="360060" y="426959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17"/>
            <p:cNvSpPr/>
            <p:nvPr/>
          </p:nvSpPr>
          <p:spPr>
            <a:xfrm>
              <a:off x="360060" y="405984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17"/>
            <p:cNvSpPr/>
            <p:nvPr/>
          </p:nvSpPr>
          <p:spPr>
            <a:xfrm>
              <a:off x="360060" y="38483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17"/>
            <p:cNvSpPr/>
            <p:nvPr/>
          </p:nvSpPr>
          <p:spPr>
            <a:xfrm>
              <a:off x="360060" y="363858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17"/>
            <p:cNvSpPr/>
            <p:nvPr/>
          </p:nvSpPr>
          <p:spPr>
            <a:xfrm>
              <a:off x="360060" y="342713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17"/>
            <p:cNvSpPr/>
            <p:nvPr/>
          </p:nvSpPr>
          <p:spPr>
            <a:xfrm>
              <a:off x="360060" y="321735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17"/>
            <p:cNvSpPr/>
            <p:nvPr/>
          </p:nvSpPr>
          <p:spPr>
            <a:xfrm>
              <a:off x="360060" y="300588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17"/>
            <p:cNvSpPr/>
            <p:nvPr/>
          </p:nvSpPr>
          <p:spPr>
            <a:xfrm>
              <a:off x="360060" y="2796542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17"/>
            <p:cNvSpPr/>
            <p:nvPr/>
          </p:nvSpPr>
          <p:spPr>
            <a:xfrm>
              <a:off x="360060" y="25850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17"/>
            <p:cNvSpPr/>
            <p:nvPr/>
          </p:nvSpPr>
          <p:spPr>
            <a:xfrm>
              <a:off x="360060" y="237531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17"/>
            <p:cNvSpPr/>
            <p:nvPr/>
          </p:nvSpPr>
          <p:spPr>
            <a:xfrm>
              <a:off x="360060" y="216384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17"/>
            <p:cNvSpPr/>
            <p:nvPr/>
          </p:nvSpPr>
          <p:spPr>
            <a:xfrm>
              <a:off x="360060" y="195406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17"/>
            <p:cNvSpPr/>
            <p:nvPr/>
          </p:nvSpPr>
          <p:spPr>
            <a:xfrm>
              <a:off x="360060" y="174428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17"/>
            <p:cNvSpPr/>
            <p:nvPr/>
          </p:nvSpPr>
          <p:spPr>
            <a:xfrm>
              <a:off x="360060" y="153283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17"/>
            <p:cNvSpPr/>
            <p:nvPr/>
          </p:nvSpPr>
          <p:spPr>
            <a:xfrm>
              <a:off x="360060" y="132305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17"/>
            <p:cNvSpPr/>
            <p:nvPr/>
          </p:nvSpPr>
          <p:spPr>
            <a:xfrm>
              <a:off x="360060" y="1111578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17"/>
            <p:cNvSpPr/>
            <p:nvPr/>
          </p:nvSpPr>
          <p:spPr>
            <a:xfrm>
              <a:off x="360060" y="90182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17"/>
            <p:cNvSpPr/>
            <p:nvPr/>
          </p:nvSpPr>
          <p:spPr>
            <a:xfrm>
              <a:off x="360060" y="69035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17"/>
            <p:cNvSpPr/>
            <p:nvPr/>
          </p:nvSpPr>
          <p:spPr>
            <a:xfrm>
              <a:off x="360060" y="48057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17"/>
            <p:cNvSpPr/>
            <p:nvPr/>
          </p:nvSpPr>
          <p:spPr>
            <a:xfrm>
              <a:off x="55590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17"/>
            <p:cNvSpPr/>
            <p:nvPr/>
          </p:nvSpPr>
          <p:spPr>
            <a:xfrm>
              <a:off x="75173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17"/>
            <p:cNvSpPr/>
            <p:nvPr/>
          </p:nvSpPr>
          <p:spPr>
            <a:xfrm>
              <a:off x="949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17"/>
            <p:cNvSpPr/>
            <p:nvPr/>
          </p:nvSpPr>
          <p:spPr>
            <a:xfrm>
              <a:off x="1144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17"/>
            <p:cNvSpPr/>
            <p:nvPr/>
          </p:nvSpPr>
          <p:spPr>
            <a:xfrm>
              <a:off x="1340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17"/>
            <p:cNvSpPr/>
            <p:nvPr/>
          </p:nvSpPr>
          <p:spPr>
            <a:xfrm>
              <a:off x="153584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17"/>
            <p:cNvSpPr/>
            <p:nvPr/>
          </p:nvSpPr>
          <p:spPr>
            <a:xfrm>
              <a:off x="173165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17"/>
            <p:cNvSpPr/>
            <p:nvPr/>
          </p:nvSpPr>
          <p:spPr>
            <a:xfrm>
              <a:off x="192705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17"/>
            <p:cNvSpPr/>
            <p:nvPr/>
          </p:nvSpPr>
          <p:spPr>
            <a:xfrm>
              <a:off x="212455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17"/>
            <p:cNvSpPr/>
            <p:nvPr/>
          </p:nvSpPr>
          <p:spPr>
            <a:xfrm>
              <a:off x="231995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17"/>
            <p:cNvSpPr/>
            <p:nvPr/>
          </p:nvSpPr>
          <p:spPr>
            <a:xfrm>
              <a:off x="251576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17"/>
            <p:cNvSpPr/>
            <p:nvPr/>
          </p:nvSpPr>
          <p:spPr>
            <a:xfrm>
              <a:off x="271116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17"/>
            <p:cNvSpPr/>
            <p:nvPr/>
          </p:nvSpPr>
          <p:spPr>
            <a:xfrm>
              <a:off x="290697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17"/>
            <p:cNvSpPr/>
            <p:nvPr/>
          </p:nvSpPr>
          <p:spPr>
            <a:xfrm>
              <a:off x="310237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17"/>
            <p:cNvSpPr/>
            <p:nvPr/>
          </p:nvSpPr>
          <p:spPr>
            <a:xfrm>
              <a:off x="329990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17"/>
            <p:cNvSpPr/>
            <p:nvPr/>
          </p:nvSpPr>
          <p:spPr>
            <a:xfrm>
              <a:off x="349527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17"/>
            <p:cNvSpPr/>
            <p:nvPr/>
          </p:nvSpPr>
          <p:spPr>
            <a:xfrm>
              <a:off x="3691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17"/>
            <p:cNvSpPr/>
            <p:nvPr/>
          </p:nvSpPr>
          <p:spPr>
            <a:xfrm>
              <a:off x="388651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17"/>
            <p:cNvSpPr/>
            <p:nvPr/>
          </p:nvSpPr>
          <p:spPr>
            <a:xfrm>
              <a:off x="408232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17"/>
            <p:cNvSpPr/>
            <p:nvPr/>
          </p:nvSpPr>
          <p:spPr>
            <a:xfrm>
              <a:off x="427771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17"/>
            <p:cNvSpPr/>
            <p:nvPr/>
          </p:nvSpPr>
          <p:spPr>
            <a:xfrm>
              <a:off x="4475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17"/>
            <p:cNvSpPr/>
            <p:nvPr/>
          </p:nvSpPr>
          <p:spPr>
            <a:xfrm>
              <a:off x="467103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17"/>
            <p:cNvSpPr/>
            <p:nvPr/>
          </p:nvSpPr>
          <p:spPr>
            <a:xfrm>
              <a:off x="486643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17"/>
            <p:cNvSpPr/>
            <p:nvPr/>
          </p:nvSpPr>
          <p:spPr>
            <a:xfrm>
              <a:off x="5062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17"/>
            <p:cNvSpPr/>
            <p:nvPr/>
          </p:nvSpPr>
          <p:spPr>
            <a:xfrm>
              <a:off x="5257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17"/>
            <p:cNvSpPr/>
            <p:nvPr/>
          </p:nvSpPr>
          <p:spPr>
            <a:xfrm>
              <a:off x="5453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17"/>
            <p:cNvSpPr/>
            <p:nvPr/>
          </p:nvSpPr>
          <p:spPr>
            <a:xfrm>
              <a:off x="565054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17"/>
            <p:cNvSpPr/>
            <p:nvPr/>
          </p:nvSpPr>
          <p:spPr>
            <a:xfrm>
              <a:off x="584637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17"/>
            <p:cNvSpPr/>
            <p:nvPr/>
          </p:nvSpPr>
          <p:spPr>
            <a:xfrm>
              <a:off x="604174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17"/>
            <p:cNvSpPr/>
            <p:nvPr/>
          </p:nvSpPr>
          <p:spPr>
            <a:xfrm>
              <a:off x="623758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17"/>
            <p:cNvSpPr/>
            <p:nvPr/>
          </p:nvSpPr>
          <p:spPr>
            <a:xfrm>
              <a:off x="643298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17"/>
            <p:cNvSpPr/>
            <p:nvPr/>
          </p:nvSpPr>
          <p:spPr>
            <a:xfrm>
              <a:off x="662879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17"/>
            <p:cNvSpPr/>
            <p:nvPr/>
          </p:nvSpPr>
          <p:spPr>
            <a:xfrm>
              <a:off x="682588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17"/>
            <p:cNvSpPr/>
            <p:nvPr/>
          </p:nvSpPr>
          <p:spPr>
            <a:xfrm>
              <a:off x="702169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17"/>
            <p:cNvSpPr/>
            <p:nvPr/>
          </p:nvSpPr>
          <p:spPr>
            <a:xfrm>
              <a:off x="721709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17"/>
            <p:cNvSpPr/>
            <p:nvPr/>
          </p:nvSpPr>
          <p:spPr>
            <a:xfrm>
              <a:off x="741290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17"/>
            <p:cNvSpPr/>
            <p:nvPr/>
          </p:nvSpPr>
          <p:spPr>
            <a:xfrm>
              <a:off x="760830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17"/>
            <p:cNvSpPr/>
            <p:nvPr/>
          </p:nvSpPr>
          <p:spPr>
            <a:xfrm>
              <a:off x="7804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17"/>
            <p:cNvSpPr/>
            <p:nvPr/>
          </p:nvSpPr>
          <p:spPr>
            <a:xfrm>
              <a:off x="800161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17"/>
            <p:cNvSpPr/>
            <p:nvPr/>
          </p:nvSpPr>
          <p:spPr>
            <a:xfrm>
              <a:off x="819701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17"/>
            <p:cNvSpPr/>
            <p:nvPr/>
          </p:nvSpPr>
          <p:spPr>
            <a:xfrm>
              <a:off x="839285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17"/>
            <p:cNvSpPr/>
            <p:nvPr/>
          </p:nvSpPr>
          <p:spPr>
            <a:xfrm>
              <a:off x="8588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89" name="Google Shape;1089;p1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pic>
        <p:nvPicPr>
          <p:cNvPr id="1090" name="Google Shape;1090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636746" y="617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1" name="Google Shape;109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663306">
            <a:off x="7783691" y="-75210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2" name="Google Shape;1092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398175" y="4042575"/>
            <a:ext cx="4096343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3" name="Google Shape;1093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78754" y="41846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4" name="Google Shape;1094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455946" y="1680062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5" name="Google Shape;1095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-311713" y="3705225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6" name="Google Shape;1096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43384" y="-315676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7" name="Google Shape;1097;p1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755226" y="2511231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8" name="Google Shape;1098;p1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490320" y="674884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9" name="Google Shape;1099;p1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rot="-8349740">
            <a:off x="7464373" y="4544338"/>
            <a:ext cx="930801" cy="85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0" name="Google Shape;1100;p1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 rot="-5400000">
            <a:off x="9079549" y="-1059005"/>
            <a:ext cx="2151276" cy="318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spTree>
      <p:nvGrpSpPr>
        <p:cNvPr id="110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2" name="Google Shape;1102;p18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1103" name="Google Shape;1103;p18"/>
            <p:cNvSpPr/>
            <p:nvPr/>
          </p:nvSpPr>
          <p:spPr>
            <a:xfrm>
              <a:off x="360060" y="469084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18"/>
            <p:cNvSpPr/>
            <p:nvPr/>
          </p:nvSpPr>
          <p:spPr>
            <a:xfrm>
              <a:off x="360060" y="447937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18"/>
            <p:cNvSpPr/>
            <p:nvPr/>
          </p:nvSpPr>
          <p:spPr>
            <a:xfrm>
              <a:off x="360060" y="426959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18"/>
            <p:cNvSpPr/>
            <p:nvPr/>
          </p:nvSpPr>
          <p:spPr>
            <a:xfrm>
              <a:off x="360060" y="405984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18"/>
            <p:cNvSpPr/>
            <p:nvPr/>
          </p:nvSpPr>
          <p:spPr>
            <a:xfrm>
              <a:off x="360060" y="38483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18"/>
            <p:cNvSpPr/>
            <p:nvPr/>
          </p:nvSpPr>
          <p:spPr>
            <a:xfrm>
              <a:off x="360060" y="363858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18"/>
            <p:cNvSpPr/>
            <p:nvPr/>
          </p:nvSpPr>
          <p:spPr>
            <a:xfrm>
              <a:off x="360060" y="342713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18"/>
            <p:cNvSpPr/>
            <p:nvPr/>
          </p:nvSpPr>
          <p:spPr>
            <a:xfrm>
              <a:off x="360060" y="321735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18"/>
            <p:cNvSpPr/>
            <p:nvPr/>
          </p:nvSpPr>
          <p:spPr>
            <a:xfrm>
              <a:off x="360060" y="300588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18"/>
            <p:cNvSpPr/>
            <p:nvPr/>
          </p:nvSpPr>
          <p:spPr>
            <a:xfrm>
              <a:off x="360060" y="2796542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18"/>
            <p:cNvSpPr/>
            <p:nvPr/>
          </p:nvSpPr>
          <p:spPr>
            <a:xfrm>
              <a:off x="360060" y="25850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18"/>
            <p:cNvSpPr/>
            <p:nvPr/>
          </p:nvSpPr>
          <p:spPr>
            <a:xfrm>
              <a:off x="360060" y="237531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18"/>
            <p:cNvSpPr/>
            <p:nvPr/>
          </p:nvSpPr>
          <p:spPr>
            <a:xfrm>
              <a:off x="360060" y="216384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18"/>
            <p:cNvSpPr/>
            <p:nvPr/>
          </p:nvSpPr>
          <p:spPr>
            <a:xfrm>
              <a:off x="360060" y="195406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18"/>
            <p:cNvSpPr/>
            <p:nvPr/>
          </p:nvSpPr>
          <p:spPr>
            <a:xfrm>
              <a:off x="360060" y="174428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18"/>
            <p:cNvSpPr/>
            <p:nvPr/>
          </p:nvSpPr>
          <p:spPr>
            <a:xfrm>
              <a:off x="360060" y="153283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18"/>
            <p:cNvSpPr/>
            <p:nvPr/>
          </p:nvSpPr>
          <p:spPr>
            <a:xfrm>
              <a:off x="360060" y="132305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18"/>
            <p:cNvSpPr/>
            <p:nvPr/>
          </p:nvSpPr>
          <p:spPr>
            <a:xfrm>
              <a:off x="360060" y="1111578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18"/>
            <p:cNvSpPr/>
            <p:nvPr/>
          </p:nvSpPr>
          <p:spPr>
            <a:xfrm>
              <a:off x="360060" y="90182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18"/>
            <p:cNvSpPr/>
            <p:nvPr/>
          </p:nvSpPr>
          <p:spPr>
            <a:xfrm>
              <a:off x="360060" y="69035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18"/>
            <p:cNvSpPr/>
            <p:nvPr/>
          </p:nvSpPr>
          <p:spPr>
            <a:xfrm>
              <a:off x="360060" y="48057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18"/>
            <p:cNvSpPr/>
            <p:nvPr/>
          </p:nvSpPr>
          <p:spPr>
            <a:xfrm>
              <a:off x="55590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18"/>
            <p:cNvSpPr/>
            <p:nvPr/>
          </p:nvSpPr>
          <p:spPr>
            <a:xfrm>
              <a:off x="75173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18"/>
            <p:cNvSpPr/>
            <p:nvPr/>
          </p:nvSpPr>
          <p:spPr>
            <a:xfrm>
              <a:off x="949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18"/>
            <p:cNvSpPr/>
            <p:nvPr/>
          </p:nvSpPr>
          <p:spPr>
            <a:xfrm>
              <a:off x="1144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18"/>
            <p:cNvSpPr/>
            <p:nvPr/>
          </p:nvSpPr>
          <p:spPr>
            <a:xfrm>
              <a:off x="1340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18"/>
            <p:cNvSpPr/>
            <p:nvPr/>
          </p:nvSpPr>
          <p:spPr>
            <a:xfrm>
              <a:off x="153584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18"/>
            <p:cNvSpPr/>
            <p:nvPr/>
          </p:nvSpPr>
          <p:spPr>
            <a:xfrm>
              <a:off x="173165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18"/>
            <p:cNvSpPr/>
            <p:nvPr/>
          </p:nvSpPr>
          <p:spPr>
            <a:xfrm>
              <a:off x="192705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18"/>
            <p:cNvSpPr/>
            <p:nvPr/>
          </p:nvSpPr>
          <p:spPr>
            <a:xfrm>
              <a:off x="212455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18"/>
            <p:cNvSpPr/>
            <p:nvPr/>
          </p:nvSpPr>
          <p:spPr>
            <a:xfrm>
              <a:off x="231995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18"/>
            <p:cNvSpPr/>
            <p:nvPr/>
          </p:nvSpPr>
          <p:spPr>
            <a:xfrm>
              <a:off x="251576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18"/>
            <p:cNvSpPr/>
            <p:nvPr/>
          </p:nvSpPr>
          <p:spPr>
            <a:xfrm>
              <a:off x="271116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18"/>
            <p:cNvSpPr/>
            <p:nvPr/>
          </p:nvSpPr>
          <p:spPr>
            <a:xfrm>
              <a:off x="290697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18"/>
            <p:cNvSpPr/>
            <p:nvPr/>
          </p:nvSpPr>
          <p:spPr>
            <a:xfrm>
              <a:off x="310237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18"/>
            <p:cNvSpPr/>
            <p:nvPr/>
          </p:nvSpPr>
          <p:spPr>
            <a:xfrm>
              <a:off x="329990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18"/>
            <p:cNvSpPr/>
            <p:nvPr/>
          </p:nvSpPr>
          <p:spPr>
            <a:xfrm>
              <a:off x="349527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18"/>
            <p:cNvSpPr/>
            <p:nvPr/>
          </p:nvSpPr>
          <p:spPr>
            <a:xfrm>
              <a:off x="3691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18"/>
            <p:cNvSpPr/>
            <p:nvPr/>
          </p:nvSpPr>
          <p:spPr>
            <a:xfrm>
              <a:off x="388651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18"/>
            <p:cNvSpPr/>
            <p:nvPr/>
          </p:nvSpPr>
          <p:spPr>
            <a:xfrm>
              <a:off x="408232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18"/>
            <p:cNvSpPr/>
            <p:nvPr/>
          </p:nvSpPr>
          <p:spPr>
            <a:xfrm>
              <a:off x="427771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18"/>
            <p:cNvSpPr/>
            <p:nvPr/>
          </p:nvSpPr>
          <p:spPr>
            <a:xfrm>
              <a:off x="4475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18"/>
            <p:cNvSpPr/>
            <p:nvPr/>
          </p:nvSpPr>
          <p:spPr>
            <a:xfrm>
              <a:off x="467103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18"/>
            <p:cNvSpPr/>
            <p:nvPr/>
          </p:nvSpPr>
          <p:spPr>
            <a:xfrm>
              <a:off x="486643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18"/>
            <p:cNvSpPr/>
            <p:nvPr/>
          </p:nvSpPr>
          <p:spPr>
            <a:xfrm>
              <a:off x="5062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18"/>
            <p:cNvSpPr/>
            <p:nvPr/>
          </p:nvSpPr>
          <p:spPr>
            <a:xfrm>
              <a:off x="5257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18"/>
            <p:cNvSpPr/>
            <p:nvPr/>
          </p:nvSpPr>
          <p:spPr>
            <a:xfrm>
              <a:off x="5453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18"/>
            <p:cNvSpPr/>
            <p:nvPr/>
          </p:nvSpPr>
          <p:spPr>
            <a:xfrm>
              <a:off x="565054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18"/>
            <p:cNvSpPr/>
            <p:nvPr/>
          </p:nvSpPr>
          <p:spPr>
            <a:xfrm>
              <a:off x="584637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18"/>
            <p:cNvSpPr/>
            <p:nvPr/>
          </p:nvSpPr>
          <p:spPr>
            <a:xfrm>
              <a:off x="604174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18"/>
            <p:cNvSpPr/>
            <p:nvPr/>
          </p:nvSpPr>
          <p:spPr>
            <a:xfrm>
              <a:off x="623758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18"/>
            <p:cNvSpPr/>
            <p:nvPr/>
          </p:nvSpPr>
          <p:spPr>
            <a:xfrm>
              <a:off x="643298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18"/>
            <p:cNvSpPr/>
            <p:nvPr/>
          </p:nvSpPr>
          <p:spPr>
            <a:xfrm>
              <a:off x="662879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18"/>
            <p:cNvSpPr/>
            <p:nvPr/>
          </p:nvSpPr>
          <p:spPr>
            <a:xfrm>
              <a:off x="682588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18"/>
            <p:cNvSpPr/>
            <p:nvPr/>
          </p:nvSpPr>
          <p:spPr>
            <a:xfrm>
              <a:off x="702169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18"/>
            <p:cNvSpPr/>
            <p:nvPr/>
          </p:nvSpPr>
          <p:spPr>
            <a:xfrm>
              <a:off x="721709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18"/>
            <p:cNvSpPr/>
            <p:nvPr/>
          </p:nvSpPr>
          <p:spPr>
            <a:xfrm>
              <a:off x="741290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18"/>
            <p:cNvSpPr/>
            <p:nvPr/>
          </p:nvSpPr>
          <p:spPr>
            <a:xfrm>
              <a:off x="760830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18"/>
            <p:cNvSpPr/>
            <p:nvPr/>
          </p:nvSpPr>
          <p:spPr>
            <a:xfrm>
              <a:off x="7804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18"/>
            <p:cNvSpPr/>
            <p:nvPr/>
          </p:nvSpPr>
          <p:spPr>
            <a:xfrm>
              <a:off x="800161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18"/>
            <p:cNvSpPr/>
            <p:nvPr/>
          </p:nvSpPr>
          <p:spPr>
            <a:xfrm>
              <a:off x="819701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18"/>
            <p:cNvSpPr/>
            <p:nvPr/>
          </p:nvSpPr>
          <p:spPr>
            <a:xfrm>
              <a:off x="839285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18"/>
            <p:cNvSpPr/>
            <p:nvPr/>
          </p:nvSpPr>
          <p:spPr>
            <a:xfrm>
              <a:off x="8588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66" name="Google Shape;1166;p18"/>
          <p:cNvSpPr txBox="1"/>
          <p:nvPr>
            <p:ph idx="1" type="subTitle"/>
          </p:nvPr>
        </p:nvSpPr>
        <p:spPr>
          <a:xfrm>
            <a:off x="2108854" y="2996613"/>
            <a:ext cx="4926300" cy="6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7" name="Google Shape;1167;p18"/>
          <p:cNvSpPr txBox="1"/>
          <p:nvPr>
            <p:ph type="title"/>
          </p:nvPr>
        </p:nvSpPr>
        <p:spPr>
          <a:xfrm>
            <a:off x="2084700" y="1547775"/>
            <a:ext cx="4974600" cy="1409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pic>
        <p:nvPicPr>
          <p:cNvPr id="1168" name="Google Shape;1168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581872">
            <a:off x="7922326" y="-369552"/>
            <a:ext cx="4096343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9" name="Google Shape;1169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722275" y="2099525"/>
            <a:ext cx="4096343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0" name="Google Shape;117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28904" y="30797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1" name="Google Shape;1171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3271" y="4019300"/>
            <a:ext cx="930803" cy="844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2" name="Google Shape;1172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57056" y="193497"/>
            <a:ext cx="930803" cy="848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3" name="Google Shape;1173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059300" y="4181352"/>
            <a:ext cx="744214" cy="85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4" name="Google Shape;1174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095245" y="1389272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5" name="Google Shape;1175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3895426">
            <a:off x="1570654" y="-435649"/>
            <a:ext cx="1290425" cy="1254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6" name="Google Shape;1176;p1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07685" y="534988"/>
            <a:ext cx="930801" cy="85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"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8" name="Google Shape;1178;p19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1179" name="Google Shape;1179;p19"/>
            <p:cNvSpPr/>
            <p:nvPr/>
          </p:nvSpPr>
          <p:spPr>
            <a:xfrm>
              <a:off x="360060" y="469084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19"/>
            <p:cNvSpPr/>
            <p:nvPr/>
          </p:nvSpPr>
          <p:spPr>
            <a:xfrm>
              <a:off x="360060" y="447937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19"/>
            <p:cNvSpPr/>
            <p:nvPr/>
          </p:nvSpPr>
          <p:spPr>
            <a:xfrm>
              <a:off x="360060" y="426959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19"/>
            <p:cNvSpPr/>
            <p:nvPr/>
          </p:nvSpPr>
          <p:spPr>
            <a:xfrm>
              <a:off x="360060" y="405984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19"/>
            <p:cNvSpPr/>
            <p:nvPr/>
          </p:nvSpPr>
          <p:spPr>
            <a:xfrm>
              <a:off x="360060" y="38483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19"/>
            <p:cNvSpPr/>
            <p:nvPr/>
          </p:nvSpPr>
          <p:spPr>
            <a:xfrm>
              <a:off x="360060" y="363858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19"/>
            <p:cNvSpPr/>
            <p:nvPr/>
          </p:nvSpPr>
          <p:spPr>
            <a:xfrm>
              <a:off x="360060" y="342713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19"/>
            <p:cNvSpPr/>
            <p:nvPr/>
          </p:nvSpPr>
          <p:spPr>
            <a:xfrm>
              <a:off x="360060" y="321735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19"/>
            <p:cNvSpPr/>
            <p:nvPr/>
          </p:nvSpPr>
          <p:spPr>
            <a:xfrm>
              <a:off x="360060" y="300588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19"/>
            <p:cNvSpPr/>
            <p:nvPr/>
          </p:nvSpPr>
          <p:spPr>
            <a:xfrm>
              <a:off x="360060" y="2796542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19"/>
            <p:cNvSpPr/>
            <p:nvPr/>
          </p:nvSpPr>
          <p:spPr>
            <a:xfrm>
              <a:off x="360060" y="25850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19"/>
            <p:cNvSpPr/>
            <p:nvPr/>
          </p:nvSpPr>
          <p:spPr>
            <a:xfrm>
              <a:off x="360060" y="237531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19"/>
            <p:cNvSpPr/>
            <p:nvPr/>
          </p:nvSpPr>
          <p:spPr>
            <a:xfrm>
              <a:off x="360060" y="216384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19"/>
            <p:cNvSpPr/>
            <p:nvPr/>
          </p:nvSpPr>
          <p:spPr>
            <a:xfrm>
              <a:off x="360060" y="195406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19"/>
            <p:cNvSpPr/>
            <p:nvPr/>
          </p:nvSpPr>
          <p:spPr>
            <a:xfrm>
              <a:off x="360060" y="174428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19"/>
            <p:cNvSpPr/>
            <p:nvPr/>
          </p:nvSpPr>
          <p:spPr>
            <a:xfrm>
              <a:off x="360060" y="153283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19"/>
            <p:cNvSpPr/>
            <p:nvPr/>
          </p:nvSpPr>
          <p:spPr>
            <a:xfrm>
              <a:off x="360060" y="132305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19"/>
            <p:cNvSpPr/>
            <p:nvPr/>
          </p:nvSpPr>
          <p:spPr>
            <a:xfrm>
              <a:off x="360060" y="1111578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19"/>
            <p:cNvSpPr/>
            <p:nvPr/>
          </p:nvSpPr>
          <p:spPr>
            <a:xfrm>
              <a:off x="360060" y="90182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19"/>
            <p:cNvSpPr/>
            <p:nvPr/>
          </p:nvSpPr>
          <p:spPr>
            <a:xfrm>
              <a:off x="360060" y="69035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19"/>
            <p:cNvSpPr/>
            <p:nvPr/>
          </p:nvSpPr>
          <p:spPr>
            <a:xfrm>
              <a:off x="360060" y="48057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19"/>
            <p:cNvSpPr/>
            <p:nvPr/>
          </p:nvSpPr>
          <p:spPr>
            <a:xfrm>
              <a:off x="55590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19"/>
            <p:cNvSpPr/>
            <p:nvPr/>
          </p:nvSpPr>
          <p:spPr>
            <a:xfrm>
              <a:off x="75173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19"/>
            <p:cNvSpPr/>
            <p:nvPr/>
          </p:nvSpPr>
          <p:spPr>
            <a:xfrm>
              <a:off x="949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19"/>
            <p:cNvSpPr/>
            <p:nvPr/>
          </p:nvSpPr>
          <p:spPr>
            <a:xfrm>
              <a:off x="1144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19"/>
            <p:cNvSpPr/>
            <p:nvPr/>
          </p:nvSpPr>
          <p:spPr>
            <a:xfrm>
              <a:off x="1340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19"/>
            <p:cNvSpPr/>
            <p:nvPr/>
          </p:nvSpPr>
          <p:spPr>
            <a:xfrm>
              <a:off x="153584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19"/>
            <p:cNvSpPr/>
            <p:nvPr/>
          </p:nvSpPr>
          <p:spPr>
            <a:xfrm>
              <a:off x="173165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19"/>
            <p:cNvSpPr/>
            <p:nvPr/>
          </p:nvSpPr>
          <p:spPr>
            <a:xfrm>
              <a:off x="192705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19"/>
            <p:cNvSpPr/>
            <p:nvPr/>
          </p:nvSpPr>
          <p:spPr>
            <a:xfrm>
              <a:off x="212455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19"/>
            <p:cNvSpPr/>
            <p:nvPr/>
          </p:nvSpPr>
          <p:spPr>
            <a:xfrm>
              <a:off x="231995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19"/>
            <p:cNvSpPr/>
            <p:nvPr/>
          </p:nvSpPr>
          <p:spPr>
            <a:xfrm>
              <a:off x="251576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19"/>
            <p:cNvSpPr/>
            <p:nvPr/>
          </p:nvSpPr>
          <p:spPr>
            <a:xfrm>
              <a:off x="271116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19"/>
            <p:cNvSpPr/>
            <p:nvPr/>
          </p:nvSpPr>
          <p:spPr>
            <a:xfrm>
              <a:off x="290697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19"/>
            <p:cNvSpPr/>
            <p:nvPr/>
          </p:nvSpPr>
          <p:spPr>
            <a:xfrm>
              <a:off x="310237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19"/>
            <p:cNvSpPr/>
            <p:nvPr/>
          </p:nvSpPr>
          <p:spPr>
            <a:xfrm>
              <a:off x="329990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19"/>
            <p:cNvSpPr/>
            <p:nvPr/>
          </p:nvSpPr>
          <p:spPr>
            <a:xfrm>
              <a:off x="349527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19"/>
            <p:cNvSpPr/>
            <p:nvPr/>
          </p:nvSpPr>
          <p:spPr>
            <a:xfrm>
              <a:off x="3691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19"/>
            <p:cNvSpPr/>
            <p:nvPr/>
          </p:nvSpPr>
          <p:spPr>
            <a:xfrm>
              <a:off x="388651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19"/>
            <p:cNvSpPr/>
            <p:nvPr/>
          </p:nvSpPr>
          <p:spPr>
            <a:xfrm>
              <a:off x="408232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19"/>
            <p:cNvSpPr/>
            <p:nvPr/>
          </p:nvSpPr>
          <p:spPr>
            <a:xfrm>
              <a:off x="427771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19"/>
            <p:cNvSpPr/>
            <p:nvPr/>
          </p:nvSpPr>
          <p:spPr>
            <a:xfrm>
              <a:off x="4475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19"/>
            <p:cNvSpPr/>
            <p:nvPr/>
          </p:nvSpPr>
          <p:spPr>
            <a:xfrm>
              <a:off x="467103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19"/>
            <p:cNvSpPr/>
            <p:nvPr/>
          </p:nvSpPr>
          <p:spPr>
            <a:xfrm>
              <a:off x="486643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19"/>
            <p:cNvSpPr/>
            <p:nvPr/>
          </p:nvSpPr>
          <p:spPr>
            <a:xfrm>
              <a:off x="5062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19"/>
            <p:cNvSpPr/>
            <p:nvPr/>
          </p:nvSpPr>
          <p:spPr>
            <a:xfrm>
              <a:off x="5257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19"/>
            <p:cNvSpPr/>
            <p:nvPr/>
          </p:nvSpPr>
          <p:spPr>
            <a:xfrm>
              <a:off x="5453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19"/>
            <p:cNvSpPr/>
            <p:nvPr/>
          </p:nvSpPr>
          <p:spPr>
            <a:xfrm>
              <a:off x="565054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19"/>
            <p:cNvSpPr/>
            <p:nvPr/>
          </p:nvSpPr>
          <p:spPr>
            <a:xfrm>
              <a:off x="584637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19"/>
            <p:cNvSpPr/>
            <p:nvPr/>
          </p:nvSpPr>
          <p:spPr>
            <a:xfrm>
              <a:off x="604174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19"/>
            <p:cNvSpPr/>
            <p:nvPr/>
          </p:nvSpPr>
          <p:spPr>
            <a:xfrm>
              <a:off x="623758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19"/>
            <p:cNvSpPr/>
            <p:nvPr/>
          </p:nvSpPr>
          <p:spPr>
            <a:xfrm>
              <a:off x="643298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19"/>
            <p:cNvSpPr/>
            <p:nvPr/>
          </p:nvSpPr>
          <p:spPr>
            <a:xfrm>
              <a:off x="662879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19"/>
            <p:cNvSpPr/>
            <p:nvPr/>
          </p:nvSpPr>
          <p:spPr>
            <a:xfrm>
              <a:off x="682588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19"/>
            <p:cNvSpPr/>
            <p:nvPr/>
          </p:nvSpPr>
          <p:spPr>
            <a:xfrm>
              <a:off x="702169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19"/>
            <p:cNvSpPr/>
            <p:nvPr/>
          </p:nvSpPr>
          <p:spPr>
            <a:xfrm>
              <a:off x="721709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19"/>
            <p:cNvSpPr/>
            <p:nvPr/>
          </p:nvSpPr>
          <p:spPr>
            <a:xfrm>
              <a:off x="741290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19"/>
            <p:cNvSpPr/>
            <p:nvPr/>
          </p:nvSpPr>
          <p:spPr>
            <a:xfrm>
              <a:off x="760830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19"/>
            <p:cNvSpPr/>
            <p:nvPr/>
          </p:nvSpPr>
          <p:spPr>
            <a:xfrm>
              <a:off x="7804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19"/>
            <p:cNvSpPr/>
            <p:nvPr/>
          </p:nvSpPr>
          <p:spPr>
            <a:xfrm>
              <a:off x="800161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19"/>
            <p:cNvSpPr/>
            <p:nvPr/>
          </p:nvSpPr>
          <p:spPr>
            <a:xfrm>
              <a:off x="819701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19"/>
            <p:cNvSpPr/>
            <p:nvPr/>
          </p:nvSpPr>
          <p:spPr>
            <a:xfrm>
              <a:off x="839285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19"/>
            <p:cNvSpPr/>
            <p:nvPr/>
          </p:nvSpPr>
          <p:spPr>
            <a:xfrm>
              <a:off x="8588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42" name="Google Shape;1242;p19"/>
          <p:cNvSpPr txBox="1"/>
          <p:nvPr>
            <p:ph idx="1" type="subTitle"/>
          </p:nvPr>
        </p:nvSpPr>
        <p:spPr>
          <a:xfrm>
            <a:off x="946149" y="1288725"/>
            <a:ext cx="3495600" cy="30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3" name="Google Shape;1243;p1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244" name="Google Shape;1244;p19"/>
          <p:cNvSpPr txBox="1"/>
          <p:nvPr>
            <p:ph idx="2" type="subTitle"/>
          </p:nvPr>
        </p:nvSpPr>
        <p:spPr>
          <a:xfrm>
            <a:off x="4702251" y="1288725"/>
            <a:ext cx="3495600" cy="30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45" name="Google Shape;1245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70421" y="380150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6" name="Google Shape;124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663306">
            <a:off x="7005316" y="46712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7" name="Google Shape;1247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18638" y="3879150"/>
            <a:ext cx="4096343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8" name="Google Shape;1248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18354" y="53500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9" name="Google Shape;1249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428904" y="-74250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0" name="Google Shape;1250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565662" y="2109225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1" name="Google Shape;1251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-113791" y="4521849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2" name="Google Shape;1252;p1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740407" y="3660634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3" name="Google Shape;1253;p1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-300365" y="-119262"/>
            <a:ext cx="930801" cy="85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4" name="Google Shape;1254;p1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rot="-8749125">
            <a:off x="-1448650" y="473446"/>
            <a:ext cx="2151276" cy="3187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5" name="Google Shape;1255;p19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-171599" y="2382793"/>
            <a:ext cx="673239" cy="772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1_1">
    <p:spTree>
      <p:nvGrpSpPr>
        <p:cNvPr id="1256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7" name="Google Shape;1257;p20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1258" name="Google Shape;1258;p20"/>
            <p:cNvSpPr/>
            <p:nvPr/>
          </p:nvSpPr>
          <p:spPr>
            <a:xfrm>
              <a:off x="360060" y="469084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20"/>
            <p:cNvSpPr/>
            <p:nvPr/>
          </p:nvSpPr>
          <p:spPr>
            <a:xfrm>
              <a:off x="360060" y="447937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20"/>
            <p:cNvSpPr/>
            <p:nvPr/>
          </p:nvSpPr>
          <p:spPr>
            <a:xfrm>
              <a:off x="360060" y="426959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20"/>
            <p:cNvSpPr/>
            <p:nvPr/>
          </p:nvSpPr>
          <p:spPr>
            <a:xfrm>
              <a:off x="360060" y="405984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20"/>
            <p:cNvSpPr/>
            <p:nvPr/>
          </p:nvSpPr>
          <p:spPr>
            <a:xfrm>
              <a:off x="360060" y="38483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20"/>
            <p:cNvSpPr/>
            <p:nvPr/>
          </p:nvSpPr>
          <p:spPr>
            <a:xfrm>
              <a:off x="360060" y="363858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20"/>
            <p:cNvSpPr/>
            <p:nvPr/>
          </p:nvSpPr>
          <p:spPr>
            <a:xfrm>
              <a:off x="360060" y="342713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20"/>
            <p:cNvSpPr/>
            <p:nvPr/>
          </p:nvSpPr>
          <p:spPr>
            <a:xfrm>
              <a:off x="360060" y="321735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20"/>
            <p:cNvSpPr/>
            <p:nvPr/>
          </p:nvSpPr>
          <p:spPr>
            <a:xfrm>
              <a:off x="360060" y="300588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20"/>
            <p:cNvSpPr/>
            <p:nvPr/>
          </p:nvSpPr>
          <p:spPr>
            <a:xfrm>
              <a:off x="360060" y="2796542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20"/>
            <p:cNvSpPr/>
            <p:nvPr/>
          </p:nvSpPr>
          <p:spPr>
            <a:xfrm>
              <a:off x="360060" y="25850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20"/>
            <p:cNvSpPr/>
            <p:nvPr/>
          </p:nvSpPr>
          <p:spPr>
            <a:xfrm>
              <a:off x="360060" y="237531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20"/>
            <p:cNvSpPr/>
            <p:nvPr/>
          </p:nvSpPr>
          <p:spPr>
            <a:xfrm>
              <a:off x="360060" y="216384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20"/>
            <p:cNvSpPr/>
            <p:nvPr/>
          </p:nvSpPr>
          <p:spPr>
            <a:xfrm>
              <a:off x="360060" y="195406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20"/>
            <p:cNvSpPr/>
            <p:nvPr/>
          </p:nvSpPr>
          <p:spPr>
            <a:xfrm>
              <a:off x="360060" y="174428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20"/>
            <p:cNvSpPr/>
            <p:nvPr/>
          </p:nvSpPr>
          <p:spPr>
            <a:xfrm>
              <a:off x="360060" y="153283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20"/>
            <p:cNvSpPr/>
            <p:nvPr/>
          </p:nvSpPr>
          <p:spPr>
            <a:xfrm>
              <a:off x="360060" y="132305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20"/>
            <p:cNvSpPr/>
            <p:nvPr/>
          </p:nvSpPr>
          <p:spPr>
            <a:xfrm>
              <a:off x="360060" y="1111578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20"/>
            <p:cNvSpPr/>
            <p:nvPr/>
          </p:nvSpPr>
          <p:spPr>
            <a:xfrm>
              <a:off x="360060" y="90182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20"/>
            <p:cNvSpPr/>
            <p:nvPr/>
          </p:nvSpPr>
          <p:spPr>
            <a:xfrm>
              <a:off x="360060" y="69035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20"/>
            <p:cNvSpPr/>
            <p:nvPr/>
          </p:nvSpPr>
          <p:spPr>
            <a:xfrm>
              <a:off x="360060" y="48057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20"/>
            <p:cNvSpPr/>
            <p:nvPr/>
          </p:nvSpPr>
          <p:spPr>
            <a:xfrm>
              <a:off x="55590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20"/>
            <p:cNvSpPr/>
            <p:nvPr/>
          </p:nvSpPr>
          <p:spPr>
            <a:xfrm>
              <a:off x="75173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20"/>
            <p:cNvSpPr/>
            <p:nvPr/>
          </p:nvSpPr>
          <p:spPr>
            <a:xfrm>
              <a:off x="949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20"/>
            <p:cNvSpPr/>
            <p:nvPr/>
          </p:nvSpPr>
          <p:spPr>
            <a:xfrm>
              <a:off x="1144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20"/>
            <p:cNvSpPr/>
            <p:nvPr/>
          </p:nvSpPr>
          <p:spPr>
            <a:xfrm>
              <a:off x="1340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20"/>
            <p:cNvSpPr/>
            <p:nvPr/>
          </p:nvSpPr>
          <p:spPr>
            <a:xfrm>
              <a:off x="153584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20"/>
            <p:cNvSpPr/>
            <p:nvPr/>
          </p:nvSpPr>
          <p:spPr>
            <a:xfrm>
              <a:off x="173165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20"/>
            <p:cNvSpPr/>
            <p:nvPr/>
          </p:nvSpPr>
          <p:spPr>
            <a:xfrm>
              <a:off x="192705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20"/>
            <p:cNvSpPr/>
            <p:nvPr/>
          </p:nvSpPr>
          <p:spPr>
            <a:xfrm>
              <a:off x="212455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20"/>
            <p:cNvSpPr/>
            <p:nvPr/>
          </p:nvSpPr>
          <p:spPr>
            <a:xfrm>
              <a:off x="231995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20"/>
            <p:cNvSpPr/>
            <p:nvPr/>
          </p:nvSpPr>
          <p:spPr>
            <a:xfrm>
              <a:off x="251576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20"/>
            <p:cNvSpPr/>
            <p:nvPr/>
          </p:nvSpPr>
          <p:spPr>
            <a:xfrm>
              <a:off x="271116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20"/>
            <p:cNvSpPr/>
            <p:nvPr/>
          </p:nvSpPr>
          <p:spPr>
            <a:xfrm>
              <a:off x="290697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20"/>
            <p:cNvSpPr/>
            <p:nvPr/>
          </p:nvSpPr>
          <p:spPr>
            <a:xfrm>
              <a:off x="310237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20"/>
            <p:cNvSpPr/>
            <p:nvPr/>
          </p:nvSpPr>
          <p:spPr>
            <a:xfrm>
              <a:off x="329990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20"/>
            <p:cNvSpPr/>
            <p:nvPr/>
          </p:nvSpPr>
          <p:spPr>
            <a:xfrm>
              <a:off x="349527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20"/>
            <p:cNvSpPr/>
            <p:nvPr/>
          </p:nvSpPr>
          <p:spPr>
            <a:xfrm>
              <a:off x="3691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20"/>
            <p:cNvSpPr/>
            <p:nvPr/>
          </p:nvSpPr>
          <p:spPr>
            <a:xfrm>
              <a:off x="388651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20"/>
            <p:cNvSpPr/>
            <p:nvPr/>
          </p:nvSpPr>
          <p:spPr>
            <a:xfrm>
              <a:off x="408232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20"/>
            <p:cNvSpPr/>
            <p:nvPr/>
          </p:nvSpPr>
          <p:spPr>
            <a:xfrm>
              <a:off x="427771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20"/>
            <p:cNvSpPr/>
            <p:nvPr/>
          </p:nvSpPr>
          <p:spPr>
            <a:xfrm>
              <a:off x="4475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20"/>
            <p:cNvSpPr/>
            <p:nvPr/>
          </p:nvSpPr>
          <p:spPr>
            <a:xfrm>
              <a:off x="467103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20"/>
            <p:cNvSpPr/>
            <p:nvPr/>
          </p:nvSpPr>
          <p:spPr>
            <a:xfrm>
              <a:off x="486643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20"/>
            <p:cNvSpPr/>
            <p:nvPr/>
          </p:nvSpPr>
          <p:spPr>
            <a:xfrm>
              <a:off x="5062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20"/>
            <p:cNvSpPr/>
            <p:nvPr/>
          </p:nvSpPr>
          <p:spPr>
            <a:xfrm>
              <a:off x="5257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20"/>
            <p:cNvSpPr/>
            <p:nvPr/>
          </p:nvSpPr>
          <p:spPr>
            <a:xfrm>
              <a:off x="5453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20"/>
            <p:cNvSpPr/>
            <p:nvPr/>
          </p:nvSpPr>
          <p:spPr>
            <a:xfrm>
              <a:off x="565054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20"/>
            <p:cNvSpPr/>
            <p:nvPr/>
          </p:nvSpPr>
          <p:spPr>
            <a:xfrm>
              <a:off x="584637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20"/>
            <p:cNvSpPr/>
            <p:nvPr/>
          </p:nvSpPr>
          <p:spPr>
            <a:xfrm>
              <a:off x="604174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20"/>
            <p:cNvSpPr/>
            <p:nvPr/>
          </p:nvSpPr>
          <p:spPr>
            <a:xfrm>
              <a:off x="623758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20"/>
            <p:cNvSpPr/>
            <p:nvPr/>
          </p:nvSpPr>
          <p:spPr>
            <a:xfrm>
              <a:off x="643298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20"/>
            <p:cNvSpPr/>
            <p:nvPr/>
          </p:nvSpPr>
          <p:spPr>
            <a:xfrm>
              <a:off x="662879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20"/>
            <p:cNvSpPr/>
            <p:nvPr/>
          </p:nvSpPr>
          <p:spPr>
            <a:xfrm>
              <a:off x="682588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20"/>
            <p:cNvSpPr/>
            <p:nvPr/>
          </p:nvSpPr>
          <p:spPr>
            <a:xfrm>
              <a:off x="702169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20"/>
            <p:cNvSpPr/>
            <p:nvPr/>
          </p:nvSpPr>
          <p:spPr>
            <a:xfrm>
              <a:off x="721709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20"/>
            <p:cNvSpPr/>
            <p:nvPr/>
          </p:nvSpPr>
          <p:spPr>
            <a:xfrm>
              <a:off x="741290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20"/>
            <p:cNvSpPr/>
            <p:nvPr/>
          </p:nvSpPr>
          <p:spPr>
            <a:xfrm>
              <a:off x="760830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20"/>
            <p:cNvSpPr/>
            <p:nvPr/>
          </p:nvSpPr>
          <p:spPr>
            <a:xfrm>
              <a:off x="7804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20"/>
            <p:cNvSpPr/>
            <p:nvPr/>
          </p:nvSpPr>
          <p:spPr>
            <a:xfrm>
              <a:off x="800161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20"/>
            <p:cNvSpPr/>
            <p:nvPr/>
          </p:nvSpPr>
          <p:spPr>
            <a:xfrm>
              <a:off x="819701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20"/>
            <p:cNvSpPr/>
            <p:nvPr/>
          </p:nvSpPr>
          <p:spPr>
            <a:xfrm>
              <a:off x="839285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20"/>
            <p:cNvSpPr/>
            <p:nvPr/>
          </p:nvSpPr>
          <p:spPr>
            <a:xfrm>
              <a:off x="8588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1" name="Google Shape;1321;p2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322" name="Google Shape;1322;p20"/>
          <p:cNvSpPr txBox="1"/>
          <p:nvPr>
            <p:ph idx="1" type="body"/>
          </p:nvPr>
        </p:nvSpPr>
        <p:spPr>
          <a:xfrm>
            <a:off x="885675" y="2066758"/>
            <a:ext cx="4476900" cy="19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1323" name="Google Shape;132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4124631">
            <a:off x="5785198" y="1004050"/>
            <a:ext cx="4096346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4" name="Google Shape;132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59671" y="-1192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5" name="Google Shape;1325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663306">
            <a:off x="7963691" y="10521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6" name="Google Shape;132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52229" y="450200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7" name="Google Shape;1327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35483" y="3000725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8" name="Google Shape;1328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637" y="958338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9" name="Google Shape;1329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596538" y="419931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0" name="Google Shape;1330;p2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368432" y="4032109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1" name="Google Shape;1331;p2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-1491684">
            <a:off x="-690101" y="3955795"/>
            <a:ext cx="2151277" cy="318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3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87" name="Google Shape;87;p3"/>
            <p:cNvSpPr/>
            <p:nvPr/>
          </p:nvSpPr>
          <p:spPr>
            <a:xfrm>
              <a:off x="360060" y="469084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360060" y="447937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360060" y="426959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360060" y="405984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360060" y="38483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360060" y="363858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360060" y="342713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360060" y="321735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360060" y="300588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360060" y="2796542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360060" y="25850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60060" y="237531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360060" y="216384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360060" y="195406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360060" y="174428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360060" y="153283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360060" y="132305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360060" y="1111578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360060" y="90182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360060" y="69035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360060" y="48057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55590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75173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949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1144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340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53584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173165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192705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212455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231995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251576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271116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290697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310237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29990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349527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3691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388651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408232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427771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4475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467103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486643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5062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257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5453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565054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584637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604174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623758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643298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662879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682588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702169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721709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741290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760830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7804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800161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819701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839285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8588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0" name="Google Shape;150;p3"/>
          <p:cNvSpPr txBox="1"/>
          <p:nvPr>
            <p:ph type="ctrTitle"/>
          </p:nvPr>
        </p:nvSpPr>
        <p:spPr>
          <a:xfrm>
            <a:off x="715100" y="1902150"/>
            <a:ext cx="48093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1" name="Google Shape;151;p3"/>
          <p:cNvSpPr txBox="1"/>
          <p:nvPr>
            <p:ph idx="1" type="subTitle"/>
          </p:nvPr>
        </p:nvSpPr>
        <p:spPr>
          <a:xfrm>
            <a:off x="947641" y="3614449"/>
            <a:ext cx="40515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52" name="Google Shape;152;p3"/>
          <p:cNvSpPr txBox="1"/>
          <p:nvPr>
            <p:ph idx="2" type="ctrTitle"/>
          </p:nvPr>
        </p:nvSpPr>
        <p:spPr>
          <a:xfrm>
            <a:off x="715100" y="987725"/>
            <a:ext cx="48093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3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pic>
        <p:nvPicPr>
          <p:cNvPr id="153" name="Google Shape;153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59671" y="-1192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40925" y="554925"/>
            <a:ext cx="4096343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78754" y="41846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13791" y="4521849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300365" y="-119262"/>
            <a:ext cx="930801" cy="85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2">
    <p:spTree>
      <p:nvGrpSpPr>
        <p:cNvPr id="1332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3" name="Google Shape;1333;p21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1334" name="Google Shape;1334;p21"/>
            <p:cNvSpPr/>
            <p:nvPr/>
          </p:nvSpPr>
          <p:spPr>
            <a:xfrm>
              <a:off x="360060" y="469084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21"/>
            <p:cNvSpPr/>
            <p:nvPr/>
          </p:nvSpPr>
          <p:spPr>
            <a:xfrm>
              <a:off x="360060" y="447937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21"/>
            <p:cNvSpPr/>
            <p:nvPr/>
          </p:nvSpPr>
          <p:spPr>
            <a:xfrm>
              <a:off x="360060" y="426959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21"/>
            <p:cNvSpPr/>
            <p:nvPr/>
          </p:nvSpPr>
          <p:spPr>
            <a:xfrm>
              <a:off x="360060" y="405984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21"/>
            <p:cNvSpPr/>
            <p:nvPr/>
          </p:nvSpPr>
          <p:spPr>
            <a:xfrm>
              <a:off x="360060" y="38483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21"/>
            <p:cNvSpPr/>
            <p:nvPr/>
          </p:nvSpPr>
          <p:spPr>
            <a:xfrm>
              <a:off x="360060" y="363858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21"/>
            <p:cNvSpPr/>
            <p:nvPr/>
          </p:nvSpPr>
          <p:spPr>
            <a:xfrm>
              <a:off x="360060" y="342713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21"/>
            <p:cNvSpPr/>
            <p:nvPr/>
          </p:nvSpPr>
          <p:spPr>
            <a:xfrm>
              <a:off x="360060" y="321735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21"/>
            <p:cNvSpPr/>
            <p:nvPr/>
          </p:nvSpPr>
          <p:spPr>
            <a:xfrm>
              <a:off x="360060" y="300588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21"/>
            <p:cNvSpPr/>
            <p:nvPr/>
          </p:nvSpPr>
          <p:spPr>
            <a:xfrm>
              <a:off x="360060" y="2796542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21"/>
            <p:cNvSpPr/>
            <p:nvPr/>
          </p:nvSpPr>
          <p:spPr>
            <a:xfrm>
              <a:off x="360060" y="25850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21"/>
            <p:cNvSpPr/>
            <p:nvPr/>
          </p:nvSpPr>
          <p:spPr>
            <a:xfrm>
              <a:off x="360060" y="237531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21"/>
            <p:cNvSpPr/>
            <p:nvPr/>
          </p:nvSpPr>
          <p:spPr>
            <a:xfrm>
              <a:off x="360060" y="216384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21"/>
            <p:cNvSpPr/>
            <p:nvPr/>
          </p:nvSpPr>
          <p:spPr>
            <a:xfrm>
              <a:off x="360060" y="195406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21"/>
            <p:cNvSpPr/>
            <p:nvPr/>
          </p:nvSpPr>
          <p:spPr>
            <a:xfrm>
              <a:off x="360060" y="174428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21"/>
            <p:cNvSpPr/>
            <p:nvPr/>
          </p:nvSpPr>
          <p:spPr>
            <a:xfrm>
              <a:off x="360060" y="153283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21"/>
            <p:cNvSpPr/>
            <p:nvPr/>
          </p:nvSpPr>
          <p:spPr>
            <a:xfrm>
              <a:off x="360060" y="132305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21"/>
            <p:cNvSpPr/>
            <p:nvPr/>
          </p:nvSpPr>
          <p:spPr>
            <a:xfrm>
              <a:off x="360060" y="1111578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21"/>
            <p:cNvSpPr/>
            <p:nvPr/>
          </p:nvSpPr>
          <p:spPr>
            <a:xfrm>
              <a:off x="360060" y="90182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21"/>
            <p:cNvSpPr/>
            <p:nvPr/>
          </p:nvSpPr>
          <p:spPr>
            <a:xfrm>
              <a:off x="360060" y="69035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21"/>
            <p:cNvSpPr/>
            <p:nvPr/>
          </p:nvSpPr>
          <p:spPr>
            <a:xfrm>
              <a:off x="360060" y="48057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21"/>
            <p:cNvSpPr/>
            <p:nvPr/>
          </p:nvSpPr>
          <p:spPr>
            <a:xfrm>
              <a:off x="55590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21"/>
            <p:cNvSpPr/>
            <p:nvPr/>
          </p:nvSpPr>
          <p:spPr>
            <a:xfrm>
              <a:off x="75173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21"/>
            <p:cNvSpPr/>
            <p:nvPr/>
          </p:nvSpPr>
          <p:spPr>
            <a:xfrm>
              <a:off x="949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21"/>
            <p:cNvSpPr/>
            <p:nvPr/>
          </p:nvSpPr>
          <p:spPr>
            <a:xfrm>
              <a:off x="1144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21"/>
            <p:cNvSpPr/>
            <p:nvPr/>
          </p:nvSpPr>
          <p:spPr>
            <a:xfrm>
              <a:off x="1340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21"/>
            <p:cNvSpPr/>
            <p:nvPr/>
          </p:nvSpPr>
          <p:spPr>
            <a:xfrm>
              <a:off x="153584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21"/>
            <p:cNvSpPr/>
            <p:nvPr/>
          </p:nvSpPr>
          <p:spPr>
            <a:xfrm>
              <a:off x="173165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21"/>
            <p:cNvSpPr/>
            <p:nvPr/>
          </p:nvSpPr>
          <p:spPr>
            <a:xfrm>
              <a:off x="192705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21"/>
            <p:cNvSpPr/>
            <p:nvPr/>
          </p:nvSpPr>
          <p:spPr>
            <a:xfrm>
              <a:off x="212455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21"/>
            <p:cNvSpPr/>
            <p:nvPr/>
          </p:nvSpPr>
          <p:spPr>
            <a:xfrm>
              <a:off x="231995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21"/>
            <p:cNvSpPr/>
            <p:nvPr/>
          </p:nvSpPr>
          <p:spPr>
            <a:xfrm>
              <a:off x="251576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21"/>
            <p:cNvSpPr/>
            <p:nvPr/>
          </p:nvSpPr>
          <p:spPr>
            <a:xfrm>
              <a:off x="271116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21"/>
            <p:cNvSpPr/>
            <p:nvPr/>
          </p:nvSpPr>
          <p:spPr>
            <a:xfrm>
              <a:off x="290697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21"/>
            <p:cNvSpPr/>
            <p:nvPr/>
          </p:nvSpPr>
          <p:spPr>
            <a:xfrm>
              <a:off x="310237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21"/>
            <p:cNvSpPr/>
            <p:nvPr/>
          </p:nvSpPr>
          <p:spPr>
            <a:xfrm>
              <a:off x="329990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21"/>
            <p:cNvSpPr/>
            <p:nvPr/>
          </p:nvSpPr>
          <p:spPr>
            <a:xfrm>
              <a:off x="349527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21"/>
            <p:cNvSpPr/>
            <p:nvPr/>
          </p:nvSpPr>
          <p:spPr>
            <a:xfrm>
              <a:off x="3691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21"/>
            <p:cNvSpPr/>
            <p:nvPr/>
          </p:nvSpPr>
          <p:spPr>
            <a:xfrm>
              <a:off x="388651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21"/>
            <p:cNvSpPr/>
            <p:nvPr/>
          </p:nvSpPr>
          <p:spPr>
            <a:xfrm>
              <a:off x="408232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21"/>
            <p:cNvSpPr/>
            <p:nvPr/>
          </p:nvSpPr>
          <p:spPr>
            <a:xfrm>
              <a:off x="427771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5" name="Google Shape;1375;p21"/>
            <p:cNvSpPr/>
            <p:nvPr/>
          </p:nvSpPr>
          <p:spPr>
            <a:xfrm>
              <a:off x="4475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21"/>
            <p:cNvSpPr/>
            <p:nvPr/>
          </p:nvSpPr>
          <p:spPr>
            <a:xfrm>
              <a:off x="467103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21"/>
            <p:cNvSpPr/>
            <p:nvPr/>
          </p:nvSpPr>
          <p:spPr>
            <a:xfrm>
              <a:off x="486643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21"/>
            <p:cNvSpPr/>
            <p:nvPr/>
          </p:nvSpPr>
          <p:spPr>
            <a:xfrm>
              <a:off x="5062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21"/>
            <p:cNvSpPr/>
            <p:nvPr/>
          </p:nvSpPr>
          <p:spPr>
            <a:xfrm>
              <a:off x="5257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21"/>
            <p:cNvSpPr/>
            <p:nvPr/>
          </p:nvSpPr>
          <p:spPr>
            <a:xfrm>
              <a:off x="5453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21"/>
            <p:cNvSpPr/>
            <p:nvPr/>
          </p:nvSpPr>
          <p:spPr>
            <a:xfrm>
              <a:off x="565054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21"/>
            <p:cNvSpPr/>
            <p:nvPr/>
          </p:nvSpPr>
          <p:spPr>
            <a:xfrm>
              <a:off x="584637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21"/>
            <p:cNvSpPr/>
            <p:nvPr/>
          </p:nvSpPr>
          <p:spPr>
            <a:xfrm>
              <a:off x="604174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21"/>
            <p:cNvSpPr/>
            <p:nvPr/>
          </p:nvSpPr>
          <p:spPr>
            <a:xfrm>
              <a:off x="623758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21"/>
            <p:cNvSpPr/>
            <p:nvPr/>
          </p:nvSpPr>
          <p:spPr>
            <a:xfrm>
              <a:off x="643298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21"/>
            <p:cNvSpPr/>
            <p:nvPr/>
          </p:nvSpPr>
          <p:spPr>
            <a:xfrm>
              <a:off x="662879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21"/>
            <p:cNvSpPr/>
            <p:nvPr/>
          </p:nvSpPr>
          <p:spPr>
            <a:xfrm>
              <a:off x="682588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21"/>
            <p:cNvSpPr/>
            <p:nvPr/>
          </p:nvSpPr>
          <p:spPr>
            <a:xfrm>
              <a:off x="702169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21"/>
            <p:cNvSpPr/>
            <p:nvPr/>
          </p:nvSpPr>
          <p:spPr>
            <a:xfrm>
              <a:off x="721709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21"/>
            <p:cNvSpPr/>
            <p:nvPr/>
          </p:nvSpPr>
          <p:spPr>
            <a:xfrm>
              <a:off x="741290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21"/>
            <p:cNvSpPr/>
            <p:nvPr/>
          </p:nvSpPr>
          <p:spPr>
            <a:xfrm>
              <a:off x="760830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21"/>
            <p:cNvSpPr/>
            <p:nvPr/>
          </p:nvSpPr>
          <p:spPr>
            <a:xfrm>
              <a:off x="7804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21"/>
            <p:cNvSpPr/>
            <p:nvPr/>
          </p:nvSpPr>
          <p:spPr>
            <a:xfrm>
              <a:off x="800161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21"/>
            <p:cNvSpPr/>
            <p:nvPr/>
          </p:nvSpPr>
          <p:spPr>
            <a:xfrm>
              <a:off x="819701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21"/>
            <p:cNvSpPr/>
            <p:nvPr/>
          </p:nvSpPr>
          <p:spPr>
            <a:xfrm>
              <a:off x="839285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21"/>
            <p:cNvSpPr/>
            <p:nvPr/>
          </p:nvSpPr>
          <p:spPr>
            <a:xfrm>
              <a:off x="8588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97" name="Google Shape;1397;p21"/>
          <p:cNvSpPr txBox="1"/>
          <p:nvPr>
            <p:ph idx="1" type="subTitle"/>
          </p:nvPr>
        </p:nvSpPr>
        <p:spPr>
          <a:xfrm>
            <a:off x="1356939" y="2574174"/>
            <a:ext cx="2907600" cy="9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8" name="Google Shape;1398;p21"/>
          <p:cNvSpPr txBox="1"/>
          <p:nvPr>
            <p:ph type="title"/>
          </p:nvPr>
        </p:nvSpPr>
        <p:spPr>
          <a:xfrm>
            <a:off x="1356939" y="1501874"/>
            <a:ext cx="2907600" cy="10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pic>
        <p:nvPicPr>
          <p:cNvPr id="1399" name="Google Shape;1399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1663306">
            <a:off x="6077291" y="10887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0" name="Google Shape;140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3479" y="45218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1" name="Google Shape;1401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83600" y="1645050"/>
            <a:ext cx="4096343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2" name="Google Shape;140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2205310">
            <a:off x="8178754" y="41846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3" name="Google Shape;1403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7045944">
            <a:off x="8230930" y="400775"/>
            <a:ext cx="842032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4" name="Google Shape;1404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113791" y="4521849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5" name="Google Shape;1405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938813" y="4282843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6" name="Google Shape;1406;p2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332522" y="233163"/>
            <a:ext cx="930801" cy="85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7" name="Google Shape;1407;p2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-10409587">
            <a:off x="-1438850" y="1199069"/>
            <a:ext cx="2151276" cy="318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8" name="Google Shape;1408;p2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70607" y="1317484"/>
            <a:ext cx="667305" cy="782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2_1">
    <p:spTree>
      <p:nvGrpSpPr>
        <p:cNvPr id="1409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0" name="Google Shape;1410;p22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1411" name="Google Shape;1411;p22"/>
            <p:cNvSpPr/>
            <p:nvPr/>
          </p:nvSpPr>
          <p:spPr>
            <a:xfrm>
              <a:off x="360060" y="469084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22"/>
            <p:cNvSpPr/>
            <p:nvPr/>
          </p:nvSpPr>
          <p:spPr>
            <a:xfrm>
              <a:off x="360060" y="447937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22"/>
            <p:cNvSpPr/>
            <p:nvPr/>
          </p:nvSpPr>
          <p:spPr>
            <a:xfrm>
              <a:off x="360060" y="426959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22"/>
            <p:cNvSpPr/>
            <p:nvPr/>
          </p:nvSpPr>
          <p:spPr>
            <a:xfrm>
              <a:off x="360060" y="405984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22"/>
            <p:cNvSpPr/>
            <p:nvPr/>
          </p:nvSpPr>
          <p:spPr>
            <a:xfrm>
              <a:off x="360060" y="38483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22"/>
            <p:cNvSpPr/>
            <p:nvPr/>
          </p:nvSpPr>
          <p:spPr>
            <a:xfrm>
              <a:off x="360060" y="363858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22"/>
            <p:cNvSpPr/>
            <p:nvPr/>
          </p:nvSpPr>
          <p:spPr>
            <a:xfrm>
              <a:off x="360060" y="342713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22"/>
            <p:cNvSpPr/>
            <p:nvPr/>
          </p:nvSpPr>
          <p:spPr>
            <a:xfrm>
              <a:off x="360060" y="321735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22"/>
            <p:cNvSpPr/>
            <p:nvPr/>
          </p:nvSpPr>
          <p:spPr>
            <a:xfrm>
              <a:off x="360060" y="300588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22"/>
            <p:cNvSpPr/>
            <p:nvPr/>
          </p:nvSpPr>
          <p:spPr>
            <a:xfrm>
              <a:off x="360060" y="2796542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22"/>
            <p:cNvSpPr/>
            <p:nvPr/>
          </p:nvSpPr>
          <p:spPr>
            <a:xfrm>
              <a:off x="360060" y="25850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22"/>
            <p:cNvSpPr/>
            <p:nvPr/>
          </p:nvSpPr>
          <p:spPr>
            <a:xfrm>
              <a:off x="360060" y="237531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22"/>
            <p:cNvSpPr/>
            <p:nvPr/>
          </p:nvSpPr>
          <p:spPr>
            <a:xfrm>
              <a:off x="360060" y="216384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22"/>
            <p:cNvSpPr/>
            <p:nvPr/>
          </p:nvSpPr>
          <p:spPr>
            <a:xfrm>
              <a:off x="360060" y="195406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22"/>
            <p:cNvSpPr/>
            <p:nvPr/>
          </p:nvSpPr>
          <p:spPr>
            <a:xfrm>
              <a:off x="360060" y="174428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22"/>
            <p:cNvSpPr/>
            <p:nvPr/>
          </p:nvSpPr>
          <p:spPr>
            <a:xfrm>
              <a:off x="360060" y="153283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22"/>
            <p:cNvSpPr/>
            <p:nvPr/>
          </p:nvSpPr>
          <p:spPr>
            <a:xfrm>
              <a:off x="360060" y="132305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22"/>
            <p:cNvSpPr/>
            <p:nvPr/>
          </p:nvSpPr>
          <p:spPr>
            <a:xfrm>
              <a:off x="360060" y="1111578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22"/>
            <p:cNvSpPr/>
            <p:nvPr/>
          </p:nvSpPr>
          <p:spPr>
            <a:xfrm>
              <a:off x="360060" y="90182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22"/>
            <p:cNvSpPr/>
            <p:nvPr/>
          </p:nvSpPr>
          <p:spPr>
            <a:xfrm>
              <a:off x="360060" y="69035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22"/>
            <p:cNvSpPr/>
            <p:nvPr/>
          </p:nvSpPr>
          <p:spPr>
            <a:xfrm>
              <a:off x="360060" y="48057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22"/>
            <p:cNvSpPr/>
            <p:nvPr/>
          </p:nvSpPr>
          <p:spPr>
            <a:xfrm>
              <a:off x="55590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22"/>
            <p:cNvSpPr/>
            <p:nvPr/>
          </p:nvSpPr>
          <p:spPr>
            <a:xfrm>
              <a:off x="75173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22"/>
            <p:cNvSpPr/>
            <p:nvPr/>
          </p:nvSpPr>
          <p:spPr>
            <a:xfrm>
              <a:off x="949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22"/>
            <p:cNvSpPr/>
            <p:nvPr/>
          </p:nvSpPr>
          <p:spPr>
            <a:xfrm>
              <a:off x="1144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22"/>
            <p:cNvSpPr/>
            <p:nvPr/>
          </p:nvSpPr>
          <p:spPr>
            <a:xfrm>
              <a:off x="1340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22"/>
            <p:cNvSpPr/>
            <p:nvPr/>
          </p:nvSpPr>
          <p:spPr>
            <a:xfrm>
              <a:off x="153584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22"/>
            <p:cNvSpPr/>
            <p:nvPr/>
          </p:nvSpPr>
          <p:spPr>
            <a:xfrm>
              <a:off x="173165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22"/>
            <p:cNvSpPr/>
            <p:nvPr/>
          </p:nvSpPr>
          <p:spPr>
            <a:xfrm>
              <a:off x="192705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22"/>
            <p:cNvSpPr/>
            <p:nvPr/>
          </p:nvSpPr>
          <p:spPr>
            <a:xfrm>
              <a:off x="212455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22"/>
            <p:cNvSpPr/>
            <p:nvPr/>
          </p:nvSpPr>
          <p:spPr>
            <a:xfrm>
              <a:off x="231995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22"/>
            <p:cNvSpPr/>
            <p:nvPr/>
          </p:nvSpPr>
          <p:spPr>
            <a:xfrm>
              <a:off x="251576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22"/>
            <p:cNvSpPr/>
            <p:nvPr/>
          </p:nvSpPr>
          <p:spPr>
            <a:xfrm>
              <a:off x="271116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22"/>
            <p:cNvSpPr/>
            <p:nvPr/>
          </p:nvSpPr>
          <p:spPr>
            <a:xfrm>
              <a:off x="290697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22"/>
            <p:cNvSpPr/>
            <p:nvPr/>
          </p:nvSpPr>
          <p:spPr>
            <a:xfrm>
              <a:off x="310237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22"/>
            <p:cNvSpPr/>
            <p:nvPr/>
          </p:nvSpPr>
          <p:spPr>
            <a:xfrm>
              <a:off x="329990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22"/>
            <p:cNvSpPr/>
            <p:nvPr/>
          </p:nvSpPr>
          <p:spPr>
            <a:xfrm>
              <a:off x="349527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22"/>
            <p:cNvSpPr/>
            <p:nvPr/>
          </p:nvSpPr>
          <p:spPr>
            <a:xfrm>
              <a:off x="3691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22"/>
            <p:cNvSpPr/>
            <p:nvPr/>
          </p:nvSpPr>
          <p:spPr>
            <a:xfrm>
              <a:off x="388651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22"/>
            <p:cNvSpPr/>
            <p:nvPr/>
          </p:nvSpPr>
          <p:spPr>
            <a:xfrm>
              <a:off x="408232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22"/>
            <p:cNvSpPr/>
            <p:nvPr/>
          </p:nvSpPr>
          <p:spPr>
            <a:xfrm>
              <a:off x="427771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22"/>
            <p:cNvSpPr/>
            <p:nvPr/>
          </p:nvSpPr>
          <p:spPr>
            <a:xfrm>
              <a:off x="4475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22"/>
            <p:cNvSpPr/>
            <p:nvPr/>
          </p:nvSpPr>
          <p:spPr>
            <a:xfrm>
              <a:off x="467103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22"/>
            <p:cNvSpPr/>
            <p:nvPr/>
          </p:nvSpPr>
          <p:spPr>
            <a:xfrm>
              <a:off x="486643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22"/>
            <p:cNvSpPr/>
            <p:nvPr/>
          </p:nvSpPr>
          <p:spPr>
            <a:xfrm>
              <a:off x="5062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22"/>
            <p:cNvSpPr/>
            <p:nvPr/>
          </p:nvSpPr>
          <p:spPr>
            <a:xfrm>
              <a:off x="5257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22"/>
            <p:cNvSpPr/>
            <p:nvPr/>
          </p:nvSpPr>
          <p:spPr>
            <a:xfrm>
              <a:off x="5453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22"/>
            <p:cNvSpPr/>
            <p:nvPr/>
          </p:nvSpPr>
          <p:spPr>
            <a:xfrm>
              <a:off x="565054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22"/>
            <p:cNvSpPr/>
            <p:nvPr/>
          </p:nvSpPr>
          <p:spPr>
            <a:xfrm>
              <a:off x="584637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22"/>
            <p:cNvSpPr/>
            <p:nvPr/>
          </p:nvSpPr>
          <p:spPr>
            <a:xfrm>
              <a:off x="604174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22"/>
            <p:cNvSpPr/>
            <p:nvPr/>
          </p:nvSpPr>
          <p:spPr>
            <a:xfrm>
              <a:off x="623758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22"/>
            <p:cNvSpPr/>
            <p:nvPr/>
          </p:nvSpPr>
          <p:spPr>
            <a:xfrm>
              <a:off x="643298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22"/>
            <p:cNvSpPr/>
            <p:nvPr/>
          </p:nvSpPr>
          <p:spPr>
            <a:xfrm>
              <a:off x="662879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22"/>
            <p:cNvSpPr/>
            <p:nvPr/>
          </p:nvSpPr>
          <p:spPr>
            <a:xfrm>
              <a:off x="682588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22"/>
            <p:cNvSpPr/>
            <p:nvPr/>
          </p:nvSpPr>
          <p:spPr>
            <a:xfrm>
              <a:off x="702169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22"/>
            <p:cNvSpPr/>
            <p:nvPr/>
          </p:nvSpPr>
          <p:spPr>
            <a:xfrm>
              <a:off x="721709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22"/>
            <p:cNvSpPr/>
            <p:nvPr/>
          </p:nvSpPr>
          <p:spPr>
            <a:xfrm>
              <a:off x="741290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22"/>
            <p:cNvSpPr/>
            <p:nvPr/>
          </p:nvSpPr>
          <p:spPr>
            <a:xfrm>
              <a:off x="760830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22"/>
            <p:cNvSpPr/>
            <p:nvPr/>
          </p:nvSpPr>
          <p:spPr>
            <a:xfrm>
              <a:off x="7804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22"/>
            <p:cNvSpPr/>
            <p:nvPr/>
          </p:nvSpPr>
          <p:spPr>
            <a:xfrm>
              <a:off x="800161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22"/>
            <p:cNvSpPr/>
            <p:nvPr/>
          </p:nvSpPr>
          <p:spPr>
            <a:xfrm>
              <a:off x="819701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22"/>
            <p:cNvSpPr/>
            <p:nvPr/>
          </p:nvSpPr>
          <p:spPr>
            <a:xfrm>
              <a:off x="839285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22"/>
            <p:cNvSpPr/>
            <p:nvPr/>
          </p:nvSpPr>
          <p:spPr>
            <a:xfrm>
              <a:off x="8588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74" name="Google Shape;1474;p22"/>
          <p:cNvSpPr txBox="1"/>
          <p:nvPr>
            <p:ph idx="1" type="subTitle"/>
          </p:nvPr>
        </p:nvSpPr>
        <p:spPr>
          <a:xfrm>
            <a:off x="5521300" y="2574175"/>
            <a:ext cx="2907600" cy="9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5" name="Google Shape;1475;p22"/>
          <p:cNvSpPr txBox="1"/>
          <p:nvPr>
            <p:ph type="title"/>
          </p:nvPr>
        </p:nvSpPr>
        <p:spPr>
          <a:xfrm>
            <a:off x="5521300" y="1501875"/>
            <a:ext cx="2907600" cy="10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pic>
        <p:nvPicPr>
          <p:cNvPr id="1476" name="Google Shape;1476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4842522">
            <a:off x="1292905" y="4659325"/>
            <a:ext cx="1290425" cy="1254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7" name="Google Shape;147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663306">
            <a:off x="4775441" y="42239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8" name="Google Shape;1478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931325" y="-684550"/>
            <a:ext cx="4096343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9" name="Google Shape;1479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93079" y="2469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0" name="Google Shape;1480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178363" y="2668650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1" name="Google Shape;1481;p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933459" y="73674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2" name="Google Shape;1482;p2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872388" y="4222093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3" name="Google Shape;1483;p2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775957" y="143759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4" name="Google Shape;1484;p2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-5400000">
            <a:off x="7890274" y="3765295"/>
            <a:ext cx="2151276" cy="318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5">
  <p:cSld name="CUSTOM_2_1_1">
    <p:spTree>
      <p:nvGrpSpPr>
        <p:cNvPr id="1485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6" name="Google Shape;1486;p23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1487" name="Google Shape;1487;p23"/>
            <p:cNvSpPr/>
            <p:nvPr/>
          </p:nvSpPr>
          <p:spPr>
            <a:xfrm>
              <a:off x="360060" y="469084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23"/>
            <p:cNvSpPr/>
            <p:nvPr/>
          </p:nvSpPr>
          <p:spPr>
            <a:xfrm>
              <a:off x="360060" y="447937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23"/>
            <p:cNvSpPr/>
            <p:nvPr/>
          </p:nvSpPr>
          <p:spPr>
            <a:xfrm>
              <a:off x="360060" y="426959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23"/>
            <p:cNvSpPr/>
            <p:nvPr/>
          </p:nvSpPr>
          <p:spPr>
            <a:xfrm>
              <a:off x="360060" y="405984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23"/>
            <p:cNvSpPr/>
            <p:nvPr/>
          </p:nvSpPr>
          <p:spPr>
            <a:xfrm>
              <a:off x="360060" y="38483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23"/>
            <p:cNvSpPr/>
            <p:nvPr/>
          </p:nvSpPr>
          <p:spPr>
            <a:xfrm>
              <a:off x="360060" y="363858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23"/>
            <p:cNvSpPr/>
            <p:nvPr/>
          </p:nvSpPr>
          <p:spPr>
            <a:xfrm>
              <a:off x="360060" y="342713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23"/>
            <p:cNvSpPr/>
            <p:nvPr/>
          </p:nvSpPr>
          <p:spPr>
            <a:xfrm>
              <a:off x="360060" y="321735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23"/>
            <p:cNvSpPr/>
            <p:nvPr/>
          </p:nvSpPr>
          <p:spPr>
            <a:xfrm>
              <a:off x="360060" y="300588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23"/>
            <p:cNvSpPr/>
            <p:nvPr/>
          </p:nvSpPr>
          <p:spPr>
            <a:xfrm>
              <a:off x="360060" y="2796542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23"/>
            <p:cNvSpPr/>
            <p:nvPr/>
          </p:nvSpPr>
          <p:spPr>
            <a:xfrm>
              <a:off x="360060" y="25850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23"/>
            <p:cNvSpPr/>
            <p:nvPr/>
          </p:nvSpPr>
          <p:spPr>
            <a:xfrm>
              <a:off x="360060" y="237531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23"/>
            <p:cNvSpPr/>
            <p:nvPr/>
          </p:nvSpPr>
          <p:spPr>
            <a:xfrm>
              <a:off x="360060" y="216384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23"/>
            <p:cNvSpPr/>
            <p:nvPr/>
          </p:nvSpPr>
          <p:spPr>
            <a:xfrm>
              <a:off x="360060" y="195406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23"/>
            <p:cNvSpPr/>
            <p:nvPr/>
          </p:nvSpPr>
          <p:spPr>
            <a:xfrm>
              <a:off x="360060" y="174428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23"/>
            <p:cNvSpPr/>
            <p:nvPr/>
          </p:nvSpPr>
          <p:spPr>
            <a:xfrm>
              <a:off x="360060" y="153283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23"/>
            <p:cNvSpPr/>
            <p:nvPr/>
          </p:nvSpPr>
          <p:spPr>
            <a:xfrm>
              <a:off x="360060" y="132305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23"/>
            <p:cNvSpPr/>
            <p:nvPr/>
          </p:nvSpPr>
          <p:spPr>
            <a:xfrm>
              <a:off x="360060" y="1111578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23"/>
            <p:cNvSpPr/>
            <p:nvPr/>
          </p:nvSpPr>
          <p:spPr>
            <a:xfrm>
              <a:off x="360060" y="90182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23"/>
            <p:cNvSpPr/>
            <p:nvPr/>
          </p:nvSpPr>
          <p:spPr>
            <a:xfrm>
              <a:off x="360060" y="69035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23"/>
            <p:cNvSpPr/>
            <p:nvPr/>
          </p:nvSpPr>
          <p:spPr>
            <a:xfrm>
              <a:off x="360060" y="48057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23"/>
            <p:cNvSpPr/>
            <p:nvPr/>
          </p:nvSpPr>
          <p:spPr>
            <a:xfrm>
              <a:off x="55590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23"/>
            <p:cNvSpPr/>
            <p:nvPr/>
          </p:nvSpPr>
          <p:spPr>
            <a:xfrm>
              <a:off x="75173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23"/>
            <p:cNvSpPr/>
            <p:nvPr/>
          </p:nvSpPr>
          <p:spPr>
            <a:xfrm>
              <a:off x="949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23"/>
            <p:cNvSpPr/>
            <p:nvPr/>
          </p:nvSpPr>
          <p:spPr>
            <a:xfrm>
              <a:off x="1144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23"/>
            <p:cNvSpPr/>
            <p:nvPr/>
          </p:nvSpPr>
          <p:spPr>
            <a:xfrm>
              <a:off x="1340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23"/>
            <p:cNvSpPr/>
            <p:nvPr/>
          </p:nvSpPr>
          <p:spPr>
            <a:xfrm>
              <a:off x="153584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23"/>
            <p:cNvSpPr/>
            <p:nvPr/>
          </p:nvSpPr>
          <p:spPr>
            <a:xfrm>
              <a:off x="173165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23"/>
            <p:cNvSpPr/>
            <p:nvPr/>
          </p:nvSpPr>
          <p:spPr>
            <a:xfrm>
              <a:off x="192705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23"/>
            <p:cNvSpPr/>
            <p:nvPr/>
          </p:nvSpPr>
          <p:spPr>
            <a:xfrm>
              <a:off x="212455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23"/>
            <p:cNvSpPr/>
            <p:nvPr/>
          </p:nvSpPr>
          <p:spPr>
            <a:xfrm>
              <a:off x="231995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23"/>
            <p:cNvSpPr/>
            <p:nvPr/>
          </p:nvSpPr>
          <p:spPr>
            <a:xfrm>
              <a:off x="251576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23"/>
            <p:cNvSpPr/>
            <p:nvPr/>
          </p:nvSpPr>
          <p:spPr>
            <a:xfrm>
              <a:off x="271116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23"/>
            <p:cNvSpPr/>
            <p:nvPr/>
          </p:nvSpPr>
          <p:spPr>
            <a:xfrm>
              <a:off x="290697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23"/>
            <p:cNvSpPr/>
            <p:nvPr/>
          </p:nvSpPr>
          <p:spPr>
            <a:xfrm>
              <a:off x="310237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23"/>
            <p:cNvSpPr/>
            <p:nvPr/>
          </p:nvSpPr>
          <p:spPr>
            <a:xfrm>
              <a:off x="329990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23"/>
            <p:cNvSpPr/>
            <p:nvPr/>
          </p:nvSpPr>
          <p:spPr>
            <a:xfrm>
              <a:off x="349527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23"/>
            <p:cNvSpPr/>
            <p:nvPr/>
          </p:nvSpPr>
          <p:spPr>
            <a:xfrm>
              <a:off x="3691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23"/>
            <p:cNvSpPr/>
            <p:nvPr/>
          </p:nvSpPr>
          <p:spPr>
            <a:xfrm>
              <a:off x="388651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23"/>
            <p:cNvSpPr/>
            <p:nvPr/>
          </p:nvSpPr>
          <p:spPr>
            <a:xfrm>
              <a:off x="408232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23"/>
            <p:cNvSpPr/>
            <p:nvPr/>
          </p:nvSpPr>
          <p:spPr>
            <a:xfrm>
              <a:off x="427771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23"/>
            <p:cNvSpPr/>
            <p:nvPr/>
          </p:nvSpPr>
          <p:spPr>
            <a:xfrm>
              <a:off x="4475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23"/>
            <p:cNvSpPr/>
            <p:nvPr/>
          </p:nvSpPr>
          <p:spPr>
            <a:xfrm>
              <a:off x="467103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23"/>
            <p:cNvSpPr/>
            <p:nvPr/>
          </p:nvSpPr>
          <p:spPr>
            <a:xfrm>
              <a:off x="486643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23"/>
            <p:cNvSpPr/>
            <p:nvPr/>
          </p:nvSpPr>
          <p:spPr>
            <a:xfrm>
              <a:off x="5062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23"/>
            <p:cNvSpPr/>
            <p:nvPr/>
          </p:nvSpPr>
          <p:spPr>
            <a:xfrm>
              <a:off x="5257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23"/>
            <p:cNvSpPr/>
            <p:nvPr/>
          </p:nvSpPr>
          <p:spPr>
            <a:xfrm>
              <a:off x="5453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23"/>
            <p:cNvSpPr/>
            <p:nvPr/>
          </p:nvSpPr>
          <p:spPr>
            <a:xfrm>
              <a:off x="565054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23"/>
            <p:cNvSpPr/>
            <p:nvPr/>
          </p:nvSpPr>
          <p:spPr>
            <a:xfrm>
              <a:off x="584637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23"/>
            <p:cNvSpPr/>
            <p:nvPr/>
          </p:nvSpPr>
          <p:spPr>
            <a:xfrm>
              <a:off x="604174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23"/>
            <p:cNvSpPr/>
            <p:nvPr/>
          </p:nvSpPr>
          <p:spPr>
            <a:xfrm>
              <a:off x="623758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23"/>
            <p:cNvSpPr/>
            <p:nvPr/>
          </p:nvSpPr>
          <p:spPr>
            <a:xfrm>
              <a:off x="643298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23"/>
            <p:cNvSpPr/>
            <p:nvPr/>
          </p:nvSpPr>
          <p:spPr>
            <a:xfrm>
              <a:off x="662879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23"/>
            <p:cNvSpPr/>
            <p:nvPr/>
          </p:nvSpPr>
          <p:spPr>
            <a:xfrm>
              <a:off x="682588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23"/>
            <p:cNvSpPr/>
            <p:nvPr/>
          </p:nvSpPr>
          <p:spPr>
            <a:xfrm>
              <a:off x="702169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23"/>
            <p:cNvSpPr/>
            <p:nvPr/>
          </p:nvSpPr>
          <p:spPr>
            <a:xfrm>
              <a:off x="721709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23"/>
            <p:cNvSpPr/>
            <p:nvPr/>
          </p:nvSpPr>
          <p:spPr>
            <a:xfrm>
              <a:off x="741290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23"/>
            <p:cNvSpPr/>
            <p:nvPr/>
          </p:nvSpPr>
          <p:spPr>
            <a:xfrm>
              <a:off x="760830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23"/>
            <p:cNvSpPr/>
            <p:nvPr/>
          </p:nvSpPr>
          <p:spPr>
            <a:xfrm>
              <a:off x="7804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23"/>
            <p:cNvSpPr/>
            <p:nvPr/>
          </p:nvSpPr>
          <p:spPr>
            <a:xfrm>
              <a:off x="800161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23"/>
            <p:cNvSpPr/>
            <p:nvPr/>
          </p:nvSpPr>
          <p:spPr>
            <a:xfrm>
              <a:off x="819701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23"/>
            <p:cNvSpPr/>
            <p:nvPr/>
          </p:nvSpPr>
          <p:spPr>
            <a:xfrm>
              <a:off x="839285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23"/>
            <p:cNvSpPr/>
            <p:nvPr/>
          </p:nvSpPr>
          <p:spPr>
            <a:xfrm>
              <a:off x="8588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50" name="Google Shape;1550;p23"/>
          <p:cNvSpPr txBox="1"/>
          <p:nvPr>
            <p:ph idx="1" type="subTitle"/>
          </p:nvPr>
        </p:nvSpPr>
        <p:spPr>
          <a:xfrm>
            <a:off x="720000" y="2574175"/>
            <a:ext cx="2907600" cy="9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1" name="Google Shape;1551;p23"/>
          <p:cNvSpPr txBox="1"/>
          <p:nvPr>
            <p:ph type="title"/>
          </p:nvPr>
        </p:nvSpPr>
        <p:spPr>
          <a:xfrm>
            <a:off x="720000" y="1501875"/>
            <a:ext cx="2907600" cy="10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pic>
        <p:nvPicPr>
          <p:cNvPr id="1552" name="Google Shape;1552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59671" y="-1192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3" name="Google Shape;155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6852139">
            <a:off x="8083492" y="1730001"/>
            <a:ext cx="1290424" cy="1254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4" name="Google Shape;1554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74200" y="-692850"/>
            <a:ext cx="4096343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5" name="Google Shape;1555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78754" y="41846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6" name="Google Shape;1556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259671" y="3497737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7" name="Google Shape;1557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27012" y="0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8" name="Google Shape;1558;p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92184" y="-288276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9" name="Google Shape;1559;p2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100363" y="4666793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0" name="Google Shape;1560;p2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040860" y="4626050"/>
            <a:ext cx="930801" cy="85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1" name="Google Shape;1561;p2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-5400000">
            <a:off x="-1800801" y="3308095"/>
            <a:ext cx="2151276" cy="318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1562" name="Shape 1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3" name="Google Shape;1563;p24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1564" name="Google Shape;1564;p24"/>
            <p:cNvSpPr/>
            <p:nvPr/>
          </p:nvSpPr>
          <p:spPr>
            <a:xfrm>
              <a:off x="360060" y="469084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24"/>
            <p:cNvSpPr/>
            <p:nvPr/>
          </p:nvSpPr>
          <p:spPr>
            <a:xfrm>
              <a:off x="360060" y="447937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24"/>
            <p:cNvSpPr/>
            <p:nvPr/>
          </p:nvSpPr>
          <p:spPr>
            <a:xfrm>
              <a:off x="360060" y="426959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24"/>
            <p:cNvSpPr/>
            <p:nvPr/>
          </p:nvSpPr>
          <p:spPr>
            <a:xfrm>
              <a:off x="360060" y="405984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24"/>
            <p:cNvSpPr/>
            <p:nvPr/>
          </p:nvSpPr>
          <p:spPr>
            <a:xfrm>
              <a:off x="360060" y="38483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24"/>
            <p:cNvSpPr/>
            <p:nvPr/>
          </p:nvSpPr>
          <p:spPr>
            <a:xfrm>
              <a:off x="360060" y="363858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24"/>
            <p:cNvSpPr/>
            <p:nvPr/>
          </p:nvSpPr>
          <p:spPr>
            <a:xfrm>
              <a:off x="360060" y="342713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24"/>
            <p:cNvSpPr/>
            <p:nvPr/>
          </p:nvSpPr>
          <p:spPr>
            <a:xfrm>
              <a:off x="360060" y="321735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24"/>
            <p:cNvSpPr/>
            <p:nvPr/>
          </p:nvSpPr>
          <p:spPr>
            <a:xfrm>
              <a:off x="360060" y="300588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24"/>
            <p:cNvSpPr/>
            <p:nvPr/>
          </p:nvSpPr>
          <p:spPr>
            <a:xfrm>
              <a:off x="360060" y="2796542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24"/>
            <p:cNvSpPr/>
            <p:nvPr/>
          </p:nvSpPr>
          <p:spPr>
            <a:xfrm>
              <a:off x="360060" y="25850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24"/>
            <p:cNvSpPr/>
            <p:nvPr/>
          </p:nvSpPr>
          <p:spPr>
            <a:xfrm>
              <a:off x="360060" y="237531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24"/>
            <p:cNvSpPr/>
            <p:nvPr/>
          </p:nvSpPr>
          <p:spPr>
            <a:xfrm>
              <a:off x="360060" y="216384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24"/>
            <p:cNvSpPr/>
            <p:nvPr/>
          </p:nvSpPr>
          <p:spPr>
            <a:xfrm>
              <a:off x="360060" y="195406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24"/>
            <p:cNvSpPr/>
            <p:nvPr/>
          </p:nvSpPr>
          <p:spPr>
            <a:xfrm>
              <a:off x="360060" y="174428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24"/>
            <p:cNvSpPr/>
            <p:nvPr/>
          </p:nvSpPr>
          <p:spPr>
            <a:xfrm>
              <a:off x="360060" y="153283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24"/>
            <p:cNvSpPr/>
            <p:nvPr/>
          </p:nvSpPr>
          <p:spPr>
            <a:xfrm>
              <a:off x="360060" y="132305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24"/>
            <p:cNvSpPr/>
            <p:nvPr/>
          </p:nvSpPr>
          <p:spPr>
            <a:xfrm>
              <a:off x="360060" y="1111578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24"/>
            <p:cNvSpPr/>
            <p:nvPr/>
          </p:nvSpPr>
          <p:spPr>
            <a:xfrm>
              <a:off x="360060" y="90182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24"/>
            <p:cNvSpPr/>
            <p:nvPr/>
          </p:nvSpPr>
          <p:spPr>
            <a:xfrm>
              <a:off x="360060" y="69035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24"/>
            <p:cNvSpPr/>
            <p:nvPr/>
          </p:nvSpPr>
          <p:spPr>
            <a:xfrm>
              <a:off x="360060" y="48057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55590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75173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949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1144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1340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24"/>
            <p:cNvSpPr/>
            <p:nvPr/>
          </p:nvSpPr>
          <p:spPr>
            <a:xfrm>
              <a:off x="153584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173165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24"/>
            <p:cNvSpPr/>
            <p:nvPr/>
          </p:nvSpPr>
          <p:spPr>
            <a:xfrm>
              <a:off x="192705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24"/>
            <p:cNvSpPr/>
            <p:nvPr/>
          </p:nvSpPr>
          <p:spPr>
            <a:xfrm>
              <a:off x="212455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231995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251576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271116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290697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310237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329990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24"/>
            <p:cNvSpPr/>
            <p:nvPr/>
          </p:nvSpPr>
          <p:spPr>
            <a:xfrm>
              <a:off x="349527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24"/>
            <p:cNvSpPr/>
            <p:nvPr/>
          </p:nvSpPr>
          <p:spPr>
            <a:xfrm>
              <a:off x="3691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24"/>
            <p:cNvSpPr/>
            <p:nvPr/>
          </p:nvSpPr>
          <p:spPr>
            <a:xfrm>
              <a:off x="388651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24"/>
            <p:cNvSpPr/>
            <p:nvPr/>
          </p:nvSpPr>
          <p:spPr>
            <a:xfrm>
              <a:off x="408232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24"/>
            <p:cNvSpPr/>
            <p:nvPr/>
          </p:nvSpPr>
          <p:spPr>
            <a:xfrm>
              <a:off x="427771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24"/>
            <p:cNvSpPr/>
            <p:nvPr/>
          </p:nvSpPr>
          <p:spPr>
            <a:xfrm>
              <a:off x="4475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24"/>
            <p:cNvSpPr/>
            <p:nvPr/>
          </p:nvSpPr>
          <p:spPr>
            <a:xfrm>
              <a:off x="467103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24"/>
            <p:cNvSpPr/>
            <p:nvPr/>
          </p:nvSpPr>
          <p:spPr>
            <a:xfrm>
              <a:off x="486643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24"/>
            <p:cNvSpPr/>
            <p:nvPr/>
          </p:nvSpPr>
          <p:spPr>
            <a:xfrm>
              <a:off x="5062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24"/>
            <p:cNvSpPr/>
            <p:nvPr/>
          </p:nvSpPr>
          <p:spPr>
            <a:xfrm>
              <a:off x="5257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5453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565054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24"/>
            <p:cNvSpPr/>
            <p:nvPr/>
          </p:nvSpPr>
          <p:spPr>
            <a:xfrm>
              <a:off x="584637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24"/>
            <p:cNvSpPr/>
            <p:nvPr/>
          </p:nvSpPr>
          <p:spPr>
            <a:xfrm>
              <a:off x="604174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623758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643298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662879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24"/>
            <p:cNvSpPr/>
            <p:nvPr/>
          </p:nvSpPr>
          <p:spPr>
            <a:xfrm>
              <a:off x="682588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24"/>
            <p:cNvSpPr/>
            <p:nvPr/>
          </p:nvSpPr>
          <p:spPr>
            <a:xfrm>
              <a:off x="702169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24"/>
            <p:cNvSpPr/>
            <p:nvPr/>
          </p:nvSpPr>
          <p:spPr>
            <a:xfrm>
              <a:off x="721709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741290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24"/>
            <p:cNvSpPr/>
            <p:nvPr/>
          </p:nvSpPr>
          <p:spPr>
            <a:xfrm>
              <a:off x="760830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24"/>
            <p:cNvSpPr/>
            <p:nvPr/>
          </p:nvSpPr>
          <p:spPr>
            <a:xfrm>
              <a:off x="7804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800161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819701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839285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8588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27" name="Google Shape;1627;p2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pic>
        <p:nvPicPr>
          <p:cNvPr id="1628" name="Google Shape;1628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-2039201" y="-741093"/>
            <a:ext cx="2151276" cy="318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9" name="Google Shape;162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2904" y="45218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0" name="Google Shape;1630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88525" y="3614450"/>
            <a:ext cx="4096343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1" name="Google Shape;1631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78754" y="41846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2" name="Google Shape;1632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407871" y="2500287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3" name="Google Shape;1633;p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813212" y="4747125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4" name="Google Shape;1634;p2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-257366" y="4063574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5" name="Google Shape;1635;p2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491163" y="2618193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6" name="Google Shape;1636;p2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72582" y="-165441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7" name="Google Shape;1637;p2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605060" y="351450"/>
            <a:ext cx="930801" cy="854275"/>
          </a:xfrm>
          <a:prstGeom prst="rect">
            <a:avLst/>
          </a:prstGeom>
          <a:noFill/>
          <a:ln>
            <a:noFill/>
          </a:ln>
        </p:spPr>
      </p:pic>
      <p:sp>
        <p:nvSpPr>
          <p:cNvPr id="1638" name="Google Shape;1638;p24"/>
          <p:cNvSpPr txBox="1"/>
          <p:nvPr>
            <p:ph idx="1" type="body"/>
          </p:nvPr>
        </p:nvSpPr>
        <p:spPr>
          <a:xfrm>
            <a:off x="1161456" y="1322675"/>
            <a:ext cx="3341700" cy="32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39" name="Google Shape;1639;p24"/>
          <p:cNvSpPr txBox="1"/>
          <p:nvPr>
            <p:ph idx="2" type="body"/>
          </p:nvPr>
        </p:nvSpPr>
        <p:spPr>
          <a:xfrm>
            <a:off x="4640844" y="1322675"/>
            <a:ext cx="3341700" cy="32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TITLE_AND_TWO_COLUMNS_2">
    <p:spTree>
      <p:nvGrpSpPr>
        <p:cNvPr id="1640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1" name="Google Shape;1641;p25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1642" name="Google Shape;1642;p25"/>
            <p:cNvSpPr/>
            <p:nvPr/>
          </p:nvSpPr>
          <p:spPr>
            <a:xfrm>
              <a:off x="360060" y="469084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25"/>
            <p:cNvSpPr/>
            <p:nvPr/>
          </p:nvSpPr>
          <p:spPr>
            <a:xfrm>
              <a:off x="360060" y="447937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25"/>
            <p:cNvSpPr/>
            <p:nvPr/>
          </p:nvSpPr>
          <p:spPr>
            <a:xfrm>
              <a:off x="360060" y="426959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25"/>
            <p:cNvSpPr/>
            <p:nvPr/>
          </p:nvSpPr>
          <p:spPr>
            <a:xfrm>
              <a:off x="360060" y="405984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25"/>
            <p:cNvSpPr/>
            <p:nvPr/>
          </p:nvSpPr>
          <p:spPr>
            <a:xfrm>
              <a:off x="360060" y="38483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25"/>
            <p:cNvSpPr/>
            <p:nvPr/>
          </p:nvSpPr>
          <p:spPr>
            <a:xfrm>
              <a:off x="360060" y="363858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25"/>
            <p:cNvSpPr/>
            <p:nvPr/>
          </p:nvSpPr>
          <p:spPr>
            <a:xfrm>
              <a:off x="360060" y="342713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25"/>
            <p:cNvSpPr/>
            <p:nvPr/>
          </p:nvSpPr>
          <p:spPr>
            <a:xfrm>
              <a:off x="360060" y="321735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25"/>
            <p:cNvSpPr/>
            <p:nvPr/>
          </p:nvSpPr>
          <p:spPr>
            <a:xfrm>
              <a:off x="360060" y="300588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25"/>
            <p:cNvSpPr/>
            <p:nvPr/>
          </p:nvSpPr>
          <p:spPr>
            <a:xfrm>
              <a:off x="360060" y="2796542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25"/>
            <p:cNvSpPr/>
            <p:nvPr/>
          </p:nvSpPr>
          <p:spPr>
            <a:xfrm>
              <a:off x="360060" y="25850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25"/>
            <p:cNvSpPr/>
            <p:nvPr/>
          </p:nvSpPr>
          <p:spPr>
            <a:xfrm>
              <a:off x="360060" y="237531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25"/>
            <p:cNvSpPr/>
            <p:nvPr/>
          </p:nvSpPr>
          <p:spPr>
            <a:xfrm>
              <a:off x="360060" y="216384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25"/>
            <p:cNvSpPr/>
            <p:nvPr/>
          </p:nvSpPr>
          <p:spPr>
            <a:xfrm>
              <a:off x="360060" y="195406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25"/>
            <p:cNvSpPr/>
            <p:nvPr/>
          </p:nvSpPr>
          <p:spPr>
            <a:xfrm>
              <a:off x="360060" y="174428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25"/>
            <p:cNvSpPr/>
            <p:nvPr/>
          </p:nvSpPr>
          <p:spPr>
            <a:xfrm>
              <a:off x="360060" y="153283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25"/>
            <p:cNvSpPr/>
            <p:nvPr/>
          </p:nvSpPr>
          <p:spPr>
            <a:xfrm>
              <a:off x="360060" y="132305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25"/>
            <p:cNvSpPr/>
            <p:nvPr/>
          </p:nvSpPr>
          <p:spPr>
            <a:xfrm>
              <a:off x="360060" y="1111578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25"/>
            <p:cNvSpPr/>
            <p:nvPr/>
          </p:nvSpPr>
          <p:spPr>
            <a:xfrm>
              <a:off x="360060" y="90182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25"/>
            <p:cNvSpPr/>
            <p:nvPr/>
          </p:nvSpPr>
          <p:spPr>
            <a:xfrm>
              <a:off x="360060" y="69035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25"/>
            <p:cNvSpPr/>
            <p:nvPr/>
          </p:nvSpPr>
          <p:spPr>
            <a:xfrm>
              <a:off x="360060" y="48057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25"/>
            <p:cNvSpPr/>
            <p:nvPr/>
          </p:nvSpPr>
          <p:spPr>
            <a:xfrm>
              <a:off x="55590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25"/>
            <p:cNvSpPr/>
            <p:nvPr/>
          </p:nvSpPr>
          <p:spPr>
            <a:xfrm>
              <a:off x="75173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25"/>
            <p:cNvSpPr/>
            <p:nvPr/>
          </p:nvSpPr>
          <p:spPr>
            <a:xfrm>
              <a:off x="949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25"/>
            <p:cNvSpPr/>
            <p:nvPr/>
          </p:nvSpPr>
          <p:spPr>
            <a:xfrm>
              <a:off x="1144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25"/>
            <p:cNvSpPr/>
            <p:nvPr/>
          </p:nvSpPr>
          <p:spPr>
            <a:xfrm>
              <a:off x="1340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25"/>
            <p:cNvSpPr/>
            <p:nvPr/>
          </p:nvSpPr>
          <p:spPr>
            <a:xfrm>
              <a:off x="153584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25"/>
            <p:cNvSpPr/>
            <p:nvPr/>
          </p:nvSpPr>
          <p:spPr>
            <a:xfrm>
              <a:off x="173165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25"/>
            <p:cNvSpPr/>
            <p:nvPr/>
          </p:nvSpPr>
          <p:spPr>
            <a:xfrm>
              <a:off x="192705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25"/>
            <p:cNvSpPr/>
            <p:nvPr/>
          </p:nvSpPr>
          <p:spPr>
            <a:xfrm>
              <a:off x="212455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25"/>
            <p:cNvSpPr/>
            <p:nvPr/>
          </p:nvSpPr>
          <p:spPr>
            <a:xfrm>
              <a:off x="231995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25"/>
            <p:cNvSpPr/>
            <p:nvPr/>
          </p:nvSpPr>
          <p:spPr>
            <a:xfrm>
              <a:off x="251576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25"/>
            <p:cNvSpPr/>
            <p:nvPr/>
          </p:nvSpPr>
          <p:spPr>
            <a:xfrm>
              <a:off x="271116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25"/>
            <p:cNvSpPr/>
            <p:nvPr/>
          </p:nvSpPr>
          <p:spPr>
            <a:xfrm>
              <a:off x="290697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25"/>
            <p:cNvSpPr/>
            <p:nvPr/>
          </p:nvSpPr>
          <p:spPr>
            <a:xfrm>
              <a:off x="310237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25"/>
            <p:cNvSpPr/>
            <p:nvPr/>
          </p:nvSpPr>
          <p:spPr>
            <a:xfrm>
              <a:off x="329990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25"/>
            <p:cNvSpPr/>
            <p:nvPr/>
          </p:nvSpPr>
          <p:spPr>
            <a:xfrm>
              <a:off x="349527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25"/>
            <p:cNvSpPr/>
            <p:nvPr/>
          </p:nvSpPr>
          <p:spPr>
            <a:xfrm>
              <a:off x="3691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25"/>
            <p:cNvSpPr/>
            <p:nvPr/>
          </p:nvSpPr>
          <p:spPr>
            <a:xfrm>
              <a:off x="388651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25"/>
            <p:cNvSpPr/>
            <p:nvPr/>
          </p:nvSpPr>
          <p:spPr>
            <a:xfrm>
              <a:off x="408232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25"/>
            <p:cNvSpPr/>
            <p:nvPr/>
          </p:nvSpPr>
          <p:spPr>
            <a:xfrm>
              <a:off x="427771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25"/>
            <p:cNvSpPr/>
            <p:nvPr/>
          </p:nvSpPr>
          <p:spPr>
            <a:xfrm>
              <a:off x="4475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25"/>
            <p:cNvSpPr/>
            <p:nvPr/>
          </p:nvSpPr>
          <p:spPr>
            <a:xfrm>
              <a:off x="467103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25"/>
            <p:cNvSpPr/>
            <p:nvPr/>
          </p:nvSpPr>
          <p:spPr>
            <a:xfrm>
              <a:off x="486643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25"/>
            <p:cNvSpPr/>
            <p:nvPr/>
          </p:nvSpPr>
          <p:spPr>
            <a:xfrm>
              <a:off x="5062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25"/>
            <p:cNvSpPr/>
            <p:nvPr/>
          </p:nvSpPr>
          <p:spPr>
            <a:xfrm>
              <a:off x="5257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25"/>
            <p:cNvSpPr/>
            <p:nvPr/>
          </p:nvSpPr>
          <p:spPr>
            <a:xfrm>
              <a:off x="5453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25"/>
            <p:cNvSpPr/>
            <p:nvPr/>
          </p:nvSpPr>
          <p:spPr>
            <a:xfrm>
              <a:off x="565054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25"/>
            <p:cNvSpPr/>
            <p:nvPr/>
          </p:nvSpPr>
          <p:spPr>
            <a:xfrm>
              <a:off x="584637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25"/>
            <p:cNvSpPr/>
            <p:nvPr/>
          </p:nvSpPr>
          <p:spPr>
            <a:xfrm>
              <a:off x="604174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25"/>
            <p:cNvSpPr/>
            <p:nvPr/>
          </p:nvSpPr>
          <p:spPr>
            <a:xfrm>
              <a:off x="623758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25"/>
            <p:cNvSpPr/>
            <p:nvPr/>
          </p:nvSpPr>
          <p:spPr>
            <a:xfrm>
              <a:off x="643298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25"/>
            <p:cNvSpPr/>
            <p:nvPr/>
          </p:nvSpPr>
          <p:spPr>
            <a:xfrm>
              <a:off x="662879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25"/>
            <p:cNvSpPr/>
            <p:nvPr/>
          </p:nvSpPr>
          <p:spPr>
            <a:xfrm>
              <a:off x="682588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25"/>
            <p:cNvSpPr/>
            <p:nvPr/>
          </p:nvSpPr>
          <p:spPr>
            <a:xfrm>
              <a:off x="702169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25"/>
            <p:cNvSpPr/>
            <p:nvPr/>
          </p:nvSpPr>
          <p:spPr>
            <a:xfrm>
              <a:off x="721709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25"/>
            <p:cNvSpPr/>
            <p:nvPr/>
          </p:nvSpPr>
          <p:spPr>
            <a:xfrm>
              <a:off x="741290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25"/>
            <p:cNvSpPr/>
            <p:nvPr/>
          </p:nvSpPr>
          <p:spPr>
            <a:xfrm>
              <a:off x="760830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25"/>
            <p:cNvSpPr/>
            <p:nvPr/>
          </p:nvSpPr>
          <p:spPr>
            <a:xfrm>
              <a:off x="7804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25"/>
            <p:cNvSpPr/>
            <p:nvPr/>
          </p:nvSpPr>
          <p:spPr>
            <a:xfrm>
              <a:off x="800161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25"/>
            <p:cNvSpPr/>
            <p:nvPr/>
          </p:nvSpPr>
          <p:spPr>
            <a:xfrm>
              <a:off x="819701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25"/>
            <p:cNvSpPr/>
            <p:nvPr/>
          </p:nvSpPr>
          <p:spPr>
            <a:xfrm>
              <a:off x="839285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25"/>
            <p:cNvSpPr/>
            <p:nvPr/>
          </p:nvSpPr>
          <p:spPr>
            <a:xfrm>
              <a:off x="8588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05" name="Google Shape;1705;p25"/>
          <p:cNvSpPr txBox="1"/>
          <p:nvPr>
            <p:ph idx="1" type="subTitle"/>
          </p:nvPr>
        </p:nvSpPr>
        <p:spPr>
          <a:xfrm>
            <a:off x="1840136" y="3364125"/>
            <a:ext cx="23442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706" name="Google Shape;1706;p25"/>
          <p:cNvSpPr txBox="1"/>
          <p:nvPr>
            <p:ph idx="2" type="subTitle"/>
          </p:nvPr>
        </p:nvSpPr>
        <p:spPr>
          <a:xfrm>
            <a:off x="4959664" y="3364125"/>
            <a:ext cx="23442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707" name="Google Shape;1707;p25"/>
          <p:cNvSpPr txBox="1"/>
          <p:nvPr>
            <p:ph idx="3" type="subTitle"/>
          </p:nvPr>
        </p:nvSpPr>
        <p:spPr>
          <a:xfrm>
            <a:off x="1840136" y="3742132"/>
            <a:ext cx="2344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8" name="Google Shape;1708;p25"/>
          <p:cNvSpPr txBox="1"/>
          <p:nvPr>
            <p:ph idx="4" type="subTitle"/>
          </p:nvPr>
        </p:nvSpPr>
        <p:spPr>
          <a:xfrm>
            <a:off x="4959664" y="3742132"/>
            <a:ext cx="2344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9" name="Google Shape;1709;p2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pic>
        <p:nvPicPr>
          <p:cNvPr id="1710" name="Google Shape;1710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 rot="5400000">
            <a:off x="3262682" y="3666295"/>
            <a:ext cx="2151276" cy="318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1" name="Google Shape;171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8260503" y="-1192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2" name="Google Shape;1712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1663306">
            <a:off x="-415321" y="-337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3" name="Google Shape;1713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8571265" y="504562"/>
            <a:ext cx="4096343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4" name="Google Shape;1714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-177922" y="41846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5" name="Google Shape;1715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>
            <a:off x="-191142" y="3688600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6" name="Google Shape;1716;p2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flipH="1">
            <a:off x="8337413" y="4608500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7" name="Google Shape;1717;p2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flipH="1">
            <a:off x="4238960" y="4184649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8" name="Google Shape;1718;p2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flipH="1">
            <a:off x="8696331" y="2227006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9" name="Google Shape;1719;p2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flipH="1">
            <a:off x="-235528" y="1017713"/>
            <a:ext cx="930801" cy="85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BLANK_1_1_1_2">
    <p:spTree>
      <p:nvGrpSpPr>
        <p:cNvPr id="1720" name="Shape 1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1" name="Google Shape;1721;p26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1722" name="Google Shape;1722;p26"/>
            <p:cNvSpPr/>
            <p:nvPr/>
          </p:nvSpPr>
          <p:spPr>
            <a:xfrm>
              <a:off x="360060" y="469084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26"/>
            <p:cNvSpPr/>
            <p:nvPr/>
          </p:nvSpPr>
          <p:spPr>
            <a:xfrm>
              <a:off x="360060" y="447937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26"/>
            <p:cNvSpPr/>
            <p:nvPr/>
          </p:nvSpPr>
          <p:spPr>
            <a:xfrm>
              <a:off x="360060" y="426959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26"/>
            <p:cNvSpPr/>
            <p:nvPr/>
          </p:nvSpPr>
          <p:spPr>
            <a:xfrm>
              <a:off x="360060" y="405984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26"/>
            <p:cNvSpPr/>
            <p:nvPr/>
          </p:nvSpPr>
          <p:spPr>
            <a:xfrm>
              <a:off x="360060" y="38483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26"/>
            <p:cNvSpPr/>
            <p:nvPr/>
          </p:nvSpPr>
          <p:spPr>
            <a:xfrm>
              <a:off x="360060" y="363858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26"/>
            <p:cNvSpPr/>
            <p:nvPr/>
          </p:nvSpPr>
          <p:spPr>
            <a:xfrm>
              <a:off x="360060" y="342713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26"/>
            <p:cNvSpPr/>
            <p:nvPr/>
          </p:nvSpPr>
          <p:spPr>
            <a:xfrm>
              <a:off x="360060" y="321735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26"/>
            <p:cNvSpPr/>
            <p:nvPr/>
          </p:nvSpPr>
          <p:spPr>
            <a:xfrm>
              <a:off x="360060" y="300588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26"/>
            <p:cNvSpPr/>
            <p:nvPr/>
          </p:nvSpPr>
          <p:spPr>
            <a:xfrm>
              <a:off x="360060" y="2796542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26"/>
            <p:cNvSpPr/>
            <p:nvPr/>
          </p:nvSpPr>
          <p:spPr>
            <a:xfrm>
              <a:off x="360060" y="25850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26"/>
            <p:cNvSpPr/>
            <p:nvPr/>
          </p:nvSpPr>
          <p:spPr>
            <a:xfrm>
              <a:off x="360060" y="237531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26"/>
            <p:cNvSpPr/>
            <p:nvPr/>
          </p:nvSpPr>
          <p:spPr>
            <a:xfrm>
              <a:off x="360060" y="216384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26"/>
            <p:cNvSpPr/>
            <p:nvPr/>
          </p:nvSpPr>
          <p:spPr>
            <a:xfrm>
              <a:off x="360060" y="195406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26"/>
            <p:cNvSpPr/>
            <p:nvPr/>
          </p:nvSpPr>
          <p:spPr>
            <a:xfrm>
              <a:off x="360060" y="174428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26"/>
            <p:cNvSpPr/>
            <p:nvPr/>
          </p:nvSpPr>
          <p:spPr>
            <a:xfrm>
              <a:off x="360060" y="153283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26"/>
            <p:cNvSpPr/>
            <p:nvPr/>
          </p:nvSpPr>
          <p:spPr>
            <a:xfrm>
              <a:off x="360060" y="132305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26"/>
            <p:cNvSpPr/>
            <p:nvPr/>
          </p:nvSpPr>
          <p:spPr>
            <a:xfrm>
              <a:off x="360060" y="1111578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26"/>
            <p:cNvSpPr/>
            <p:nvPr/>
          </p:nvSpPr>
          <p:spPr>
            <a:xfrm>
              <a:off x="360060" y="90182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26"/>
            <p:cNvSpPr/>
            <p:nvPr/>
          </p:nvSpPr>
          <p:spPr>
            <a:xfrm>
              <a:off x="360060" y="69035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26"/>
            <p:cNvSpPr/>
            <p:nvPr/>
          </p:nvSpPr>
          <p:spPr>
            <a:xfrm>
              <a:off x="360060" y="48057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26"/>
            <p:cNvSpPr/>
            <p:nvPr/>
          </p:nvSpPr>
          <p:spPr>
            <a:xfrm>
              <a:off x="55590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26"/>
            <p:cNvSpPr/>
            <p:nvPr/>
          </p:nvSpPr>
          <p:spPr>
            <a:xfrm>
              <a:off x="75173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26"/>
            <p:cNvSpPr/>
            <p:nvPr/>
          </p:nvSpPr>
          <p:spPr>
            <a:xfrm>
              <a:off x="949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26"/>
            <p:cNvSpPr/>
            <p:nvPr/>
          </p:nvSpPr>
          <p:spPr>
            <a:xfrm>
              <a:off x="1144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26"/>
            <p:cNvSpPr/>
            <p:nvPr/>
          </p:nvSpPr>
          <p:spPr>
            <a:xfrm>
              <a:off x="1340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26"/>
            <p:cNvSpPr/>
            <p:nvPr/>
          </p:nvSpPr>
          <p:spPr>
            <a:xfrm>
              <a:off x="153584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26"/>
            <p:cNvSpPr/>
            <p:nvPr/>
          </p:nvSpPr>
          <p:spPr>
            <a:xfrm>
              <a:off x="173165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26"/>
            <p:cNvSpPr/>
            <p:nvPr/>
          </p:nvSpPr>
          <p:spPr>
            <a:xfrm>
              <a:off x="192705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26"/>
            <p:cNvSpPr/>
            <p:nvPr/>
          </p:nvSpPr>
          <p:spPr>
            <a:xfrm>
              <a:off x="212455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26"/>
            <p:cNvSpPr/>
            <p:nvPr/>
          </p:nvSpPr>
          <p:spPr>
            <a:xfrm>
              <a:off x="231995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26"/>
            <p:cNvSpPr/>
            <p:nvPr/>
          </p:nvSpPr>
          <p:spPr>
            <a:xfrm>
              <a:off x="251576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26"/>
            <p:cNvSpPr/>
            <p:nvPr/>
          </p:nvSpPr>
          <p:spPr>
            <a:xfrm>
              <a:off x="271116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26"/>
            <p:cNvSpPr/>
            <p:nvPr/>
          </p:nvSpPr>
          <p:spPr>
            <a:xfrm>
              <a:off x="290697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26"/>
            <p:cNvSpPr/>
            <p:nvPr/>
          </p:nvSpPr>
          <p:spPr>
            <a:xfrm>
              <a:off x="310237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26"/>
            <p:cNvSpPr/>
            <p:nvPr/>
          </p:nvSpPr>
          <p:spPr>
            <a:xfrm>
              <a:off x="329990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26"/>
            <p:cNvSpPr/>
            <p:nvPr/>
          </p:nvSpPr>
          <p:spPr>
            <a:xfrm>
              <a:off x="349527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26"/>
            <p:cNvSpPr/>
            <p:nvPr/>
          </p:nvSpPr>
          <p:spPr>
            <a:xfrm>
              <a:off x="3691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26"/>
            <p:cNvSpPr/>
            <p:nvPr/>
          </p:nvSpPr>
          <p:spPr>
            <a:xfrm>
              <a:off x="388651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26"/>
            <p:cNvSpPr/>
            <p:nvPr/>
          </p:nvSpPr>
          <p:spPr>
            <a:xfrm>
              <a:off x="408232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26"/>
            <p:cNvSpPr/>
            <p:nvPr/>
          </p:nvSpPr>
          <p:spPr>
            <a:xfrm>
              <a:off x="427771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26"/>
            <p:cNvSpPr/>
            <p:nvPr/>
          </p:nvSpPr>
          <p:spPr>
            <a:xfrm>
              <a:off x="4475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26"/>
            <p:cNvSpPr/>
            <p:nvPr/>
          </p:nvSpPr>
          <p:spPr>
            <a:xfrm>
              <a:off x="467103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26"/>
            <p:cNvSpPr/>
            <p:nvPr/>
          </p:nvSpPr>
          <p:spPr>
            <a:xfrm>
              <a:off x="486643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26"/>
            <p:cNvSpPr/>
            <p:nvPr/>
          </p:nvSpPr>
          <p:spPr>
            <a:xfrm>
              <a:off x="5062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26"/>
            <p:cNvSpPr/>
            <p:nvPr/>
          </p:nvSpPr>
          <p:spPr>
            <a:xfrm>
              <a:off x="5257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26"/>
            <p:cNvSpPr/>
            <p:nvPr/>
          </p:nvSpPr>
          <p:spPr>
            <a:xfrm>
              <a:off x="5453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26"/>
            <p:cNvSpPr/>
            <p:nvPr/>
          </p:nvSpPr>
          <p:spPr>
            <a:xfrm>
              <a:off x="565054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26"/>
            <p:cNvSpPr/>
            <p:nvPr/>
          </p:nvSpPr>
          <p:spPr>
            <a:xfrm>
              <a:off x="584637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26"/>
            <p:cNvSpPr/>
            <p:nvPr/>
          </p:nvSpPr>
          <p:spPr>
            <a:xfrm>
              <a:off x="604174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26"/>
            <p:cNvSpPr/>
            <p:nvPr/>
          </p:nvSpPr>
          <p:spPr>
            <a:xfrm>
              <a:off x="623758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26"/>
            <p:cNvSpPr/>
            <p:nvPr/>
          </p:nvSpPr>
          <p:spPr>
            <a:xfrm>
              <a:off x="643298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26"/>
            <p:cNvSpPr/>
            <p:nvPr/>
          </p:nvSpPr>
          <p:spPr>
            <a:xfrm>
              <a:off x="662879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26"/>
            <p:cNvSpPr/>
            <p:nvPr/>
          </p:nvSpPr>
          <p:spPr>
            <a:xfrm>
              <a:off x="682588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26"/>
            <p:cNvSpPr/>
            <p:nvPr/>
          </p:nvSpPr>
          <p:spPr>
            <a:xfrm>
              <a:off x="702169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26"/>
            <p:cNvSpPr/>
            <p:nvPr/>
          </p:nvSpPr>
          <p:spPr>
            <a:xfrm>
              <a:off x="721709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26"/>
            <p:cNvSpPr/>
            <p:nvPr/>
          </p:nvSpPr>
          <p:spPr>
            <a:xfrm>
              <a:off x="741290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26"/>
            <p:cNvSpPr/>
            <p:nvPr/>
          </p:nvSpPr>
          <p:spPr>
            <a:xfrm>
              <a:off x="760830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26"/>
            <p:cNvSpPr/>
            <p:nvPr/>
          </p:nvSpPr>
          <p:spPr>
            <a:xfrm>
              <a:off x="7804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26"/>
            <p:cNvSpPr/>
            <p:nvPr/>
          </p:nvSpPr>
          <p:spPr>
            <a:xfrm>
              <a:off x="800161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26"/>
            <p:cNvSpPr/>
            <p:nvPr/>
          </p:nvSpPr>
          <p:spPr>
            <a:xfrm>
              <a:off x="819701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26"/>
            <p:cNvSpPr/>
            <p:nvPr/>
          </p:nvSpPr>
          <p:spPr>
            <a:xfrm>
              <a:off x="839285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26"/>
            <p:cNvSpPr/>
            <p:nvPr/>
          </p:nvSpPr>
          <p:spPr>
            <a:xfrm>
              <a:off x="8588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85" name="Google Shape;1785;p26"/>
          <p:cNvSpPr txBox="1"/>
          <p:nvPr>
            <p:ph idx="1" type="subTitle"/>
          </p:nvPr>
        </p:nvSpPr>
        <p:spPr>
          <a:xfrm>
            <a:off x="872400" y="2819230"/>
            <a:ext cx="23364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786" name="Google Shape;1786;p26"/>
          <p:cNvSpPr txBox="1"/>
          <p:nvPr>
            <p:ph idx="2" type="subTitle"/>
          </p:nvPr>
        </p:nvSpPr>
        <p:spPr>
          <a:xfrm>
            <a:off x="872400" y="3498624"/>
            <a:ext cx="2336400" cy="7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7" name="Google Shape;1787;p26"/>
          <p:cNvSpPr txBox="1"/>
          <p:nvPr>
            <p:ph idx="3" type="subTitle"/>
          </p:nvPr>
        </p:nvSpPr>
        <p:spPr>
          <a:xfrm>
            <a:off x="3403800" y="3498624"/>
            <a:ext cx="2336400" cy="7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8" name="Google Shape;1788;p26"/>
          <p:cNvSpPr txBox="1"/>
          <p:nvPr>
            <p:ph idx="4" type="subTitle"/>
          </p:nvPr>
        </p:nvSpPr>
        <p:spPr>
          <a:xfrm>
            <a:off x="5935200" y="3498624"/>
            <a:ext cx="2336400" cy="7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9" name="Google Shape;1789;p2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790" name="Google Shape;1790;p26"/>
          <p:cNvSpPr txBox="1"/>
          <p:nvPr>
            <p:ph idx="5" type="subTitle"/>
          </p:nvPr>
        </p:nvSpPr>
        <p:spPr>
          <a:xfrm>
            <a:off x="3403800" y="2819230"/>
            <a:ext cx="23364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791" name="Google Shape;1791;p26"/>
          <p:cNvSpPr txBox="1"/>
          <p:nvPr>
            <p:ph idx="6" type="subTitle"/>
          </p:nvPr>
        </p:nvSpPr>
        <p:spPr>
          <a:xfrm>
            <a:off x="5935200" y="2819230"/>
            <a:ext cx="23364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pic>
        <p:nvPicPr>
          <p:cNvPr id="1792" name="Google Shape;1792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473937">
            <a:off x="-415527" y="-2022355"/>
            <a:ext cx="2151277" cy="318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3" name="Google Shape;179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59671" y="-1192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4" name="Google Shape;1794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663306">
            <a:off x="8431229" y="2281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5" name="Google Shape;1795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3595752">
            <a:off x="7028275" y="4461726"/>
            <a:ext cx="4096342" cy="3708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6" name="Google Shape;179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78754" y="41846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7" name="Google Shape;1797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72404" y="4883300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8" name="Google Shape;1798;p2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-284563" y="1171663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9" name="Google Shape;1799;p2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563484" y="-199851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0" name="Google Shape;1800;p2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853713" y="1776943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1" name="Google Shape;1801;p2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601945" y="3270109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2" name="Google Shape;1802;p2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-328940" y="3614438"/>
            <a:ext cx="930801" cy="85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1_1_1_1">
    <p:spTree>
      <p:nvGrpSpPr>
        <p:cNvPr id="1803" name="Shape 1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4" name="Google Shape;1804;p27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1805" name="Google Shape;1805;p27"/>
            <p:cNvSpPr/>
            <p:nvPr/>
          </p:nvSpPr>
          <p:spPr>
            <a:xfrm>
              <a:off x="360060" y="469084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27"/>
            <p:cNvSpPr/>
            <p:nvPr/>
          </p:nvSpPr>
          <p:spPr>
            <a:xfrm>
              <a:off x="360060" y="447937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27"/>
            <p:cNvSpPr/>
            <p:nvPr/>
          </p:nvSpPr>
          <p:spPr>
            <a:xfrm>
              <a:off x="360060" y="426959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27"/>
            <p:cNvSpPr/>
            <p:nvPr/>
          </p:nvSpPr>
          <p:spPr>
            <a:xfrm>
              <a:off x="360060" y="405984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27"/>
            <p:cNvSpPr/>
            <p:nvPr/>
          </p:nvSpPr>
          <p:spPr>
            <a:xfrm>
              <a:off x="360060" y="38483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27"/>
            <p:cNvSpPr/>
            <p:nvPr/>
          </p:nvSpPr>
          <p:spPr>
            <a:xfrm>
              <a:off x="360060" y="363858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27"/>
            <p:cNvSpPr/>
            <p:nvPr/>
          </p:nvSpPr>
          <p:spPr>
            <a:xfrm>
              <a:off x="360060" y="342713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27"/>
            <p:cNvSpPr/>
            <p:nvPr/>
          </p:nvSpPr>
          <p:spPr>
            <a:xfrm>
              <a:off x="360060" y="321735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27"/>
            <p:cNvSpPr/>
            <p:nvPr/>
          </p:nvSpPr>
          <p:spPr>
            <a:xfrm>
              <a:off x="360060" y="300588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27"/>
            <p:cNvSpPr/>
            <p:nvPr/>
          </p:nvSpPr>
          <p:spPr>
            <a:xfrm>
              <a:off x="360060" y="2796542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27"/>
            <p:cNvSpPr/>
            <p:nvPr/>
          </p:nvSpPr>
          <p:spPr>
            <a:xfrm>
              <a:off x="360060" y="25850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27"/>
            <p:cNvSpPr/>
            <p:nvPr/>
          </p:nvSpPr>
          <p:spPr>
            <a:xfrm>
              <a:off x="360060" y="237531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27"/>
            <p:cNvSpPr/>
            <p:nvPr/>
          </p:nvSpPr>
          <p:spPr>
            <a:xfrm>
              <a:off x="360060" y="216384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27"/>
            <p:cNvSpPr/>
            <p:nvPr/>
          </p:nvSpPr>
          <p:spPr>
            <a:xfrm>
              <a:off x="360060" y="195406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27"/>
            <p:cNvSpPr/>
            <p:nvPr/>
          </p:nvSpPr>
          <p:spPr>
            <a:xfrm>
              <a:off x="360060" y="174428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27"/>
            <p:cNvSpPr/>
            <p:nvPr/>
          </p:nvSpPr>
          <p:spPr>
            <a:xfrm>
              <a:off x="360060" y="153283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27"/>
            <p:cNvSpPr/>
            <p:nvPr/>
          </p:nvSpPr>
          <p:spPr>
            <a:xfrm>
              <a:off x="360060" y="132305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27"/>
            <p:cNvSpPr/>
            <p:nvPr/>
          </p:nvSpPr>
          <p:spPr>
            <a:xfrm>
              <a:off x="360060" y="1111578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27"/>
            <p:cNvSpPr/>
            <p:nvPr/>
          </p:nvSpPr>
          <p:spPr>
            <a:xfrm>
              <a:off x="360060" y="90182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27"/>
            <p:cNvSpPr/>
            <p:nvPr/>
          </p:nvSpPr>
          <p:spPr>
            <a:xfrm>
              <a:off x="360060" y="69035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27"/>
            <p:cNvSpPr/>
            <p:nvPr/>
          </p:nvSpPr>
          <p:spPr>
            <a:xfrm>
              <a:off x="360060" y="48057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6" name="Google Shape;1826;p27"/>
            <p:cNvSpPr/>
            <p:nvPr/>
          </p:nvSpPr>
          <p:spPr>
            <a:xfrm>
              <a:off x="55590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27"/>
            <p:cNvSpPr/>
            <p:nvPr/>
          </p:nvSpPr>
          <p:spPr>
            <a:xfrm>
              <a:off x="75173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27"/>
            <p:cNvSpPr/>
            <p:nvPr/>
          </p:nvSpPr>
          <p:spPr>
            <a:xfrm>
              <a:off x="949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27"/>
            <p:cNvSpPr/>
            <p:nvPr/>
          </p:nvSpPr>
          <p:spPr>
            <a:xfrm>
              <a:off x="1144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27"/>
            <p:cNvSpPr/>
            <p:nvPr/>
          </p:nvSpPr>
          <p:spPr>
            <a:xfrm>
              <a:off x="1340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27"/>
            <p:cNvSpPr/>
            <p:nvPr/>
          </p:nvSpPr>
          <p:spPr>
            <a:xfrm>
              <a:off x="153584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27"/>
            <p:cNvSpPr/>
            <p:nvPr/>
          </p:nvSpPr>
          <p:spPr>
            <a:xfrm>
              <a:off x="173165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27"/>
            <p:cNvSpPr/>
            <p:nvPr/>
          </p:nvSpPr>
          <p:spPr>
            <a:xfrm>
              <a:off x="192705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4" name="Google Shape;1834;p27"/>
            <p:cNvSpPr/>
            <p:nvPr/>
          </p:nvSpPr>
          <p:spPr>
            <a:xfrm>
              <a:off x="212455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27"/>
            <p:cNvSpPr/>
            <p:nvPr/>
          </p:nvSpPr>
          <p:spPr>
            <a:xfrm>
              <a:off x="231995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27"/>
            <p:cNvSpPr/>
            <p:nvPr/>
          </p:nvSpPr>
          <p:spPr>
            <a:xfrm>
              <a:off x="251576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27"/>
            <p:cNvSpPr/>
            <p:nvPr/>
          </p:nvSpPr>
          <p:spPr>
            <a:xfrm>
              <a:off x="271116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27"/>
            <p:cNvSpPr/>
            <p:nvPr/>
          </p:nvSpPr>
          <p:spPr>
            <a:xfrm>
              <a:off x="290697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27"/>
            <p:cNvSpPr/>
            <p:nvPr/>
          </p:nvSpPr>
          <p:spPr>
            <a:xfrm>
              <a:off x="310237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27"/>
            <p:cNvSpPr/>
            <p:nvPr/>
          </p:nvSpPr>
          <p:spPr>
            <a:xfrm>
              <a:off x="329990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1" name="Google Shape;1841;p27"/>
            <p:cNvSpPr/>
            <p:nvPr/>
          </p:nvSpPr>
          <p:spPr>
            <a:xfrm>
              <a:off x="349527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2" name="Google Shape;1842;p27"/>
            <p:cNvSpPr/>
            <p:nvPr/>
          </p:nvSpPr>
          <p:spPr>
            <a:xfrm>
              <a:off x="3691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27"/>
            <p:cNvSpPr/>
            <p:nvPr/>
          </p:nvSpPr>
          <p:spPr>
            <a:xfrm>
              <a:off x="388651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27"/>
            <p:cNvSpPr/>
            <p:nvPr/>
          </p:nvSpPr>
          <p:spPr>
            <a:xfrm>
              <a:off x="408232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27"/>
            <p:cNvSpPr/>
            <p:nvPr/>
          </p:nvSpPr>
          <p:spPr>
            <a:xfrm>
              <a:off x="427771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27"/>
            <p:cNvSpPr/>
            <p:nvPr/>
          </p:nvSpPr>
          <p:spPr>
            <a:xfrm>
              <a:off x="4475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27"/>
            <p:cNvSpPr/>
            <p:nvPr/>
          </p:nvSpPr>
          <p:spPr>
            <a:xfrm>
              <a:off x="467103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27"/>
            <p:cNvSpPr/>
            <p:nvPr/>
          </p:nvSpPr>
          <p:spPr>
            <a:xfrm>
              <a:off x="486643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27"/>
            <p:cNvSpPr/>
            <p:nvPr/>
          </p:nvSpPr>
          <p:spPr>
            <a:xfrm>
              <a:off x="5062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27"/>
            <p:cNvSpPr/>
            <p:nvPr/>
          </p:nvSpPr>
          <p:spPr>
            <a:xfrm>
              <a:off x="5257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27"/>
            <p:cNvSpPr/>
            <p:nvPr/>
          </p:nvSpPr>
          <p:spPr>
            <a:xfrm>
              <a:off x="5453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27"/>
            <p:cNvSpPr/>
            <p:nvPr/>
          </p:nvSpPr>
          <p:spPr>
            <a:xfrm>
              <a:off x="565054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p27"/>
            <p:cNvSpPr/>
            <p:nvPr/>
          </p:nvSpPr>
          <p:spPr>
            <a:xfrm>
              <a:off x="584637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27"/>
            <p:cNvSpPr/>
            <p:nvPr/>
          </p:nvSpPr>
          <p:spPr>
            <a:xfrm>
              <a:off x="604174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27"/>
            <p:cNvSpPr/>
            <p:nvPr/>
          </p:nvSpPr>
          <p:spPr>
            <a:xfrm>
              <a:off x="623758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27"/>
            <p:cNvSpPr/>
            <p:nvPr/>
          </p:nvSpPr>
          <p:spPr>
            <a:xfrm>
              <a:off x="643298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27"/>
            <p:cNvSpPr/>
            <p:nvPr/>
          </p:nvSpPr>
          <p:spPr>
            <a:xfrm>
              <a:off x="662879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27"/>
            <p:cNvSpPr/>
            <p:nvPr/>
          </p:nvSpPr>
          <p:spPr>
            <a:xfrm>
              <a:off x="682588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27"/>
            <p:cNvSpPr/>
            <p:nvPr/>
          </p:nvSpPr>
          <p:spPr>
            <a:xfrm>
              <a:off x="702169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27"/>
            <p:cNvSpPr/>
            <p:nvPr/>
          </p:nvSpPr>
          <p:spPr>
            <a:xfrm>
              <a:off x="721709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27"/>
            <p:cNvSpPr/>
            <p:nvPr/>
          </p:nvSpPr>
          <p:spPr>
            <a:xfrm>
              <a:off x="741290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27"/>
            <p:cNvSpPr/>
            <p:nvPr/>
          </p:nvSpPr>
          <p:spPr>
            <a:xfrm>
              <a:off x="760830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27"/>
            <p:cNvSpPr/>
            <p:nvPr/>
          </p:nvSpPr>
          <p:spPr>
            <a:xfrm>
              <a:off x="7804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27"/>
            <p:cNvSpPr/>
            <p:nvPr/>
          </p:nvSpPr>
          <p:spPr>
            <a:xfrm>
              <a:off x="800161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27"/>
            <p:cNvSpPr/>
            <p:nvPr/>
          </p:nvSpPr>
          <p:spPr>
            <a:xfrm>
              <a:off x="819701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27"/>
            <p:cNvSpPr/>
            <p:nvPr/>
          </p:nvSpPr>
          <p:spPr>
            <a:xfrm>
              <a:off x="839285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27"/>
            <p:cNvSpPr/>
            <p:nvPr/>
          </p:nvSpPr>
          <p:spPr>
            <a:xfrm>
              <a:off x="8588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68" name="Google Shape;1868;p27"/>
          <p:cNvSpPr txBox="1"/>
          <p:nvPr>
            <p:ph idx="1" type="subTitle"/>
          </p:nvPr>
        </p:nvSpPr>
        <p:spPr>
          <a:xfrm>
            <a:off x="4093950" y="1830875"/>
            <a:ext cx="2027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869" name="Google Shape;1869;p27"/>
          <p:cNvSpPr txBox="1"/>
          <p:nvPr>
            <p:ph idx="2" type="subTitle"/>
          </p:nvPr>
        </p:nvSpPr>
        <p:spPr>
          <a:xfrm>
            <a:off x="4093950" y="2109525"/>
            <a:ext cx="2027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0" name="Google Shape;1870;p27"/>
          <p:cNvSpPr txBox="1"/>
          <p:nvPr>
            <p:ph idx="3" type="subTitle"/>
          </p:nvPr>
        </p:nvSpPr>
        <p:spPr>
          <a:xfrm>
            <a:off x="6396707" y="2109525"/>
            <a:ext cx="2027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1" name="Google Shape;1871;p27"/>
          <p:cNvSpPr txBox="1"/>
          <p:nvPr>
            <p:ph idx="4" type="subTitle"/>
          </p:nvPr>
        </p:nvSpPr>
        <p:spPr>
          <a:xfrm>
            <a:off x="4093950" y="3347050"/>
            <a:ext cx="2027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2" name="Google Shape;1872;p27"/>
          <p:cNvSpPr txBox="1"/>
          <p:nvPr>
            <p:ph idx="5" type="subTitle"/>
          </p:nvPr>
        </p:nvSpPr>
        <p:spPr>
          <a:xfrm>
            <a:off x="6396707" y="3347050"/>
            <a:ext cx="2027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3" name="Google Shape;1873;p2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874" name="Google Shape;1874;p27"/>
          <p:cNvSpPr txBox="1"/>
          <p:nvPr>
            <p:ph idx="6" type="subTitle"/>
          </p:nvPr>
        </p:nvSpPr>
        <p:spPr>
          <a:xfrm>
            <a:off x="4093950" y="3068350"/>
            <a:ext cx="2027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875" name="Google Shape;1875;p27"/>
          <p:cNvSpPr txBox="1"/>
          <p:nvPr>
            <p:ph idx="7" type="subTitle"/>
          </p:nvPr>
        </p:nvSpPr>
        <p:spPr>
          <a:xfrm>
            <a:off x="6396705" y="1830875"/>
            <a:ext cx="2027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876" name="Google Shape;1876;p27"/>
          <p:cNvSpPr txBox="1"/>
          <p:nvPr>
            <p:ph idx="8" type="subTitle"/>
          </p:nvPr>
        </p:nvSpPr>
        <p:spPr>
          <a:xfrm>
            <a:off x="6396705" y="3068350"/>
            <a:ext cx="2027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pic>
        <p:nvPicPr>
          <p:cNvPr id="1877" name="Google Shape;1877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8947249" y="-756780"/>
            <a:ext cx="2151276" cy="318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8" name="Google Shape;187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75333" y="5759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9" name="Google Shape;1879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663306">
            <a:off x="2437091" y="428680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0" name="Google Shape;1880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7007994">
            <a:off x="-829227" y="2083787"/>
            <a:ext cx="4096345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1" name="Google Shape;188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4473777">
            <a:off x="7987104" y="46566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2" name="Google Shape;1882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11299" y="453338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3" name="Google Shape;1883;p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700163" y="3722368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4" name="Google Shape;1884;p2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234970" y="4361009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5" name="Google Shape;1885;p2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-300365" y="-119262"/>
            <a:ext cx="930801" cy="85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BLANK_1_1_1_1_1">
    <p:spTree>
      <p:nvGrpSpPr>
        <p:cNvPr id="1886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7" name="Google Shape;1887;p28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1888" name="Google Shape;1888;p28"/>
            <p:cNvSpPr/>
            <p:nvPr/>
          </p:nvSpPr>
          <p:spPr>
            <a:xfrm>
              <a:off x="360060" y="469084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28"/>
            <p:cNvSpPr/>
            <p:nvPr/>
          </p:nvSpPr>
          <p:spPr>
            <a:xfrm>
              <a:off x="360060" y="447937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28"/>
            <p:cNvSpPr/>
            <p:nvPr/>
          </p:nvSpPr>
          <p:spPr>
            <a:xfrm>
              <a:off x="360060" y="426959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28"/>
            <p:cNvSpPr/>
            <p:nvPr/>
          </p:nvSpPr>
          <p:spPr>
            <a:xfrm>
              <a:off x="360060" y="405984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28"/>
            <p:cNvSpPr/>
            <p:nvPr/>
          </p:nvSpPr>
          <p:spPr>
            <a:xfrm>
              <a:off x="360060" y="38483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28"/>
            <p:cNvSpPr/>
            <p:nvPr/>
          </p:nvSpPr>
          <p:spPr>
            <a:xfrm>
              <a:off x="360060" y="363858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28"/>
            <p:cNvSpPr/>
            <p:nvPr/>
          </p:nvSpPr>
          <p:spPr>
            <a:xfrm>
              <a:off x="360060" y="342713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28"/>
            <p:cNvSpPr/>
            <p:nvPr/>
          </p:nvSpPr>
          <p:spPr>
            <a:xfrm>
              <a:off x="360060" y="321735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28"/>
            <p:cNvSpPr/>
            <p:nvPr/>
          </p:nvSpPr>
          <p:spPr>
            <a:xfrm>
              <a:off x="360060" y="300588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28"/>
            <p:cNvSpPr/>
            <p:nvPr/>
          </p:nvSpPr>
          <p:spPr>
            <a:xfrm>
              <a:off x="360060" y="2796542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28"/>
            <p:cNvSpPr/>
            <p:nvPr/>
          </p:nvSpPr>
          <p:spPr>
            <a:xfrm>
              <a:off x="360060" y="25850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28"/>
            <p:cNvSpPr/>
            <p:nvPr/>
          </p:nvSpPr>
          <p:spPr>
            <a:xfrm>
              <a:off x="360060" y="237531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28"/>
            <p:cNvSpPr/>
            <p:nvPr/>
          </p:nvSpPr>
          <p:spPr>
            <a:xfrm>
              <a:off x="360060" y="216384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28"/>
            <p:cNvSpPr/>
            <p:nvPr/>
          </p:nvSpPr>
          <p:spPr>
            <a:xfrm>
              <a:off x="360060" y="195406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28"/>
            <p:cNvSpPr/>
            <p:nvPr/>
          </p:nvSpPr>
          <p:spPr>
            <a:xfrm>
              <a:off x="360060" y="174428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28"/>
            <p:cNvSpPr/>
            <p:nvPr/>
          </p:nvSpPr>
          <p:spPr>
            <a:xfrm>
              <a:off x="360060" y="153283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28"/>
            <p:cNvSpPr/>
            <p:nvPr/>
          </p:nvSpPr>
          <p:spPr>
            <a:xfrm>
              <a:off x="360060" y="132305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28"/>
            <p:cNvSpPr/>
            <p:nvPr/>
          </p:nvSpPr>
          <p:spPr>
            <a:xfrm>
              <a:off x="360060" y="1111578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28"/>
            <p:cNvSpPr/>
            <p:nvPr/>
          </p:nvSpPr>
          <p:spPr>
            <a:xfrm>
              <a:off x="360060" y="90182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28"/>
            <p:cNvSpPr/>
            <p:nvPr/>
          </p:nvSpPr>
          <p:spPr>
            <a:xfrm>
              <a:off x="360060" y="69035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28"/>
            <p:cNvSpPr/>
            <p:nvPr/>
          </p:nvSpPr>
          <p:spPr>
            <a:xfrm>
              <a:off x="360060" y="48057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28"/>
            <p:cNvSpPr/>
            <p:nvPr/>
          </p:nvSpPr>
          <p:spPr>
            <a:xfrm>
              <a:off x="55590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28"/>
            <p:cNvSpPr/>
            <p:nvPr/>
          </p:nvSpPr>
          <p:spPr>
            <a:xfrm>
              <a:off x="75173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28"/>
            <p:cNvSpPr/>
            <p:nvPr/>
          </p:nvSpPr>
          <p:spPr>
            <a:xfrm>
              <a:off x="949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28"/>
            <p:cNvSpPr/>
            <p:nvPr/>
          </p:nvSpPr>
          <p:spPr>
            <a:xfrm>
              <a:off x="1144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28"/>
            <p:cNvSpPr/>
            <p:nvPr/>
          </p:nvSpPr>
          <p:spPr>
            <a:xfrm>
              <a:off x="1340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28"/>
            <p:cNvSpPr/>
            <p:nvPr/>
          </p:nvSpPr>
          <p:spPr>
            <a:xfrm>
              <a:off x="153584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28"/>
            <p:cNvSpPr/>
            <p:nvPr/>
          </p:nvSpPr>
          <p:spPr>
            <a:xfrm>
              <a:off x="173165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28"/>
            <p:cNvSpPr/>
            <p:nvPr/>
          </p:nvSpPr>
          <p:spPr>
            <a:xfrm>
              <a:off x="192705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28"/>
            <p:cNvSpPr/>
            <p:nvPr/>
          </p:nvSpPr>
          <p:spPr>
            <a:xfrm>
              <a:off x="212455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28"/>
            <p:cNvSpPr/>
            <p:nvPr/>
          </p:nvSpPr>
          <p:spPr>
            <a:xfrm>
              <a:off x="231995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28"/>
            <p:cNvSpPr/>
            <p:nvPr/>
          </p:nvSpPr>
          <p:spPr>
            <a:xfrm>
              <a:off x="251576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28"/>
            <p:cNvSpPr/>
            <p:nvPr/>
          </p:nvSpPr>
          <p:spPr>
            <a:xfrm>
              <a:off x="271116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28"/>
            <p:cNvSpPr/>
            <p:nvPr/>
          </p:nvSpPr>
          <p:spPr>
            <a:xfrm>
              <a:off x="290697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28"/>
            <p:cNvSpPr/>
            <p:nvPr/>
          </p:nvSpPr>
          <p:spPr>
            <a:xfrm>
              <a:off x="310237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28"/>
            <p:cNvSpPr/>
            <p:nvPr/>
          </p:nvSpPr>
          <p:spPr>
            <a:xfrm>
              <a:off x="329990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28"/>
            <p:cNvSpPr/>
            <p:nvPr/>
          </p:nvSpPr>
          <p:spPr>
            <a:xfrm>
              <a:off x="349527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28"/>
            <p:cNvSpPr/>
            <p:nvPr/>
          </p:nvSpPr>
          <p:spPr>
            <a:xfrm>
              <a:off x="3691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28"/>
            <p:cNvSpPr/>
            <p:nvPr/>
          </p:nvSpPr>
          <p:spPr>
            <a:xfrm>
              <a:off x="388651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28"/>
            <p:cNvSpPr/>
            <p:nvPr/>
          </p:nvSpPr>
          <p:spPr>
            <a:xfrm>
              <a:off x="408232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28"/>
            <p:cNvSpPr/>
            <p:nvPr/>
          </p:nvSpPr>
          <p:spPr>
            <a:xfrm>
              <a:off x="427771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28"/>
            <p:cNvSpPr/>
            <p:nvPr/>
          </p:nvSpPr>
          <p:spPr>
            <a:xfrm>
              <a:off x="4475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28"/>
            <p:cNvSpPr/>
            <p:nvPr/>
          </p:nvSpPr>
          <p:spPr>
            <a:xfrm>
              <a:off x="467103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28"/>
            <p:cNvSpPr/>
            <p:nvPr/>
          </p:nvSpPr>
          <p:spPr>
            <a:xfrm>
              <a:off x="486643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28"/>
            <p:cNvSpPr/>
            <p:nvPr/>
          </p:nvSpPr>
          <p:spPr>
            <a:xfrm>
              <a:off x="5062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28"/>
            <p:cNvSpPr/>
            <p:nvPr/>
          </p:nvSpPr>
          <p:spPr>
            <a:xfrm>
              <a:off x="5257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28"/>
            <p:cNvSpPr/>
            <p:nvPr/>
          </p:nvSpPr>
          <p:spPr>
            <a:xfrm>
              <a:off x="5453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28"/>
            <p:cNvSpPr/>
            <p:nvPr/>
          </p:nvSpPr>
          <p:spPr>
            <a:xfrm>
              <a:off x="565054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28"/>
            <p:cNvSpPr/>
            <p:nvPr/>
          </p:nvSpPr>
          <p:spPr>
            <a:xfrm>
              <a:off x="584637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28"/>
            <p:cNvSpPr/>
            <p:nvPr/>
          </p:nvSpPr>
          <p:spPr>
            <a:xfrm>
              <a:off x="604174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28"/>
            <p:cNvSpPr/>
            <p:nvPr/>
          </p:nvSpPr>
          <p:spPr>
            <a:xfrm>
              <a:off x="623758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28"/>
            <p:cNvSpPr/>
            <p:nvPr/>
          </p:nvSpPr>
          <p:spPr>
            <a:xfrm>
              <a:off x="643298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28"/>
            <p:cNvSpPr/>
            <p:nvPr/>
          </p:nvSpPr>
          <p:spPr>
            <a:xfrm>
              <a:off x="662879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28"/>
            <p:cNvSpPr/>
            <p:nvPr/>
          </p:nvSpPr>
          <p:spPr>
            <a:xfrm>
              <a:off x="682588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28"/>
            <p:cNvSpPr/>
            <p:nvPr/>
          </p:nvSpPr>
          <p:spPr>
            <a:xfrm>
              <a:off x="702169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28"/>
            <p:cNvSpPr/>
            <p:nvPr/>
          </p:nvSpPr>
          <p:spPr>
            <a:xfrm>
              <a:off x="721709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28"/>
            <p:cNvSpPr/>
            <p:nvPr/>
          </p:nvSpPr>
          <p:spPr>
            <a:xfrm>
              <a:off x="741290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28"/>
            <p:cNvSpPr/>
            <p:nvPr/>
          </p:nvSpPr>
          <p:spPr>
            <a:xfrm>
              <a:off x="760830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28"/>
            <p:cNvSpPr/>
            <p:nvPr/>
          </p:nvSpPr>
          <p:spPr>
            <a:xfrm>
              <a:off x="7804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28"/>
            <p:cNvSpPr/>
            <p:nvPr/>
          </p:nvSpPr>
          <p:spPr>
            <a:xfrm>
              <a:off x="800161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28"/>
            <p:cNvSpPr/>
            <p:nvPr/>
          </p:nvSpPr>
          <p:spPr>
            <a:xfrm>
              <a:off x="819701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28"/>
            <p:cNvSpPr/>
            <p:nvPr/>
          </p:nvSpPr>
          <p:spPr>
            <a:xfrm>
              <a:off x="839285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28"/>
            <p:cNvSpPr/>
            <p:nvPr/>
          </p:nvSpPr>
          <p:spPr>
            <a:xfrm>
              <a:off x="8588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1" name="Google Shape;1951;p2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952" name="Google Shape;1952;p28"/>
          <p:cNvSpPr txBox="1"/>
          <p:nvPr>
            <p:ph idx="1" type="subTitle"/>
          </p:nvPr>
        </p:nvSpPr>
        <p:spPr>
          <a:xfrm>
            <a:off x="1218682" y="2160423"/>
            <a:ext cx="203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3" name="Google Shape;1953;p28"/>
          <p:cNvSpPr txBox="1"/>
          <p:nvPr>
            <p:ph idx="2" type="subTitle"/>
          </p:nvPr>
        </p:nvSpPr>
        <p:spPr>
          <a:xfrm>
            <a:off x="3555000" y="2160423"/>
            <a:ext cx="203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4" name="Google Shape;1954;p28"/>
          <p:cNvSpPr txBox="1"/>
          <p:nvPr>
            <p:ph idx="3" type="subTitle"/>
          </p:nvPr>
        </p:nvSpPr>
        <p:spPr>
          <a:xfrm>
            <a:off x="5891318" y="2160423"/>
            <a:ext cx="203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5" name="Google Shape;1955;p28"/>
          <p:cNvSpPr txBox="1"/>
          <p:nvPr>
            <p:ph idx="4" type="subTitle"/>
          </p:nvPr>
        </p:nvSpPr>
        <p:spPr>
          <a:xfrm>
            <a:off x="1218682" y="3586449"/>
            <a:ext cx="203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6" name="Google Shape;1956;p28"/>
          <p:cNvSpPr txBox="1"/>
          <p:nvPr>
            <p:ph idx="5" type="subTitle"/>
          </p:nvPr>
        </p:nvSpPr>
        <p:spPr>
          <a:xfrm>
            <a:off x="3555000" y="3586449"/>
            <a:ext cx="203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7" name="Google Shape;1957;p28"/>
          <p:cNvSpPr txBox="1"/>
          <p:nvPr>
            <p:ph idx="6" type="subTitle"/>
          </p:nvPr>
        </p:nvSpPr>
        <p:spPr>
          <a:xfrm>
            <a:off x="5891318" y="3586449"/>
            <a:ext cx="203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8" name="Google Shape;1958;p28"/>
          <p:cNvSpPr txBox="1"/>
          <p:nvPr>
            <p:ph idx="7" type="subTitle"/>
          </p:nvPr>
        </p:nvSpPr>
        <p:spPr>
          <a:xfrm>
            <a:off x="1214416" y="1846100"/>
            <a:ext cx="20340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959" name="Google Shape;1959;p28"/>
          <p:cNvSpPr txBox="1"/>
          <p:nvPr>
            <p:ph idx="8" type="subTitle"/>
          </p:nvPr>
        </p:nvSpPr>
        <p:spPr>
          <a:xfrm>
            <a:off x="3555000" y="1846100"/>
            <a:ext cx="20340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960" name="Google Shape;1960;p28"/>
          <p:cNvSpPr txBox="1"/>
          <p:nvPr>
            <p:ph idx="9" type="subTitle"/>
          </p:nvPr>
        </p:nvSpPr>
        <p:spPr>
          <a:xfrm>
            <a:off x="5895584" y="1846100"/>
            <a:ext cx="20340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961" name="Google Shape;1961;p28"/>
          <p:cNvSpPr txBox="1"/>
          <p:nvPr>
            <p:ph idx="13" type="subTitle"/>
          </p:nvPr>
        </p:nvSpPr>
        <p:spPr>
          <a:xfrm>
            <a:off x="1214416" y="3267500"/>
            <a:ext cx="20340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962" name="Google Shape;1962;p28"/>
          <p:cNvSpPr txBox="1"/>
          <p:nvPr>
            <p:ph idx="14" type="subTitle"/>
          </p:nvPr>
        </p:nvSpPr>
        <p:spPr>
          <a:xfrm>
            <a:off x="3555000" y="3267500"/>
            <a:ext cx="20340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963" name="Google Shape;1963;p28"/>
          <p:cNvSpPr txBox="1"/>
          <p:nvPr>
            <p:ph idx="15" type="subTitle"/>
          </p:nvPr>
        </p:nvSpPr>
        <p:spPr>
          <a:xfrm>
            <a:off x="5895584" y="3267500"/>
            <a:ext cx="20340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pic>
        <p:nvPicPr>
          <p:cNvPr id="1964" name="Google Shape;1964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9353761">
            <a:off x="-1122539" y="3132246"/>
            <a:ext cx="2151277" cy="318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5" name="Google Shape;196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59671" y="-1192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6" name="Google Shape;1966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663306">
            <a:off x="4071629" y="45754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7" name="Google Shape;1967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02900" y="-1826850"/>
            <a:ext cx="4096343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8" name="Google Shape;1968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78754" y="41846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9" name="Google Shape;1969;p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88729" y="4226362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0" name="Google Shape;1970;p2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402949" y="3614450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1" name="Google Shape;1971;p2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340984" y="1374199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2" name="Google Shape;1972;p2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34663" y="2013743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3" name="Google Shape;1973;p2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920757" y="4555984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4" name="Google Shape;1974;p28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-300365" y="-119262"/>
            <a:ext cx="930801" cy="85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BLANK_1_1_1_1_1_1">
    <p:spTree>
      <p:nvGrpSpPr>
        <p:cNvPr id="1975" name="Shape 1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6" name="Google Shape;1976;p29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1977" name="Google Shape;1977;p29"/>
            <p:cNvSpPr/>
            <p:nvPr/>
          </p:nvSpPr>
          <p:spPr>
            <a:xfrm>
              <a:off x="360060" y="469084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29"/>
            <p:cNvSpPr/>
            <p:nvPr/>
          </p:nvSpPr>
          <p:spPr>
            <a:xfrm>
              <a:off x="360060" y="447937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29"/>
            <p:cNvSpPr/>
            <p:nvPr/>
          </p:nvSpPr>
          <p:spPr>
            <a:xfrm>
              <a:off x="360060" y="426959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29"/>
            <p:cNvSpPr/>
            <p:nvPr/>
          </p:nvSpPr>
          <p:spPr>
            <a:xfrm>
              <a:off x="360060" y="405984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29"/>
            <p:cNvSpPr/>
            <p:nvPr/>
          </p:nvSpPr>
          <p:spPr>
            <a:xfrm>
              <a:off x="360060" y="38483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29"/>
            <p:cNvSpPr/>
            <p:nvPr/>
          </p:nvSpPr>
          <p:spPr>
            <a:xfrm>
              <a:off x="360060" y="363858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29"/>
            <p:cNvSpPr/>
            <p:nvPr/>
          </p:nvSpPr>
          <p:spPr>
            <a:xfrm>
              <a:off x="360060" y="342713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29"/>
            <p:cNvSpPr/>
            <p:nvPr/>
          </p:nvSpPr>
          <p:spPr>
            <a:xfrm>
              <a:off x="360060" y="321735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29"/>
            <p:cNvSpPr/>
            <p:nvPr/>
          </p:nvSpPr>
          <p:spPr>
            <a:xfrm>
              <a:off x="360060" y="300588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29"/>
            <p:cNvSpPr/>
            <p:nvPr/>
          </p:nvSpPr>
          <p:spPr>
            <a:xfrm>
              <a:off x="360060" y="2796542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29"/>
            <p:cNvSpPr/>
            <p:nvPr/>
          </p:nvSpPr>
          <p:spPr>
            <a:xfrm>
              <a:off x="360060" y="25850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8" name="Google Shape;1988;p29"/>
            <p:cNvSpPr/>
            <p:nvPr/>
          </p:nvSpPr>
          <p:spPr>
            <a:xfrm>
              <a:off x="360060" y="237531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9" name="Google Shape;1989;p29"/>
            <p:cNvSpPr/>
            <p:nvPr/>
          </p:nvSpPr>
          <p:spPr>
            <a:xfrm>
              <a:off x="360060" y="216384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0" name="Google Shape;1990;p29"/>
            <p:cNvSpPr/>
            <p:nvPr/>
          </p:nvSpPr>
          <p:spPr>
            <a:xfrm>
              <a:off x="360060" y="195406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1" name="Google Shape;1991;p29"/>
            <p:cNvSpPr/>
            <p:nvPr/>
          </p:nvSpPr>
          <p:spPr>
            <a:xfrm>
              <a:off x="360060" y="174428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29"/>
            <p:cNvSpPr/>
            <p:nvPr/>
          </p:nvSpPr>
          <p:spPr>
            <a:xfrm>
              <a:off x="360060" y="153283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29"/>
            <p:cNvSpPr/>
            <p:nvPr/>
          </p:nvSpPr>
          <p:spPr>
            <a:xfrm>
              <a:off x="360060" y="132305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29"/>
            <p:cNvSpPr/>
            <p:nvPr/>
          </p:nvSpPr>
          <p:spPr>
            <a:xfrm>
              <a:off x="360060" y="1111578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29"/>
            <p:cNvSpPr/>
            <p:nvPr/>
          </p:nvSpPr>
          <p:spPr>
            <a:xfrm>
              <a:off x="360060" y="90182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29"/>
            <p:cNvSpPr/>
            <p:nvPr/>
          </p:nvSpPr>
          <p:spPr>
            <a:xfrm>
              <a:off x="360060" y="69035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29"/>
            <p:cNvSpPr/>
            <p:nvPr/>
          </p:nvSpPr>
          <p:spPr>
            <a:xfrm>
              <a:off x="360060" y="48057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8" name="Google Shape;1998;p29"/>
            <p:cNvSpPr/>
            <p:nvPr/>
          </p:nvSpPr>
          <p:spPr>
            <a:xfrm>
              <a:off x="55590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p29"/>
            <p:cNvSpPr/>
            <p:nvPr/>
          </p:nvSpPr>
          <p:spPr>
            <a:xfrm>
              <a:off x="75173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29"/>
            <p:cNvSpPr/>
            <p:nvPr/>
          </p:nvSpPr>
          <p:spPr>
            <a:xfrm>
              <a:off x="949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29"/>
            <p:cNvSpPr/>
            <p:nvPr/>
          </p:nvSpPr>
          <p:spPr>
            <a:xfrm>
              <a:off x="1144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29"/>
            <p:cNvSpPr/>
            <p:nvPr/>
          </p:nvSpPr>
          <p:spPr>
            <a:xfrm>
              <a:off x="1340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29"/>
            <p:cNvSpPr/>
            <p:nvPr/>
          </p:nvSpPr>
          <p:spPr>
            <a:xfrm>
              <a:off x="153584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29"/>
            <p:cNvSpPr/>
            <p:nvPr/>
          </p:nvSpPr>
          <p:spPr>
            <a:xfrm>
              <a:off x="173165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29"/>
            <p:cNvSpPr/>
            <p:nvPr/>
          </p:nvSpPr>
          <p:spPr>
            <a:xfrm>
              <a:off x="192705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29"/>
            <p:cNvSpPr/>
            <p:nvPr/>
          </p:nvSpPr>
          <p:spPr>
            <a:xfrm>
              <a:off x="212455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7" name="Google Shape;2007;p29"/>
            <p:cNvSpPr/>
            <p:nvPr/>
          </p:nvSpPr>
          <p:spPr>
            <a:xfrm>
              <a:off x="231995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8" name="Google Shape;2008;p29"/>
            <p:cNvSpPr/>
            <p:nvPr/>
          </p:nvSpPr>
          <p:spPr>
            <a:xfrm>
              <a:off x="251576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29"/>
            <p:cNvSpPr/>
            <p:nvPr/>
          </p:nvSpPr>
          <p:spPr>
            <a:xfrm>
              <a:off x="271116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29"/>
            <p:cNvSpPr/>
            <p:nvPr/>
          </p:nvSpPr>
          <p:spPr>
            <a:xfrm>
              <a:off x="290697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29"/>
            <p:cNvSpPr/>
            <p:nvPr/>
          </p:nvSpPr>
          <p:spPr>
            <a:xfrm>
              <a:off x="310237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29"/>
            <p:cNvSpPr/>
            <p:nvPr/>
          </p:nvSpPr>
          <p:spPr>
            <a:xfrm>
              <a:off x="329990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29"/>
            <p:cNvSpPr/>
            <p:nvPr/>
          </p:nvSpPr>
          <p:spPr>
            <a:xfrm>
              <a:off x="349527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29"/>
            <p:cNvSpPr/>
            <p:nvPr/>
          </p:nvSpPr>
          <p:spPr>
            <a:xfrm>
              <a:off x="3691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p29"/>
            <p:cNvSpPr/>
            <p:nvPr/>
          </p:nvSpPr>
          <p:spPr>
            <a:xfrm>
              <a:off x="388651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6" name="Google Shape;2016;p29"/>
            <p:cNvSpPr/>
            <p:nvPr/>
          </p:nvSpPr>
          <p:spPr>
            <a:xfrm>
              <a:off x="408232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7" name="Google Shape;2017;p29"/>
            <p:cNvSpPr/>
            <p:nvPr/>
          </p:nvSpPr>
          <p:spPr>
            <a:xfrm>
              <a:off x="427771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8" name="Google Shape;2018;p29"/>
            <p:cNvSpPr/>
            <p:nvPr/>
          </p:nvSpPr>
          <p:spPr>
            <a:xfrm>
              <a:off x="4475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9" name="Google Shape;2019;p29"/>
            <p:cNvSpPr/>
            <p:nvPr/>
          </p:nvSpPr>
          <p:spPr>
            <a:xfrm>
              <a:off x="467103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29"/>
            <p:cNvSpPr/>
            <p:nvPr/>
          </p:nvSpPr>
          <p:spPr>
            <a:xfrm>
              <a:off x="486643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29"/>
            <p:cNvSpPr/>
            <p:nvPr/>
          </p:nvSpPr>
          <p:spPr>
            <a:xfrm>
              <a:off x="5062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2" name="Google Shape;2022;p29"/>
            <p:cNvSpPr/>
            <p:nvPr/>
          </p:nvSpPr>
          <p:spPr>
            <a:xfrm>
              <a:off x="5257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3" name="Google Shape;2023;p29"/>
            <p:cNvSpPr/>
            <p:nvPr/>
          </p:nvSpPr>
          <p:spPr>
            <a:xfrm>
              <a:off x="5453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4" name="Google Shape;2024;p29"/>
            <p:cNvSpPr/>
            <p:nvPr/>
          </p:nvSpPr>
          <p:spPr>
            <a:xfrm>
              <a:off x="565054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5" name="Google Shape;2025;p29"/>
            <p:cNvSpPr/>
            <p:nvPr/>
          </p:nvSpPr>
          <p:spPr>
            <a:xfrm>
              <a:off x="584637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6" name="Google Shape;2026;p29"/>
            <p:cNvSpPr/>
            <p:nvPr/>
          </p:nvSpPr>
          <p:spPr>
            <a:xfrm>
              <a:off x="604174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29"/>
            <p:cNvSpPr/>
            <p:nvPr/>
          </p:nvSpPr>
          <p:spPr>
            <a:xfrm>
              <a:off x="623758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29"/>
            <p:cNvSpPr/>
            <p:nvPr/>
          </p:nvSpPr>
          <p:spPr>
            <a:xfrm>
              <a:off x="643298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29"/>
            <p:cNvSpPr/>
            <p:nvPr/>
          </p:nvSpPr>
          <p:spPr>
            <a:xfrm>
              <a:off x="662879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29"/>
            <p:cNvSpPr/>
            <p:nvPr/>
          </p:nvSpPr>
          <p:spPr>
            <a:xfrm>
              <a:off x="682588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29"/>
            <p:cNvSpPr/>
            <p:nvPr/>
          </p:nvSpPr>
          <p:spPr>
            <a:xfrm>
              <a:off x="702169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29"/>
            <p:cNvSpPr/>
            <p:nvPr/>
          </p:nvSpPr>
          <p:spPr>
            <a:xfrm>
              <a:off x="721709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29"/>
            <p:cNvSpPr/>
            <p:nvPr/>
          </p:nvSpPr>
          <p:spPr>
            <a:xfrm>
              <a:off x="741290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29"/>
            <p:cNvSpPr/>
            <p:nvPr/>
          </p:nvSpPr>
          <p:spPr>
            <a:xfrm>
              <a:off x="760830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29"/>
            <p:cNvSpPr/>
            <p:nvPr/>
          </p:nvSpPr>
          <p:spPr>
            <a:xfrm>
              <a:off x="7804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6" name="Google Shape;2036;p29"/>
            <p:cNvSpPr/>
            <p:nvPr/>
          </p:nvSpPr>
          <p:spPr>
            <a:xfrm>
              <a:off x="800161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7" name="Google Shape;2037;p29"/>
            <p:cNvSpPr/>
            <p:nvPr/>
          </p:nvSpPr>
          <p:spPr>
            <a:xfrm>
              <a:off x="819701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8" name="Google Shape;2038;p29"/>
            <p:cNvSpPr/>
            <p:nvPr/>
          </p:nvSpPr>
          <p:spPr>
            <a:xfrm>
              <a:off x="839285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9" name="Google Shape;2039;p29"/>
            <p:cNvSpPr/>
            <p:nvPr/>
          </p:nvSpPr>
          <p:spPr>
            <a:xfrm>
              <a:off x="8588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40" name="Google Shape;2040;p29"/>
          <p:cNvSpPr txBox="1"/>
          <p:nvPr>
            <p:ph type="title"/>
          </p:nvPr>
        </p:nvSpPr>
        <p:spPr>
          <a:xfrm>
            <a:off x="715100" y="475679"/>
            <a:ext cx="4248300" cy="82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/>
        </p:txBody>
      </p:sp>
      <p:sp>
        <p:nvSpPr>
          <p:cNvPr id="2041" name="Google Shape;2041;p29"/>
          <p:cNvSpPr txBox="1"/>
          <p:nvPr>
            <p:ph idx="1" type="subTitle"/>
          </p:nvPr>
        </p:nvSpPr>
        <p:spPr>
          <a:xfrm>
            <a:off x="1156250" y="1320726"/>
            <a:ext cx="3366000" cy="4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2" name="Google Shape;2042;p29"/>
          <p:cNvSpPr txBox="1"/>
          <p:nvPr>
            <p:ph idx="2" type="title"/>
          </p:nvPr>
        </p:nvSpPr>
        <p:spPr>
          <a:xfrm>
            <a:off x="715100" y="1855627"/>
            <a:ext cx="4248300" cy="82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/>
        </p:txBody>
      </p:sp>
      <p:sp>
        <p:nvSpPr>
          <p:cNvPr id="2043" name="Google Shape;2043;p29"/>
          <p:cNvSpPr txBox="1"/>
          <p:nvPr>
            <p:ph idx="3" type="subTitle"/>
          </p:nvPr>
        </p:nvSpPr>
        <p:spPr>
          <a:xfrm>
            <a:off x="1156250" y="2702050"/>
            <a:ext cx="3366000" cy="4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4" name="Google Shape;2044;p29"/>
          <p:cNvSpPr txBox="1"/>
          <p:nvPr>
            <p:ph idx="4" type="title"/>
          </p:nvPr>
        </p:nvSpPr>
        <p:spPr>
          <a:xfrm>
            <a:off x="715100" y="3235576"/>
            <a:ext cx="4248300" cy="82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/>
        </p:txBody>
      </p:sp>
      <p:sp>
        <p:nvSpPr>
          <p:cNvPr id="2045" name="Google Shape;2045;p29"/>
          <p:cNvSpPr txBox="1"/>
          <p:nvPr>
            <p:ph idx="5" type="subTitle"/>
          </p:nvPr>
        </p:nvSpPr>
        <p:spPr>
          <a:xfrm>
            <a:off x="1156250" y="4083375"/>
            <a:ext cx="3366000" cy="4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046" name="Google Shape;2046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59671" y="-3880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7" name="Google Shape;204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663306">
            <a:off x="5772941" y="10887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8" name="Google Shape;2048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563934">
            <a:off x="5640927" y="554925"/>
            <a:ext cx="4096341" cy="3708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9" name="Google Shape;2049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32817" y="43674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Google Shape;2050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4966340">
            <a:off x="8206729" y="1294537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Google Shape;2051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206737" y="151125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Google Shape;2052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-259666" y="3838474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3" name="Google Shape;2053;p2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690913" y="4665643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4" name="Google Shape;2054;p2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204585" y="-319287"/>
            <a:ext cx="930801" cy="85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5" name="Google Shape;2055;p2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rot="-1953414">
            <a:off x="-1234463" y="82669"/>
            <a:ext cx="2151275" cy="3187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BLANK_1_2">
    <p:spTree>
      <p:nvGrpSpPr>
        <p:cNvPr id="2056" name="Shape 2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7" name="Google Shape;2057;p30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2058" name="Google Shape;2058;p30"/>
            <p:cNvSpPr/>
            <p:nvPr/>
          </p:nvSpPr>
          <p:spPr>
            <a:xfrm>
              <a:off x="360060" y="469084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9" name="Google Shape;2059;p30"/>
            <p:cNvSpPr/>
            <p:nvPr/>
          </p:nvSpPr>
          <p:spPr>
            <a:xfrm>
              <a:off x="360060" y="447937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0" name="Google Shape;2060;p30"/>
            <p:cNvSpPr/>
            <p:nvPr/>
          </p:nvSpPr>
          <p:spPr>
            <a:xfrm>
              <a:off x="360060" y="426959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1" name="Google Shape;2061;p30"/>
            <p:cNvSpPr/>
            <p:nvPr/>
          </p:nvSpPr>
          <p:spPr>
            <a:xfrm>
              <a:off x="360060" y="405984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2" name="Google Shape;2062;p30"/>
            <p:cNvSpPr/>
            <p:nvPr/>
          </p:nvSpPr>
          <p:spPr>
            <a:xfrm>
              <a:off x="360060" y="38483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3" name="Google Shape;2063;p30"/>
            <p:cNvSpPr/>
            <p:nvPr/>
          </p:nvSpPr>
          <p:spPr>
            <a:xfrm>
              <a:off x="360060" y="363858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4" name="Google Shape;2064;p30"/>
            <p:cNvSpPr/>
            <p:nvPr/>
          </p:nvSpPr>
          <p:spPr>
            <a:xfrm>
              <a:off x="360060" y="342713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5" name="Google Shape;2065;p30"/>
            <p:cNvSpPr/>
            <p:nvPr/>
          </p:nvSpPr>
          <p:spPr>
            <a:xfrm>
              <a:off x="360060" y="321735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6" name="Google Shape;2066;p30"/>
            <p:cNvSpPr/>
            <p:nvPr/>
          </p:nvSpPr>
          <p:spPr>
            <a:xfrm>
              <a:off x="360060" y="300588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7" name="Google Shape;2067;p30"/>
            <p:cNvSpPr/>
            <p:nvPr/>
          </p:nvSpPr>
          <p:spPr>
            <a:xfrm>
              <a:off x="360060" y="2796542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8" name="Google Shape;2068;p30"/>
            <p:cNvSpPr/>
            <p:nvPr/>
          </p:nvSpPr>
          <p:spPr>
            <a:xfrm>
              <a:off x="360060" y="25850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9" name="Google Shape;2069;p30"/>
            <p:cNvSpPr/>
            <p:nvPr/>
          </p:nvSpPr>
          <p:spPr>
            <a:xfrm>
              <a:off x="360060" y="237531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0" name="Google Shape;2070;p30"/>
            <p:cNvSpPr/>
            <p:nvPr/>
          </p:nvSpPr>
          <p:spPr>
            <a:xfrm>
              <a:off x="360060" y="216384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1" name="Google Shape;2071;p30"/>
            <p:cNvSpPr/>
            <p:nvPr/>
          </p:nvSpPr>
          <p:spPr>
            <a:xfrm>
              <a:off x="360060" y="195406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2" name="Google Shape;2072;p30"/>
            <p:cNvSpPr/>
            <p:nvPr/>
          </p:nvSpPr>
          <p:spPr>
            <a:xfrm>
              <a:off x="360060" y="174428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3" name="Google Shape;2073;p30"/>
            <p:cNvSpPr/>
            <p:nvPr/>
          </p:nvSpPr>
          <p:spPr>
            <a:xfrm>
              <a:off x="360060" y="153283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4" name="Google Shape;2074;p30"/>
            <p:cNvSpPr/>
            <p:nvPr/>
          </p:nvSpPr>
          <p:spPr>
            <a:xfrm>
              <a:off x="360060" y="132305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5" name="Google Shape;2075;p30"/>
            <p:cNvSpPr/>
            <p:nvPr/>
          </p:nvSpPr>
          <p:spPr>
            <a:xfrm>
              <a:off x="360060" y="1111578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6" name="Google Shape;2076;p30"/>
            <p:cNvSpPr/>
            <p:nvPr/>
          </p:nvSpPr>
          <p:spPr>
            <a:xfrm>
              <a:off x="360060" y="90182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7" name="Google Shape;2077;p30"/>
            <p:cNvSpPr/>
            <p:nvPr/>
          </p:nvSpPr>
          <p:spPr>
            <a:xfrm>
              <a:off x="360060" y="69035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8" name="Google Shape;2078;p30"/>
            <p:cNvSpPr/>
            <p:nvPr/>
          </p:nvSpPr>
          <p:spPr>
            <a:xfrm>
              <a:off x="360060" y="48057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9" name="Google Shape;2079;p30"/>
            <p:cNvSpPr/>
            <p:nvPr/>
          </p:nvSpPr>
          <p:spPr>
            <a:xfrm>
              <a:off x="55590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0" name="Google Shape;2080;p30"/>
            <p:cNvSpPr/>
            <p:nvPr/>
          </p:nvSpPr>
          <p:spPr>
            <a:xfrm>
              <a:off x="75173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1" name="Google Shape;2081;p30"/>
            <p:cNvSpPr/>
            <p:nvPr/>
          </p:nvSpPr>
          <p:spPr>
            <a:xfrm>
              <a:off x="949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2" name="Google Shape;2082;p30"/>
            <p:cNvSpPr/>
            <p:nvPr/>
          </p:nvSpPr>
          <p:spPr>
            <a:xfrm>
              <a:off x="1144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3" name="Google Shape;2083;p30"/>
            <p:cNvSpPr/>
            <p:nvPr/>
          </p:nvSpPr>
          <p:spPr>
            <a:xfrm>
              <a:off x="1340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4" name="Google Shape;2084;p30"/>
            <p:cNvSpPr/>
            <p:nvPr/>
          </p:nvSpPr>
          <p:spPr>
            <a:xfrm>
              <a:off x="153584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5" name="Google Shape;2085;p30"/>
            <p:cNvSpPr/>
            <p:nvPr/>
          </p:nvSpPr>
          <p:spPr>
            <a:xfrm>
              <a:off x="173165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6" name="Google Shape;2086;p30"/>
            <p:cNvSpPr/>
            <p:nvPr/>
          </p:nvSpPr>
          <p:spPr>
            <a:xfrm>
              <a:off x="192705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30"/>
            <p:cNvSpPr/>
            <p:nvPr/>
          </p:nvSpPr>
          <p:spPr>
            <a:xfrm>
              <a:off x="212455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30"/>
            <p:cNvSpPr/>
            <p:nvPr/>
          </p:nvSpPr>
          <p:spPr>
            <a:xfrm>
              <a:off x="231995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30"/>
            <p:cNvSpPr/>
            <p:nvPr/>
          </p:nvSpPr>
          <p:spPr>
            <a:xfrm>
              <a:off x="251576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30"/>
            <p:cNvSpPr/>
            <p:nvPr/>
          </p:nvSpPr>
          <p:spPr>
            <a:xfrm>
              <a:off x="271116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30"/>
            <p:cNvSpPr/>
            <p:nvPr/>
          </p:nvSpPr>
          <p:spPr>
            <a:xfrm>
              <a:off x="290697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30"/>
            <p:cNvSpPr/>
            <p:nvPr/>
          </p:nvSpPr>
          <p:spPr>
            <a:xfrm>
              <a:off x="310237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30"/>
            <p:cNvSpPr/>
            <p:nvPr/>
          </p:nvSpPr>
          <p:spPr>
            <a:xfrm>
              <a:off x="329990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30"/>
            <p:cNvSpPr/>
            <p:nvPr/>
          </p:nvSpPr>
          <p:spPr>
            <a:xfrm>
              <a:off x="349527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30"/>
            <p:cNvSpPr/>
            <p:nvPr/>
          </p:nvSpPr>
          <p:spPr>
            <a:xfrm>
              <a:off x="3691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30"/>
            <p:cNvSpPr/>
            <p:nvPr/>
          </p:nvSpPr>
          <p:spPr>
            <a:xfrm>
              <a:off x="388651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30"/>
            <p:cNvSpPr/>
            <p:nvPr/>
          </p:nvSpPr>
          <p:spPr>
            <a:xfrm>
              <a:off x="408232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30"/>
            <p:cNvSpPr/>
            <p:nvPr/>
          </p:nvSpPr>
          <p:spPr>
            <a:xfrm>
              <a:off x="427771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30"/>
            <p:cNvSpPr/>
            <p:nvPr/>
          </p:nvSpPr>
          <p:spPr>
            <a:xfrm>
              <a:off x="4475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30"/>
            <p:cNvSpPr/>
            <p:nvPr/>
          </p:nvSpPr>
          <p:spPr>
            <a:xfrm>
              <a:off x="467103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30"/>
            <p:cNvSpPr/>
            <p:nvPr/>
          </p:nvSpPr>
          <p:spPr>
            <a:xfrm>
              <a:off x="486643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30"/>
            <p:cNvSpPr/>
            <p:nvPr/>
          </p:nvSpPr>
          <p:spPr>
            <a:xfrm>
              <a:off x="5062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30"/>
            <p:cNvSpPr/>
            <p:nvPr/>
          </p:nvSpPr>
          <p:spPr>
            <a:xfrm>
              <a:off x="5257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30"/>
            <p:cNvSpPr/>
            <p:nvPr/>
          </p:nvSpPr>
          <p:spPr>
            <a:xfrm>
              <a:off x="5453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30"/>
            <p:cNvSpPr/>
            <p:nvPr/>
          </p:nvSpPr>
          <p:spPr>
            <a:xfrm>
              <a:off x="565054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30"/>
            <p:cNvSpPr/>
            <p:nvPr/>
          </p:nvSpPr>
          <p:spPr>
            <a:xfrm>
              <a:off x="584637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30"/>
            <p:cNvSpPr/>
            <p:nvPr/>
          </p:nvSpPr>
          <p:spPr>
            <a:xfrm>
              <a:off x="604174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30"/>
            <p:cNvSpPr/>
            <p:nvPr/>
          </p:nvSpPr>
          <p:spPr>
            <a:xfrm>
              <a:off x="623758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30"/>
            <p:cNvSpPr/>
            <p:nvPr/>
          </p:nvSpPr>
          <p:spPr>
            <a:xfrm>
              <a:off x="643298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30"/>
            <p:cNvSpPr/>
            <p:nvPr/>
          </p:nvSpPr>
          <p:spPr>
            <a:xfrm>
              <a:off x="662879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p30"/>
            <p:cNvSpPr/>
            <p:nvPr/>
          </p:nvSpPr>
          <p:spPr>
            <a:xfrm>
              <a:off x="682588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30"/>
            <p:cNvSpPr/>
            <p:nvPr/>
          </p:nvSpPr>
          <p:spPr>
            <a:xfrm>
              <a:off x="702169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30"/>
            <p:cNvSpPr/>
            <p:nvPr/>
          </p:nvSpPr>
          <p:spPr>
            <a:xfrm>
              <a:off x="721709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30"/>
            <p:cNvSpPr/>
            <p:nvPr/>
          </p:nvSpPr>
          <p:spPr>
            <a:xfrm>
              <a:off x="741290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30"/>
            <p:cNvSpPr/>
            <p:nvPr/>
          </p:nvSpPr>
          <p:spPr>
            <a:xfrm>
              <a:off x="760830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30"/>
            <p:cNvSpPr/>
            <p:nvPr/>
          </p:nvSpPr>
          <p:spPr>
            <a:xfrm>
              <a:off x="7804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30"/>
            <p:cNvSpPr/>
            <p:nvPr/>
          </p:nvSpPr>
          <p:spPr>
            <a:xfrm>
              <a:off x="800161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p30"/>
            <p:cNvSpPr/>
            <p:nvPr/>
          </p:nvSpPr>
          <p:spPr>
            <a:xfrm>
              <a:off x="819701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30"/>
            <p:cNvSpPr/>
            <p:nvPr/>
          </p:nvSpPr>
          <p:spPr>
            <a:xfrm>
              <a:off x="839285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30"/>
            <p:cNvSpPr/>
            <p:nvPr/>
          </p:nvSpPr>
          <p:spPr>
            <a:xfrm>
              <a:off x="8588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21" name="Google Shape;2121;p30"/>
          <p:cNvSpPr txBox="1"/>
          <p:nvPr>
            <p:ph type="title"/>
          </p:nvPr>
        </p:nvSpPr>
        <p:spPr>
          <a:xfrm>
            <a:off x="893275" y="2659400"/>
            <a:ext cx="2229900" cy="2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1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122" name="Google Shape;2122;p30"/>
          <p:cNvSpPr txBox="1"/>
          <p:nvPr>
            <p:ph idx="1" type="subTitle"/>
          </p:nvPr>
        </p:nvSpPr>
        <p:spPr>
          <a:xfrm>
            <a:off x="893273" y="3704295"/>
            <a:ext cx="2229900" cy="7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3" name="Google Shape;2123;p30"/>
          <p:cNvSpPr txBox="1"/>
          <p:nvPr>
            <p:ph idx="2" type="title"/>
          </p:nvPr>
        </p:nvSpPr>
        <p:spPr>
          <a:xfrm>
            <a:off x="3457049" y="2659400"/>
            <a:ext cx="2229900" cy="2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1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124" name="Google Shape;2124;p30"/>
          <p:cNvSpPr txBox="1"/>
          <p:nvPr>
            <p:ph idx="3" type="subTitle"/>
          </p:nvPr>
        </p:nvSpPr>
        <p:spPr>
          <a:xfrm>
            <a:off x="3457050" y="3704295"/>
            <a:ext cx="2229900" cy="7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5" name="Google Shape;2125;p30"/>
          <p:cNvSpPr txBox="1"/>
          <p:nvPr>
            <p:ph idx="4" type="title"/>
          </p:nvPr>
        </p:nvSpPr>
        <p:spPr>
          <a:xfrm>
            <a:off x="6020823" y="2659453"/>
            <a:ext cx="2229900" cy="2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1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126" name="Google Shape;2126;p30"/>
          <p:cNvSpPr txBox="1"/>
          <p:nvPr>
            <p:ph idx="5" type="subTitle"/>
          </p:nvPr>
        </p:nvSpPr>
        <p:spPr>
          <a:xfrm>
            <a:off x="6020827" y="3704295"/>
            <a:ext cx="2229900" cy="7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7" name="Google Shape;2127;p30"/>
          <p:cNvSpPr txBox="1"/>
          <p:nvPr>
            <p:ph idx="6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2128" name="Google Shape;2128;p30"/>
          <p:cNvSpPr txBox="1"/>
          <p:nvPr>
            <p:ph idx="7" type="subTitle"/>
          </p:nvPr>
        </p:nvSpPr>
        <p:spPr>
          <a:xfrm>
            <a:off x="893273" y="3302644"/>
            <a:ext cx="22299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129" name="Google Shape;2129;p30"/>
          <p:cNvSpPr txBox="1"/>
          <p:nvPr>
            <p:ph idx="8" type="subTitle"/>
          </p:nvPr>
        </p:nvSpPr>
        <p:spPr>
          <a:xfrm>
            <a:off x="3457050" y="3302644"/>
            <a:ext cx="22299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130" name="Google Shape;2130;p30"/>
          <p:cNvSpPr txBox="1"/>
          <p:nvPr>
            <p:ph idx="9" type="subTitle"/>
          </p:nvPr>
        </p:nvSpPr>
        <p:spPr>
          <a:xfrm>
            <a:off x="6020827" y="3302644"/>
            <a:ext cx="22299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pic>
        <p:nvPicPr>
          <p:cNvPr id="2131" name="Google Shape;2131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-2097701" y="152595"/>
            <a:ext cx="2151276" cy="318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2" name="Google Shape;2132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821646" y="35604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3" name="Google Shape;2133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663306">
            <a:off x="-603834" y="-5202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4" name="Google Shape;2134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20275" y="3993975"/>
            <a:ext cx="4096343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5" name="Google Shape;2135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572079" y="79470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6" name="Google Shape;2136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882904" y="4739300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7" name="Google Shape;2137;p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476837" y="0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8" name="Google Shape;2138;p3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-113791" y="4521849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9" name="Google Shape;2139;p3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291488" y="4688843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0" name="Google Shape;2140;p3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" y="1135709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1" name="Google Shape;2141;p3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 rot="-2951062">
            <a:off x="8590960" y="3630300"/>
            <a:ext cx="930801" cy="85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59;p4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160" name="Google Shape;160;p4"/>
            <p:cNvSpPr/>
            <p:nvPr/>
          </p:nvSpPr>
          <p:spPr>
            <a:xfrm>
              <a:off x="360060" y="469084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360060" y="447937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360060" y="426959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360060" y="405984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360060" y="38483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360060" y="363858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360060" y="342713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360060" y="321735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360060" y="300588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360060" y="2796542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360060" y="25850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360060" y="237531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360060" y="216384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360060" y="195406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360060" y="174428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360060" y="153283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360060" y="132305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60060" y="1111578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360060" y="90182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360060" y="69035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360060" y="48057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55590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75173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949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1144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1340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153584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173165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192705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212455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231995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251576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271116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290697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10237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29990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349527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3691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388651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408232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427771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4475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467103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486643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4"/>
            <p:cNvSpPr/>
            <p:nvPr/>
          </p:nvSpPr>
          <p:spPr>
            <a:xfrm>
              <a:off x="5062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4"/>
            <p:cNvSpPr/>
            <p:nvPr/>
          </p:nvSpPr>
          <p:spPr>
            <a:xfrm>
              <a:off x="5257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5453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565054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584637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604174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623758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643298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662879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682588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4"/>
            <p:cNvSpPr/>
            <p:nvPr/>
          </p:nvSpPr>
          <p:spPr>
            <a:xfrm>
              <a:off x="702169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721709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741290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760830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7804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800161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819701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839285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8588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3" name="Google Shape;223;p4"/>
          <p:cNvSpPr txBox="1"/>
          <p:nvPr>
            <p:ph type="title"/>
          </p:nvPr>
        </p:nvSpPr>
        <p:spPr>
          <a:xfrm>
            <a:off x="3937000" y="1951613"/>
            <a:ext cx="4487100" cy="16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4" name="Google Shape;224;p4"/>
          <p:cNvSpPr txBox="1"/>
          <p:nvPr>
            <p:ph idx="2" type="title"/>
          </p:nvPr>
        </p:nvSpPr>
        <p:spPr>
          <a:xfrm>
            <a:off x="6853800" y="1292325"/>
            <a:ext cx="1100100" cy="61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51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225" name="Google Shape;225;p4"/>
          <p:cNvSpPr txBox="1"/>
          <p:nvPr>
            <p:ph idx="1" type="subTitle"/>
          </p:nvPr>
        </p:nvSpPr>
        <p:spPr>
          <a:xfrm>
            <a:off x="3936900" y="3568163"/>
            <a:ext cx="4487100" cy="3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26" name="Google Shape;226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2155634">
            <a:off x="-208892" y="-619323"/>
            <a:ext cx="3024659" cy="4482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0854" y="43239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05524" y="4323950"/>
            <a:ext cx="744225" cy="675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95089" y="-228506"/>
            <a:ext cx="618900" cy="611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9525" y="4147750"/>
            <a:ext cx="618896" cy="78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588725" y="30914"/>
            <a:ext cx="744214" cy="85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102279" y="-31777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102276" y="4475500"/>
            <a:ext cx="852596" cy="78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2">
    <p:spTree>
      <p:nvGrpSpPr>
        <p:cNvPr id="2142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3" name="Google Shape;2143;p31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2144" name="Google Shape;2144;p31"/>
            <p:cNvSpPr/>
            <p:nvPr/>
          </p:nvSpPr>
          <p:spPr>
            <a:xfrm>
              <a:off x="360060" y="469084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5" name="Google Shape;2145;p31"/>
            <p:cNvSpPr/>
            <p:nvPr/>
          </p:nvSpPr>
          <p:spPr>
            <a:xfrm>
              <a:off x="360060" y="447937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6" name="Google Shape;2146;p31"/>
            <p:cNvSpPr/>
            <p:nvPr/>
          </p:nvSpPr>
          <p:spPr>
            <a:xfrm>
              <a:off x="360060" y="426959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7" name="Google Shape;2147;p31"/>
            <p:cNvSpPr/>
            <p:nvPr/>
          </p:nvSpPr>
          <p:spPr>
            <a:xfrm>
              <a:off x="360060" y="405984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8" name="Google Shape;2148;p31"/>
            <p:cNvSpPr/>
            <p:nvPr/>
          </p:nvSpPr>
          <p:spPr>
            <a:xfrm>
              <a:off x="360060" y="38483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9" name="Google Shape;2149;p31"/>
            <p:cNvSpPr/>
            <p:nvPr/>
          </p:nvSpPr>
          <p:spPr>
            <a:xfrm>
              <a:off x="360060" y="363858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0" name="Google Shape;2150;p31"/>
            <p:cNvSpPr/>
            <p:nvPr/>
          </p:nvSpPr>
          <p:spPr>
            <a:xfrm>
              <a:off x="360060" y="342713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1" name="Google Shape;2151;p31"/>
            <p:cNvSpPr/>
            <p:nvPr/>
          </p:nvSpPr>
          <p:spPr>
            <a:xfrm>
              <a:off x="360060" y="321735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2" name="Google Shape;2152;p31"/>
            <p:cNvSpPr/>
            <p:nvPr/>
          </p:nvSpPr>
          <p:spPr>
            <a:xfrm>
              <a:off x="360060" y="300588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3" name="Google Shape;2153;p31"/>
            <p:cNvSpPr/>
            <p:nvPr/>
          </p:nvSpPr>
          <p:spPr>
            <a:xfrm>
              <a:off x="360060" y="2796542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4" name="Google Shape;2154;p31"/>
            <p:cNvSpPr/>
            <p:nvPr/>
          </p:nvSpPr>
          <p:spPr>
            <a:xfrm>
              <a:off x="360060" y="25850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5" name="Google Shape;2155;p31"/>
            <p:cNvSpPr/>
            <p:nvPr/>
          </p:nvSpPr>
          <p:spPr>
            <a:xfrm>
              <a:off x="360060" y="237531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6" name="Google Shape;2156;p31"/>
            <p:cNvSpPr/>
            <p:nvPr/>
          </p:nvSpPr>
          <p:spPr>
            <a:xfrm>
              <a:off x="360060" y="216384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7" name="Google Shape;2157;p31"/>
            <p:cNvSpPr/>
            <p:nvPr/>
          </p:nvSpPr>
          <p:spPr>
            <a:xfrm>
              <a:off x="360060" y="195406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8" name="Google Shape;2158;p31"/>
            <p:cNvSpPr/>
            <p:nvPr/>
          </p:nvSpPr>
          <p:spPr>
            <a:xfrm>
              <a:off x="360060" y="174428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9" name="Google Shape;2159;p31"/>
            <p:cNvSpPr/>
            <p:nvPr/>
          </p:nvSpPr>
          <p:spPr>
            <a:xfrm>
              <a:off x="360060" y="153283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0" name="Google Shape;2160;p31"/>
            <p:cNvSpPr/>
            <p:nvPr/>
          </p:nvSpPr>
          <p:spPr>
            <a:xfrm>
              <a:off x="360060" y="132305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1" name="Google Shape;2161;p31"/>
            <p:cNvSpPr/>
            <p:nvPr/>
          </p:nvSpPr>
          <p:spPr>
            <a:xfrm>
              <a:off x="360060" y="1111578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2" name="Google Shape;2162;p31"/>
            <p:cNvSpPr/>
            <p:nvPr/>
          </p:nvSpPr>
          <p:spPr>
            <a:xfrm>
              <a:off x="360060" y="90182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3" name="Google Shape;2163;p31"/>
            <p:cNvSpPr/>
            <p:nvPr/>
          </p:nvSpPr>
          <p:spPr>
            <a:xfrm>
              <a:off x="360060" y="69035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31"/>
            <p:cNvSpPr/>
            <p:nvPr/>
          </p:nvSpPr>
          <p:spPr>
            <a:xfrm>
              <a:off x="360060" y="48057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5" name="Google Shape;2165;p31"/>
            <p:cNvSpPr/>
            <p:nvPr/>
          </p:nvSpPr>
          <p:spPr>
            <a:xfrm>
              <a:off x="55590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6" name="Google Shape;2166;p31"/>
            <p:cNvSpPr/>
            <p:nvPr/>
          </p:nvSpPr>
          <p:spPr>
            <a:xfrm>
              <a:off x="75173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7" name="Google Shape;2167;p31"/>
            <p:cNvSpPr/>
            <p:nvPr/>
          </p:nvSpPr>
          <p:spPr>
            <a:xfrm>
              <a:off x="949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8" name="Google Shape;2168;p31"/>
            <p:cNvSpPr/>
            <p:nvPr/>
          </p:nvSpPr>
          <p:spPr>
            <a:xfrm>
              <a:off x="1144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9" name="Google Shape;2169;p31"/>
            <p:cNvSpPr/>
            <p:nvPr/>
          </p:nvSpPr>
          <p:spPr>
            <a:xfrm>
              <a:off x="1340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0" name="Google Shape;2170;p31"/>
            <p:cNvSpPr/>
            <p:nvPr/>
          </p:nvSpPr>
          <p:spPr>
            <a:xfrm>
              <a:off x="153584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1" name="Google Shape;2171;p31"/>
            <p:cNvSpPr/>
            <p:nvPr/>
          </p:nvSpPr>
          <p:spPr>
            <a:xfrm>
              <a:off x="173165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2" name="Google Shape;2172;p31"/>
            <p:cNvSpPr/>
            <p:nvPr/>
          </p:nvSpPr>
          <p:spPr>
            <a:xfrm>
              <a:off x="192705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3" name="Google Shape;2173;p31"/>
            <p:cNvSpPr/>
            <p:nvPr/>
          </p:nvSpPr>
          <p:spPr>
            <a:xfrm>
              <a:off x="212455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4" name="Google Shape;2174;p31"/>
            <p:cNvSpPr/>
            <p:nvPr/>
          </p:nvSpPr>
          <p:spPr>
            <a:xfrm>
              <a:off x="231995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5" name="Google Shape;2175;p31"/>
            <p:cNvSpPr/>
            <p:nvPr/>
          </p:nvSpPr>
          <p:spPr>
            <a:xfrm>
              <a:off x="251576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6" name="Google Shape;2176;p31"/>
            <p:cNvSpPr/>
            <p:nvPr/>
          </p:nvSpPr>
          <p:spPr>
            <a:xfrm>
              <a:off x="271116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7" name="Google Shape;2177;p31"/>
            <p:cNvSpPr/>
            <p:nvPr/>
          </p:nvSpPr>
          <p:spPr>
            <a:xfrm>
              <a:off x="290697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8" name="Google Shape;2178;p31"/>
            <p:cNvSpPr/>
            <p:nvPr/>
          </p:nvSpPr>
          <p:spPr>
            <a:xfrm>
              <a:off x="310237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9" name="Google Shape;2179;p31"/>
            <p:cNvSpPr/>
            <p:nvPr/>
          </p:nvSpPr>
          <p:spPr>
            <a:xfrm>
              <a:off x="329990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0" name="Google Shape;2180;p31"/>
            <p:cNvSpPr/>
            <p:nvPr/>
          </p:nvSpPr>
          <p:spPr>
            <a:xfrm>
              <a:off x="349527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1" name="Google Shape;2181;p31"/>
            <p:cNvSpPr/>
            <p:nvPr/>
          </p:nvSpPr>
          <p:spPr>
            <a:xfrm>
              <a:off x="3691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2" name="Google Shape;2182;p31"/>
            <p:cNvSpPr/>
            <p:nvPr/>
          </p:nvSpPr>
          <p:spPr>
            <a:xfrm>
              <a:off x="388651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3" name="Google Shape;2183;p31"/>
            <p:cNvSpPr/>
            <p:nvPr/>
          </p:nvSpPr>
          <p:spPr>
            <a:xfrm>
              <a:off x="408232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4" name="Google Shape;2184;p31"/>
            <p:cNvSpPr/>
            <p:nvPr/>
          </p:nvSpPr>
          <p:spPr>
            <a:xfrm>
              <a:off x="427771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5" name="Google Shape;2185;p31"/>
            <p:cNvSpPr/>
            <p:nvPr/>
          </p:nvSpPr>
          <p:spPr>
            <a:xfrm>
              <a:off x="4475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6" name="Google Shape;2186;p31"/>
            <p:cNvSpPr/>
            <p:nvPr/>
          </p:nvSpPr>
          <p:spPr>
            <a:xfrm>
              <a:off x="467103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7" name="Google Shape;2187;p31"/>
            <p:cNvSpPr/>
            <p:nvPr/>
          </p:nvSpPr>
          <p:spPr>
            <a:xfrm>
              <a:off x="486643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8" name="Google Shape;2188;p31"/>
            <p:cNvSpPr/>
            <p:nvPr/>
          </p:nvSpPr>
          <p:spPr>
            <a:xfrm>
              <a:off x="5062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9" name="Google Shape;2189;p31"/>
            <p:cNvSpPr/>
            <p:nvPr/>
          </p:nvSpPr>
          <p:spPr>
            <a:xfrm>
              <a:off x="5257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0" name="Google Shape;2190;p31"/>
            <p:cNvSpPr/>
            <p:nvPr/>
          </p:nvSpPr>
          <p:spPr>
            <a:xfrm>
              <a:off x="5453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1" name="Google Shape;2191;p31"/>
            <p:cNvSpPr/>
            <p:nvPr/>
          </p:nvSpPr>
          <p:spPr>
            <a:xfrm>
              <a:off x="565054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2" name="Google Shape;2192;p31"/>
            <p:cNvSpPr/>
            <p:nvPr/>
          </p:nvSpPr>
          <p:spPr>
            <a:xfrm>
              <a:off x="584637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3" name="Google Shape;2193;p31"/>
            <p:cNvSpPr/>
            <p:nvPr/>
          </p:nvSpPr>
          <p:spPr>
            <a:xfrm>
              <a:off x="604174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4" name="Google Shape;2194;p31"/>
            <p:cNvSpPr/>
            <p:nvPr/>
          </p:nvSpPr>
          <p:spPr>
            <a:xfrm>
              <a:off x="623758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5" name="Google Shape;2195;p31"/>
            <p:cNvSpPr/>
            <p:nvPr/>
          </p:nvSpPr>
          <p:spPr>
            <a:xfrm>
              <a:off x="643298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31"/>
            <p:cNvSpPr/>
            <p:nvPr/>
          </p:nvSpPr>
          <p:spPr>
            <a:xfrm>
              <a:off x="662879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31"/>
            <p:cNvSpPr/>
            <p:nvPr/>
          </p:nvSpPr>
          <p:spPr>
            <a:xfrm>
              <a:off x="682588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31"/>
            <p:cNvSpPr/>
            <p:nvPr/>
          </p:nvSpPr>
          <p:spPr>
            <a:xfrm>
              <a:off x="702169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31"/>
            <p:cNvSpPr/>
            <p:nvPr/>
          </p:nvSpPr>
          <p:spPr>
            <a:xfrm>
              <a:off x="721709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31"/>
            <p:cNvSpPr/>
            <p:nvPr/>
          </p:nvSpPr>
          <p:spPr>
            <a:xfrm>
              <a:off x="741290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31"/>
            <p:cNvSpPr/>
            <p:nvPr/>
          </p:nvSpPr>
          <p:spPr>
            <a:xfrm>
              <a:off x="760830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31"/>
            <p:cNvSpPr/>
            <p:nvPr/>
          </p:nvSpPr>
          <p:spPr>
            <a:xfrm>
              <a:off x="7804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31"/>
            <p:cNvSpPr/>
            <p:nvPr/>
          </p:nvSpPr>
          <p:spPr>
            <a:xfrm>
              <a:off x="800161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31"/>
            <p:cNvSpPr/>
            <p:nvPr/>
          </p:nvSpPr>
          <p:spPr>
            <a:xfrm>
              <a:off x="819701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31"/>
            <p:cNvSpPr/>
            <p:nvPr/>
          </p:nvSpPr>
          <p:spPr>
            <a:xfrm>
              <a:off x="839285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31"/>
            <p:cNvSpPr/>
            <p:nvPr/>
          </p:nvSpPr>
          <p:spPr>
            <a:xfrm>
              <a:off x="8588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07" name="Google Shape;2207;p31"/>
          <p:cNvSpPr txBox="1"/>
          <p:nvPr>
            <p:ph type="ctrTitle"/>
          </p:nvPr>
        </p:nvSpPr>
        <p:spPr>
          <a:xfrm>
            <a:off x="715100" y="581239"/>
            <a:ext cx="4284000" cy="9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208" name="Google Shape;2208;p31"/>
          <p:cNvSpPr txBox="1"/>
          <p:nvPr>
            <p:ph idx="1" type="subTitle"/>
          </p:nvPr>
        </p:nvSpPr>
        <p:spPr>
          <a:xfrm>
            <a:off x="715100" y="1475950"/>
            <a:ext cx="4293900" cy="15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pic>
        <p:nvPicPr>
          <p:cNvPr id="2209" name="Google Shape;2209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640925" y="554925"/>
            <a:ext cx="4096343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0" name="Google Shape;2210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663306">
            <a:off x="6560741" y="32457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1" name="Google Shape;2211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785596" y="34774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2" name="Google Shape;2212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78754" y="41846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3" name="Google Shape;2213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210099" y="4607600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4" name="Google Shape;2214;p3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-113791" y="4521849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5" name="Google Shape;2215;p3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-279887" y="1652043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6" name="Google Shape;2216;p3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178757" y="255484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7" name="Google Shape;2217;p3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-5400000">
            <a:off x="-1638876" y="-1631655"/>
            <a:ext cx="2151276" cy="318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8" name="Google Shape;2218;p3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rot="-3174378">
            <a:off x="8517485" y="2854163"/>
            <a:ext cx="930801" cy="854275"/>
          </a:xfrm>
          <a:prstGeom prst="rect">
            <a:avLst/>
          </a:prstGeom>
          <a:noFill/>
          <a:ln>
            <a:noFill/>
          </a:ln>
        </p:spPr>
      </p:pic>
      <p:sp>
        <p:nvSpPr>
          <p:cNvPr id="2219" name="Google Shape;2219;p31"/>
          <p:cNvSpPr txBox="1"/>
          <p:nvPr/>
        </p:nvSpPr>
        <p:spPr>
          <a:xfrm>
            <a:off x="715100" y="3955825"/>
            <a:ext cx="49257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lt2"/>
                </a:solidFill>
                <a:latin typeface="Manrope Medium"/>
                <a:ea typeface="Manrope Medium"/>
                <a:cs typeface="Manrope Medium"/>
                <a:sym typeface="Manrope Medium"/>
              </a:rPr>
              <a:t>CREDITS: This presentation template was created by </a:t>
            </a:r>
            <a:r>
              <a:rPr b="1" i="0" lang="en" sz="1200" u="none" cap="none" strike="noStrike">
                <a:solidFill>
                  <a:schemeClr val="hlink"/>
                </a:solidFill>
                <a:uFill>
                  <a:noFill/>
                </a:uFill>
                <a:latin typeface="Manrope"/>
                <a:ea typeface="Manrope"/>
                <a:cs typeface="Manrope"/>
                <a:sym typeface="Manrope"/>
                <a:hlinkClick r:id="rId12"/>
              </a:rPr>
              <a:t>Slidesgo</a:t>
            </a:r>
            <a:r>
              <a:rPr b="0" i="0" lang="en" sz="1200" u="none" cap="none" strike="noStrike">
                <a:solidFill>
                  <a:schemeClr val="lt2"/>
                </a:solidFill>
                <a:latin typeface="Manrope Medium"/>
                <a:ea typeface="Manrope Medium"/>
                <a:cs typeface="Manrope Medium"/>
                <a:sym typeface="Manrope Medium"/>
              </a:rPr>
              <a:t>, including icons by </a:t>
            </a:r>
            <a:r>
              <a:rPr b="1" i="0" lang="en" sz="1200" u="none" cap="none" strike="noStrike">
                <a:solidFill>
                  <a:schemeClr val="hlink"/>
                </a:solidFill>
                <a:uFill>
                  <a:noFill/>
                </a:uFill>
                <a:latin typeface="Manrope"/>
                <a:ea typeface="Manrope"/>
                <a:cs typeface="Manrope"/>
                <a:sym typeface="Manrope"/>
                <a:hlinkClick r:id="rId13"/>
              </a:rPr>
              <a:t>Flaticon</a:t>
            </a:r>
            <a:r>
              <a:rPr b="0" i="0" lang="en" sz="1200" u="none" cap="none" strike="noStrike">
                <a:solidFill>
                  <a:schemeClr val="lt2"/>
                </a:solidFill>
                <a:latin typeface="Manrope Medium"/>
                <a:ea typeface="Manrope Medium"/>
                <a:cs typeface="Manrope Medium"/>
                <a:sym typeface="Manrope Medium"/>
              </a:rPr>
              <a:t> and infographics &amp; images by </a:t>
            </a:r>
            <a:r>
              <a:rPr b="1" i="0" lang="en" sz="1200" u="none" cap="none" strike="noStrike">
                <a:solidFill>
                  <a:schemeClr val="hlink"/>
                </a:solidFill>
                <a:uFill>
                  <a:noFill/>
                </a:uFill>
                <a:latin typeface="Manrope"/>
                <a:ea typeface="Manrope"/>
                <a:cs typeface="Manrope"/>
                <a:sym typeface="Manrope"/>
                <a:hlinkClick r:id="rId14"/>
              </a:rPr>
              <a:t>Freepik</a:t>
            </a:r>
            <a:endParaRPr b="1" i="0" sz="1200" u="none" cap="none" strike="noStrike">
              <a:solidFill>
                <a:schemeClr val="lt2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spTree>
      <p:nvGrpSpPr>
        <p:cNvPr id="2220" name="Shape 2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1" name="Google Shape;2221;p32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2222" name="Google Shape;2222;p32"/>
            <p:cNvSpPr/>
            <p:nvPr/>
          </p:nvSpPr>
          <p:spPr>
            <a:xfrm>
              <a:off x="360060" y="469084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32"/>
            <p:cNvSpPr/>
            <p:nvPr/>
          </p:nvSpPr>
          <p:spPr>
            <a:xfrm>
              <a:off x="360060" y="447937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32"/>
            <p:cNvSpPr/>
            <p:nvPr/>
          </p:nvSpPr>
          <p:spPr>
            <a:xfrm>
              <a:off x="360060" y="426959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32"/>
            <p:cNvSpPr/>
            <p:nvPr/>
          </p:nvSpPr>
          <p:spPr>
            <a:xfrm>
              <a:off x="360060" y="405984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32"/>
            <p:cNvSpPr/>
            <p:nvPr/>
          </p:nvSpPr>
          <p:spPr>
            <a:xfrm>
              <a:off x="360060" y="38483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32"/>
            <p:cNvSpPr/>
            <p:nvPr/>
          </p:nvSpPr>
          <p:spPr>
            <a:xfrm>
              <a:off x="360060" y="363858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32"/>
            <p:cNvSpPr/>
            <p:nvPr/>
          </p:nvSpPr>
          <p:spPr>
            <a:xfrm>
              <a:off x="360060" y="342713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32"/>
            <p:cNvSpPr/>
            <p:nvPr/>
          </p:nvSpPr>
          <p:spPr>
            <a:xfrm>
              <a:off x="360060" y="321735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32"/>
            <p:cNvSpPr/>
            <p:nvPr/>
          </p:nvSpPr>
          <p:spPr>
            <a:xfrm>
              <a:off x="360060" y="300588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32"/>
            <p:cNvSpPr/>
            <p:nvPr/>
          </p:nvSpPr>
          <p:spPr>
            <a:xfrm>
              <a:off x="360060" y="2796542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32"/>
            <p:cNvSpPr/>
            <p:nvPr/>
          </p:nvSpPr>
          <p:spPr>
            <a:xfrm>
              <a:off x="360060" y="25850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32"/>
            <p:cNvSpPr/>
            <p:nvPr/>
          </p:nvSpPr>
          <p:spPr>
            <a:xfrm>
              <a:off x="360060" y="237531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32"/>
            <p:cNvSpPr/>
            <p:nvPr/>
          </p:nvSpPr>
          <p:spPr>
            <a:xfrm>
              <a:off x="360060" y="216384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32"/>
            <p:cNvSpPr/>
            <p:nvPr/>
          </p:nvSpPr>
          <p:spPr>
            <a:xfrm>
              <a:off x="360060" y="195406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32"/>
            <p:cNvSpPr/>
            <p:nvPr/>
          </p:nvSpPr>
          <p:spPr>
            <a:xfrm>
              <a:off x="360060" y="174428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32"/>
            <p:cNvSpPr/>
            <p:nvPr/>
          </p:nvSpPr>
          <p:spPr>
            <a:xfrm>
              <a:off x="360060" y="153283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32"/>
            <p:cNvSpPr/>
            <p:nvPr/>
          </p:nvSpPr>
          <p:spPr>
            <a:xfrm>
              <a:off x="360060" y="132305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32"/>
            <p:cNvSpPr/>
            <p:nvPr/>
          </p:nvSpPr>
          <p:spPr>
            <a:xfrm>
              <a:off x="360060" y="1111578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32"/>
            <p:cNvSpPr/>
            <p:nvPr/>
          </p:nvSpPr>
          <p:spPr>
            <a:xfrm>
              <a:off x="360060" y="90182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32"/>
            <p:cNvSpPr/>
            <p:nvPr/>
          </p:nvSpPr>
          <p:spPr>
            <a:xfrm>
              <a:off x="360060" y="69035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32"/>
            <p:cNvSpPr/>
            <p:nvPr/>
          </p:nvSpPr>
          <p:spPr>
            <a:xfrm>
              <a:off x="360060" y="48057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32"/>
            <p:cNvSpPr/>
            <p:nvPr/>
          </p:nvSpPr>
          <p:spPr>
            <a:xfrm>
              <a:off x="55590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32"/>
            <p:cNvSpPr/>
            <p:nvPr/>
          </p:nvSpPr>
          <p:spPr>
            <a:xfrm>
              <a:off x="75173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p32"/>
            <p:cNvSpPr/>
            <p:nvPr/>
          </p:nvSpPr>
          <p:spPr>
            <a:xfrm>
              <a:off x="949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p32"/>
            <p:cNvSpPr/>
            <p:nvPr/>
          </p:nvSpPr>
          <p:spPr>
            <a:xfrm>
              <a:off x="1144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32"/>
            <p:cNvSpPr/>
            <p:nvPr/>
          </p:nvSpPr>
          <p:spPr>
            <a:xfrm>
              <a:off x="1340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32"/>
            <p:cNvSpPr/>
            <p:nvPr/>
          </p:nvSpPr>
          <p:spPr>
            <a:xfrm>
              <a:off x="153584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9" name="Google Shape;2249;p32"/>
            <p:cNvSpPr/>
            <p:nvPr/>
          </p:nvSpPr>
          <p:spPr>
            <a:xfrm>
              <a:off x="173165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0" name="Google Shape;2250;p32"/>
            <p:cNvSpPr/>
            <p:nvPr/>
          </p:nvSpPr>
          <p:spPr>
            <a:xfrm>
              <a:off x="192705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1" name="Google Shape;2251;p32"/>
            <p:cNvSpPr/>
            <p:nvPr/>
          </p:nvSpPr>
          <p:spPr>
            <a:xfrm>
              <a:off x="212455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32"/>
            <p:cNvSpPr/>
            <p:nvPr/>
          </p:nvSpPr>
          <p:spPr>
            <a:xfrm>
              <a:off x="231995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32"/>
            <p:cNvSpPr/>
            <p:nvPr/>
          </p:nvSpPr>
          <p:spPr>
            <a:xfrm>
              <a:off x="251576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32"/>
            <p:cNvSpPr/>
            <p:nvPr/>
          </p:nvSpPr>
          <p:spPr>
            <a:xfrm>
              <a:off x="271116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32"/>
            <p:cNvSpPr/>
            <p:nvPr/>
          </p:nvSpPr>
          <p:spPr>
            <a:xfrm>
              <a:off x="290697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6" name="Google Shape;2256;p32"/>
            <p:cNvSpPr/>
            <p:nvPr/>
          </p:nvSpPr>
          <p:spPr>
            <a:xfrm>
              <a:off x="310237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7" name="Google Shape;2257;p32"/>
            <p:cNvSpPr/>
            <p:nvPr/>
          </p:nvSpPr>
          <p:spPr>
            <a:xfrm>
              <a:off x="329990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32"/>
            <p:cNvSpPr/>
            <p:nvPr/>
          </p:nvSpPr>
          <p:spPr>
            <a:xfrm>
              <a:off x="349527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32"/>
            <p:cNvSpPr/>
            <p:nvPr/>
          </p:nvSpPr>
          <p:spPr>
            <a:xfrm>
              <a:off x="3691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32"/>
            <p:cNvSpPr/>
            <p:nvPr/>
          </p:nvSpPr>
          <p:spPr>
            <a:xfrm>
              <a:off x="388651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32"/>
            <p:cNvSpPr/>
            <p:nvPr/>
          </p:nvSpPr>
          <p:spPr>
            <a:xfrm>
              <a:off x="408232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2" name="Google Shape;2262;p32"/>
            <p:cNvSpPr/>
            <p:nvPr/>
          </p:nvSpPr>
          <p:spPr>
            <a:xfrm>
              <a:off x="427771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3" name="Google Shape;2263;p32"/>
            <p:cNvSpPr/>
            <p:nvPr/>
          </p:nvSpPr>
          <p:spPr>
            <a:xfrm>
              <a:off x="4475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32"/>
            <p:cNvSpPr/>
            <p:nvPr/>
          </p:nvSpPr>
          <p:spPr>
            <a:xfrm>
              <a:off x="467103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32"/>
            <p:cNvSpPr/>
            <p:nvPr/>
          </p:nvSpPr>
          <p:spPr>
            <a:xfrm>
              <a:off x="486643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32"/>
            <p:cNvSpPr/>
            <p:nvPr/>
          </p:nvSpPr>
          <p:spPr>
            <a:xfrm>
              <a:off x="5062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32"/>
            <p:cNvSpPr/>
            <p:nvPr/>
          </p:nvSpPr>
          <p:spPr>
            <a:xfrm>
              <a:off x="5257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p32"/>
            <p:cNvSpPr/>
            <p:nvPr/>
          </p:nvSpPr>
          <p:spPr>
            <a:xfrm>
              <a:off x="5453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p32"/>
            <p:cNvSpPr/>
            <p:nvPr/>
          </p:nvSpPr>
          <p:spPr>
            <a:xfrm>
              <a:off x="565054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32"/>
            <p:cNvSpPr/>
            <p:nvPr/>
          </p:nvSpPr>
          <p:spPr>
            <a:xfrm>
              <a:off x="584637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32"/>
            <p:cNvSpPr/>
            <p:nvPr/>
          </p:nvSpPr>
          <p:spPr>
            <a:xfrm>
              <a:off x="604174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32"/>
            <p:cNvSpPr/>
            <p:nvPr/>
          </p:nvSpPr>
          <p:spPr>
            <a:xfrm>
              <a:off x="623758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32"/>
            <p:cNvSpPr/>
            <p:nvPr/>
          </p:nvSpPr>
          <p:spPr>
            <a:xfrm>
              <a:off x="643298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32"/>
            <p:cNvSpPr/>
            <p:nvPr/>
          </p:nvSpPr>
          <p:spPr>
            <a:xfrm>
              <a:off x="662879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32"/>
            <p:cNvSpPr/>
            <p:nvPr/>
          </p:nvSpPr>
          <p:spPr>
            <a:xfrm>
              <a:off x="682588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32"/>
            <p:cNvSpPr/>
            <p:nvPr/>
          </p:nvSpPr>
          <p:spPr>
            <a:xfrm>
              <a:off x="702169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32"/>
            <p:cNvSpPr/>
            <p:nvPr/>
          </p:nvSpPr>
          <p:spPr>
            <a:xfrm>
              <a:off x="721709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32"/>
            <p:cNvSpPr/>
            <p:nvPr/>
          </p:nvSpPr>
          <p:spPr>
            <a:xfrm>
              <a:off x="741290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32"/>
            <p:cNvSpPr/>
            <p:nvPr/>
          </p:nvSpPr>
          <p:spPr>
            <a:xfrm>
              <a:off x="760830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32"/>
            <p:cNvSpPr/>
            <p:nvPr/>
          </p:nvSpPr>
          <p:spPr>
            <a:xfrm>
              <a:off x="7804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32"/>
            <p:cNvSpPr/>
            <p:nvPr/>
          </p:nvSpPr>
          <p:spPr>
            <a:xfrm>
              <a:off x="800161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32"/>
            <p:cNvSpPr/>
            <p:nvPr/>
          </p:nvSpPr>
          <p:spPr>
            <a:xfrm>
              <a:off x="819701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32"/>
            <p:cNvSpPr/>
            <p:nvPr/>
          </p:nvSpPr>
          <p:spPr>
            <a:xfrm>
              <a:off x="839285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32"/>
            <p:cNvSpPr/>
            <p:nvPr/>
          </p:nvSpPr>
          <p:spPr>
            <a:xfrm>
              <a:off x="8588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85" name="Google Shape;2285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386896" y="8586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6" name="Google Shape;2286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1663306">
            <a:off x="6148766" y="-5711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7" name="Google Shape;228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88525" y="-2209125"/>
            <a:ext cx="4096343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8" name="Google Shape;2288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78754" y="41846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9" name="Google Shape;2289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4092" y="3844225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0" name="Google Shape;2290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487" y="528075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1" name="Google Shape;2291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564597" y="2930374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2" name="Google Shape;2292;p3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930938" y="4222093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3" name="Google Shape;2293;p3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057807" y="4090059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4" name="Google Shape;2294;p3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44360" y="1002013"/>
            <a:ext cx="930801" cy="85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5" name="Google Shape;2295;p3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-5400000">
            <a:off x="674874" y="3410595"/>
            <a:ext cx="2151276" cy="318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1_1_1_1_1_1_1">
    <p:spTree>
      <p:nvGrpSpPr>
        <p:cNvPr id="2296" name="Shape 2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7" name="Google Shape;2297;p33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2298" name="Google Shape;2298;p33"/>
            <p:cNvSpPr/>
            <p:nvPr/>
          </p:nvSpPr>
          <p:spPr>
            <a:xfrm>
              <a:off x="360060" y="469084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33"/>
            <p:cNvSpPr/>
            <p:nvPr/>
          </p:nvSpPr>
          <p:spPr>
            <a:xfrm>
              <a:off x="360060" y="447937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33"/>
            <p:cNvSpPr/>
            <p:nvPr/>
          </p:nvSpPr>
          <p:spPr>
            <a:xfrm>
              <a:off x="360060" y="426959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33"/>
            <p:cNvSpPr/>
            <p:nvPr/>
          </p:nvSpPr>
          <p:spPr>
            <a:xfrm>
              <a:off x="360060" y="405984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33"/>
            <p:cNvSpPr/>
            <p:nvPr/>
          </p:nvSpPr>
          <p:spPr>
            <a:xfrm>
              <a:off x="360060" y="38483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33"/>
            <p:cNvSpPr/>
            <p:nvPr/>
          </p:nvSpPr>
          <p:spPr>
            <a:xfrm>
              <a:off x="360060" y="363858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33"/>
            <p:cNvSpPr/>
            <p:nvPr/>
          </p:nvSpPr>
          <p:spPr>
            <a:xfrm>
              <a:off x="360060" y="342713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33"/>
            <p:cNvSpPr/>
            <p:nvPr/>
          </p:nvSpPr>
          <p:spPr>
            <a:xfrm>
              <a:off x="360060" y="321735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33"/>
            <p:cNvSpPr/>
            <p:nvPr/>
          </p:nvSpPr>
          <p:spPr>
            <a:xfrm>
              <a:off x="360060" y="300588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33"/>
            <p:cNvSpPr/>
            <p:nvPr/>
          </p:nvSpPr>
          <p:spPr>
            <a:xfrm>
              <a:off x="360060" y="2796542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33"/>
            <p:cNvSpPr/>
            <p:nvPr/>
          </p:nvSpPr>
          <p:spPr>
            <a:xfrm>
              <a:off x="360060" y="25850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33"/>
            <p:cNvSpPr/>
            <p:nvPr/>
          </p:nvSpPr>
          <p:spPr>
            <a:xfrm>
              <a:off x="360060" y="237531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33"/>
            <p:cNvSpPr/>
            <p:nvPr/>
          </p:nvSpPr>
          <p:spPr>
            <a:xfrm>
              <a:off x="360060" y="216384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33"/>
            <p:cNvSpPr/>
            <p:nvPr/>
          </p:nvSpPr>
          <p:spPr>
            <a:xfrm>
              <a:off x="360060" y="195406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33"/>
            <p:cNvSpPr/>
            <p:nvPr/>
          </p:nvSpPr>
          <p:spPr>
            <a:xfrm>
              <a:off x="360060" y="174428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33"/>
            <p:cNvSpPr/>
            <p:nvPr/>
          </p:nvSpPr>
          <p:spPr>
            <a:xfrm>
              <a:off x="360060" y="153283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33"/>
            <p:cNvSpPr/>
            <p:nvPr/>
          </p:nvSpPr>
          <p:spPr>
            <a:xfrm>
              <a:off x="360060" y="132305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33"/>
            <p:cNvSpPr/>
            <p:nvPr/>
          </p:nvSpPr>
          <p:spPr>
            <a:xfrm>
              <a:off x="360060" y="1111578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33"/>
            <p:cNvSpPr/>
            <p:nvPr/>
          </p:nvSpPr>
          <p:spPr>
            <a:xfrm>
              <a:off x="360060" y="90182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33"/>
            <p:cNvSpPr/>
            <p:nvPr/>
          </p:nvSpPr>
          <p:spPr>
            <a:xfrm>
              <a:off x="360060" y="69035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33"/>
            <p:cNvSpPr/>
            <p:nvPr/>
          </p:nvSpPr>
          <p:spPr>
            <a:xfrm>
              <a:off x="360060" y="48057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33"/>
            <p:cNvSpPr/>
            <p:nvPr/>
          </p:nvSpPr>
          <p:spPr>
            <a:xfrm>
              <a:off x="55590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33"/>
            <p:cNvSpPr/>
            <p:nvPr/>
          </p:nvSpPr>
          <p:spPr>
            <a:xfrm>
              <a:off x="75173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33"/>
            <p:cNvSpPr/>
            <p:nvPr/>
          </p:nvSpPr>
          <p:spPr>
            <a:xfrm>
              <a:off x="949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33"/>
            <p:cNvSpPr/>
            <p:nvPr/>
          </p:nvSpPr>
          <p:spPr>
            <a:xfrm>
              <a:off x="1144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33"/>
            <p:cNvSpPr/>
            <p:nvPr/>
          </p:nvSpPr>
          <p:spPr>
            <a:xfrm>
              <a:off x="1340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33"/>
            <p:cNvSpPr/>
            <p:nvPr/>
          </p:nvSpPr>
          <p:spPr>
            <a:xfrm>
              <a:off x="153584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33"/>
            <p:cNvSpPr/>
            <p:nvPr/>
          </p:nvSpPr>
          <p:spPr>
            <a:xfrm>
              <a:off x="173165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33"/>
            <p:cNvSpPr/>
            <p:nvPr/>
          </p:nvSpPr>
          <p:spPr>
            <a:xfrm>
              <a:off x="192705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33"/>
            <p:cNvSpPr/>
            <p:nvPr/>
          </p:nvSpPr>
          <p:spPr>
            <a:xfrm>
              <a:off x="212455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33"/>
            <p:cNvSpPr/>
            <p:nvPr/>
          </p:nvSpPr>
          <p:spPr>
            <a:xfrm>
              <a:off x="231995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33"/>
            <p:cNvSpPr/>
            <p:nvPr/>
          </p:nvSpPr>
          <p:spPr>
            <a:xfrm>
              <a:off x="251576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33"/>
            <p:cNvSpPr/>
            <p:nvPr/>
          </p:nvSpPr>
          <p:spPr>
            <a:xfrm>
              <a:off x="271116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33"/>
            <p:cNvSpPr/>
            <p:nvPr/>
          </p:nvSpPr>
          <p:spPr>
            <a:xfrm>
              <a:off x="290697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33"/>
            <p:cNvSpPr/>
            <p:nvPr/>
          </p:nvSpPr>
          <p:spPr>
            <a:xfrm>
              <a:off x="310237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33"/>
            <p:cNvSpPr/>
            <p:nvPr/>
          </p:nvSpPr>
          <p:spPr>
            <a:xfrm>
              <a:off x="329990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33"/>
            <p:cNvSpPr/>
            <p:nvPr/>
          </p:nvSpPr>
          <p:spPr>
            <a:xfrm>
              <a:off x="349527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33"/>
            <p:cNvSpPr/>
            <p:nvPr/>
          </p:nvSpPr>
          <p:spPr>
            <a:xfrm>
              <a:off x="3691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33"/>
            <p:cNvSpPr/>
            <p:nvPr/>
          </p:nvSpPr>
          <p:spPr>
            <a:xfrm>
              <a:off x="388651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33"/>
            <p:cNvSpPr/>
            <p:nvPr/>
          </p:nvSpPr>
          <p:spPr>
            <a:xfrm>
              <a:off x="408232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33"/>
            <p:cNvSpPr/>
            <p:nvPr/>
          </p:nvSpPr>
          <p:spPr>
            <a:xfrm>
              <a:off x="427771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33"/>
            <p:cNvSpPr/>
            <p:nvPr/>
          </p:nvSpPr>
          <p:spPr>
            <a:xfrm>
              <a:off x="4475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33"/>
            <p:cNvSpPr/>
            <p:nvPr/>
          </p:nvSpPr>
          <p:spPr>
            <a:xfrm>
              <a:off x="467103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33"/>
            <p:cNvSpPr/>
            <p:nvPr/>
          </p:nvSpPr>
          <p:spPr>
            <a:xfrm>
              <a:off x="486643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33"/>
            <p:cNvSpPr/>
            <p:nvPr/>
          </p:nvSpPr>
          <p:spPr>
            <a:xfrm>
              <a:off x="5062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33"/>
            <p:cNvSpPr/>
            <p:nvPr/>
          </p:nvSpPr>
          <p:spPr>
            <a:xfrm>
              <a:off x="5257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33"/>
            <p:cNvSpPr/>
            <p:nvPr/>
          </p:nvSpPr>
          <p:spPr>
            <a:xfrm>
              <a:off x="5453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33"/>
            <p:cNvSpPr/>
            <p:nvPr/>
          </p:nvSpPr>
          <p:spPr>
            <a:xfrm>
              <a:off x="565054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p33"/>
            <p:cNvSpPr/>
            <p:nvPr/>
          </p:nvSpPr>
          <p:spPr>
            <a:xfrm>
              <a:off x="584637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33"/>
            <p:cNvSpPr/>
            <p:nvPr/>
          </p:nvSpPr>
          <p:spPr>
            <a:xfrm>
              <a:off x="604174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33"/>
            <p:cNvSpPr/>
            <p:nvPr/>
          </p:nvSpPr>
          <p:spPr>
            <a:xfrm>
              <a:off x="623758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33"/>
            <p:cNvSpPr/>
            <p:nvPr/>
          </p:nvSpPr>
          <p:spPr>
            <a:xfrm>
              <a:off x="643298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33"/>
            <p:cNvSpPr/>
            <p:nvPr/>
          </p:nvSpPr>
          <p:spPr>
            <a:xfrm>
              <a:off x="662879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33"/>
            <p:cNvSpPr/>
            <p:nvPr/>
          </p:nvSpPr>
          <p:spPr>
            <a:xfrm>
              <a:off x="682588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33"/>
            <p:cNvSpPr/>
            <p:nvPr/>
          </p:nvSpPr>
          <p:spPr>
            <a:xfrm>
              <a:off x="702169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33"/>
            <p:cNvSpPr/>
            <p:nvPr/>
          </p:nvSpPr>
          <p:spPr>
            <a:xfrm>
              <a:off x="721709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33"/>
            <p:cNvSpPr/>
            <p:nvPr/>
          </p:nvSpPr>
          <p:spPr>
            <a:xfrm>
              <a:off x="741290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33"/>
            <p:cNvSpPr/>
            <p:nvPr/>
          </p:nvSpPr>
          <p:spPr>
            <a:xfrm>
              <a:off x="760830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33"/>
            <p:cNvSpPr/>
            <p:nvPr/>
          </p:nvSpPr>
          <p:spPr>
            <a:xfrm>
              <a:off x="7804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33"/>
            <p:cNvSpPr/>
            <p:nvPr/>
          </p:nvSpPr>
          <p:spPr>
            <a:xfrm>
              <a:off x="800161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33"/>
            <p:cNvSpPr/>
            <p:nvPr/>
          </p:nvSpPr>
          <p:spPr>
            <a:xfrm>
              <a:off x="819701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33"/>
            <p:cNvSpPr/>
            <p:nvPr/>
          </p:nvSpPr>
          <p:spPr>
            <a:xfrm>
              <a:off x="839285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33"/>
            <p:cNvSpPr/>
            <p:nvPr/>
          </p:nvSpPr>
          <p:spPr>
            <a:xfrm>
              <a:off x="8588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361" name="Google Shape;2361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16121" y="-5258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2" name="Google Shape;2362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663306">
            <a:off x="8211066" y="-3982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3" name="Google Shape;2363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3028924">
            <a:off x="2811650" y="4114299"/>
            <a:ext cx="4096340" cy="3708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4" name="Google Shape;2364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48254" y="44193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5" name="Google Shape;2365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42054" y="126087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6" name="Google Shape;2366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126938" y="4104800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7" name="Google Shape;2367;p3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675013" y="4222093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8" name="Google Shape;2368;p3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729672" y="3947388"/>
            <a:ext cx="930801" cy="85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9" name="Google Shape;2369;p3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-5400000">
            <a:off x="3545674" y="-2134630"/>
            <a:ext cx="2151276" cy="318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0" name="Google Shape;2370;p3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428904" y="194427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1" name="Google Shape;2371;p3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4933384">
            <a:off x="-766971" y="25957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2" name="Google Shape;2372;p3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432559" y="270949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3" name="Google Shape;2373;p3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134782" y="116972"/>
            <a:ext cx="667305" cy="782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BLANK_1_1_1_1_1_1_1_1_1">
    <p:spTree>
      <p:nvGrpSpPr>
        <p:cNvPr id="2374" name="Shape 2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5" name="Google Shape;2375;p34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2376" name="Google Shape;2376;p34"/>
            <p:cNvSpPr/>
            <p:nvPr/>
          </p:nvSpPr>
          <p:spPr>
            <a:xfrm>
              <a:off x="360060" y="469084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34"/>
            <p:cNvSpPr/>
            <p:nvPr/>
          </p:nvSpPr>
          <p:spPr>
            <a:xfrm>
              <a:off x="360060" y="447937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p34"/>
            <p:cNvSpPr/>
            <p:nvPr/>
          </p:nvSpPr>
          <p:spPr>
            <a:xfrm>
              <a:off x="360060" y="426959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9" name="Google Shape;2379;p34"/>
            <p:cNvSpPr/>
            <p:nvPr/>
          </p:nvSpPr>
          <p:spPr>
            <a:xfrm>
              <a:off x="360060" y="405984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34"/>
            <p:cNvSpPr/>
            <p:nvPr/>
          </p:nvSpPr>
          <p:spPr>
            <a:xfrm>
              <a:off x="360060" y="38483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1" name="Google Shape;2381;p34"/>
            <p:cNvSpPr/>
            <p:nvPr/>
          </p:nvSpPr>
          <p:spPr>
            <a:xfrm>
              <a:off x="360060" y="363858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2" name="Google Shape;2382;p34"/>
            <p:cNvSpPr/>
            <p:nvPr/>
          </p:nvSpPr>
          <p:spPr>
            <a:xfrm>
              <a:off x="360060" y="342713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3" name="Google Shape;2383;p34"/>
            <p:cNvSpPr/>
            <p:nvPr/>
          </p:nvSpPr>
          <p:spPr>
            <a:xfrm>
              <a:off x="360060" y="321735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4" name="Google Shape;2384;p34"/>
            <p:cNvSpPr/>
            <p:nvPr/>
          </p:nvSpPr>
          <p:spPr>
            <a:xfrm>
              <a:off x="360060" y="300588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34"/>
            <p:cNvSpPr/>
            <p:nvPr/>
          </p:nvSpPr>
          <p:spPr>
            <a:xfrm>
              <a:off x="360060" y="2796542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6" name="Google Shape;2386;p34"/>
            <p:cNvSpPr/>
            <p:nvPr/>
          </p:nvSpPr>
          <p:spPr>
            <a:xfrm>
              <a:off x="360060" y="25850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7" name="Google Shape;2387;p34"/>
            <p:cNvSpPr/>
            <p:nvPr/>
          </p:nvSpPr>
          <p:spPr>
            <a:xfrm>
              <a:off x="360060" y="237531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8" name="Google Shape;2388;p34"/>
            <p:cNvSpPr/>
            <p:nvPr/>
          </p:nvSpPr>
          <p:spPr>
            <a:xfrm>
              <a:off x="360060" y="216384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9" name="Google Shape;2389;p34"/>
            <p:cNvSpPr/>
            <p:nvPr/>
          </p:nvSpPr>
          <p:spPr>
            <a:xfrm>
              <a:off x="360060" y="195406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0" name="Google Shape;2390;p34"/>
            <p:cNvSpPr/>
            <p:nvPr/>
          </p:nvSpPr>
          <p:spPr>
            <a:xfrm>
              <a:off x="360060" y="174428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34"/>
            <p:cNvSpPr/>
            <p:nvPr/>
          </p:nvSpPr>
          <p:spPr>
            <a:xfrm>
              <a:off x="360060" y="153283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2" name="Google Shape;2392;p34"/>
            <p:cNvSpPr/>
            <p:nvPr/>
          </p:nvSpPr>
          <p:spPr>
            <a:xfrm>
              <a:off x="360060" y="132305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3" name="Google Shape;2393;p34"/>
            <p:cNvSpPr/>
            <p:nvPr/>
          </p:nvSpPr>
          <p:spPr>
            <a:xfrm>
              <a:off x="360060" y="1111578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34"/>
            <p:cNvSpPr/>
            <p:nvPr/>
          </p:nvSpPr>
          <p:spPr>
            <a:xfrm>
              <a:off x="360060" y="90182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34"/>
            <p:cNvSpPr/>
            <p:nvPr/>
          </p:nvSpPr>
          <p:spPr>
            <a:xfrm>
              <a:off x="360060" y="69035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34"/>
            <p:cNvSpPr/>
            <p:nvPr/>
          </p:nvSpPr>
          <p:spPr>
            <a:xfrm>
              <a:off x="360060" y="48057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34"/>
            <p:cNvSpPr/>
            <p:nvPr/>
          </p:nvSpPr>
          <p:spPr>
            <a:xfrm>
              <a:off x="55590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34"/>
            <p:cNvSpPr/>
            <p:nvPr/>
          </p:nvSpPr>
          <p:spPr>
            <a:xfrm>
              <a:off x="75173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34"/>
            <p:cNvSpPr/>
            <p:nvPr/>
          </p:nvSpPr>
          <p:spPr>
            <a:xfrm>
              <a:off x="949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34"/>
            <p:cNvSpPr/>
            <p:nvPr/>
          </p:nvSpPr>
          <p:spPr>
            <a:xfrm>
              <a:off x="1144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34"/>
            <p:cNvSpPr/>
            <p:nvPr/>
          </p:nvSpPr>
          <p:spPr>
            <a:xfrm>
              <a:off x="1340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34"/>
            <p:cNvSpPr/>
            <p:nvPr/>
          </p:nvSpPr>
          <p:spPr>
            <a:xfrm>
              <a:off x="153584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3" name="Google Shape;2403;p34"/>
            <p:cNvSpPr/>
            <p:nvPr/>
          </p:nvSpPr>
          <p:spPr>
            <a:xfrm>
              <a:off x="173165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4" name="Google Shape;2404;p34"/>
            <p:cNvSpPr/>
            <p:nvPr/>
          </p:nvSpPr>
          <p:spPr>
            <a:xfrm>
              <a:off x="192705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34"/>
            <p:cNvSpPr/>
            <p:nvPr/>
          </p:nvSpPr>
          <p:spPr>
            <a:xfrm>
              <a:off x="212455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6" name="Google Shape;2406;p34"/>
            <p:cNvSpPr/>
            <p:nvPr/>
          </p:nvSpPr>
          <p:spPr>
            <a:xfrm>
              <a:off x="231995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7" name="Google Shape;2407;p34"/>
            <p:cNvSpPr/>
            <p:nvPr/>
          </p:nvSpPr>
          <p:spPr>
            <a:xfrm>
              <a:off x="251576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8" name="Google Shape;2408;p34"/>
            <p:cNvSpPr/>
            <p:nvPr/>
          </p:nvSpPr>
          <p:spPr>
            <a:xfrm>
              <a:off x="271116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9" name="Google Shape;2409;p34"/>
            <p:cNvSpPr/>
            <p:nvPr/>
          </p:nvSpPr>
          <p:spPr>
            <a:xfrm>
              <a:off x="290697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p34"/>
            <p:cNvSpPr/>
            <p:nvPr/>
          </p:nvSpPr>
          <p:spPr>
            <a:xfrm>
              <a:off x="310237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1" name="Google Shape;2411;p34"/>
            <p:cNvSpPr/>
            <p:nvPr/>
          </p:nvSpPr>
          <p:spPr>
            <a:xfrm>
              <a:off x="329990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2" name="Google Shape;2412;p34"/>
            <p:cNvSpPr/>
            <p:nvPr/>
          </p:nvSpPr>
          <p:spPr>
            <a:xfrm>
              <a:off x="349527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3" name="Google Shape;2413;p34"/>
            <p:cNvSpPr/>
            <p:nvPr/>
          </p:nvSpPr>
          <p:spPr>
            <a:xfrm>
              <a:off x="3691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4" name="Google Shape;2414;p34"/>
            <p:cNvSpPr/>
            <p:nvPr/>
          </p:nvSpPr>
          <p:spPr>
            <a:xfrm>
              <a:off x="388651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5" name="Google Shape;2415;p34"/>
            <p:cNvSpPr/>
            <p:nvPr/>
          </p:nvSpPr>
          <p:spPr>
            <a:xfrm>
              <a:off x="408232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34"/>
            <p:cNvSpPr/>
            <p:nvPr/>
          </p:nvSpPr>
          <p:spPr>
            <a:xfrm>
              <a:off x="427771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34"/>
            <p:cNvSpPr/>
            <p:nvPr/>
          </p:nvSpPr>
          <p:spPr>
            <a:xfrm>
              <a:off x="4475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34"/>
            <p:cNvSpPr/>
            <p:nvPr/>
          </p:nvSpPr>
          <p:spPr>
            <a:xfrm>
              <a:off x="467103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34"/>
            <p:cNvSpPr/>
            <p:nvPr/>
          </p:nvSpPr>
          <p:spPr>
            <a:xfrm>
              <a:off x="486643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34"/>
            <p:cNvSpPr/>
            <p:nvPr/>
          </p:nvSpPr>
          <p:spPr>
            <a:xfrm>
              <a:off x="5062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34"/>
            <p:cNvSpPr/>
            <p:nvPr/>
          </p:nvSpPr>
          <p:spPr>
            <a:xfrm>
              <a:off x="5257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34"/>
            <p:cNvSpPr/>
            <p:nvPr/>
          </p:nvSpPr>
          <p:spPr>
            <a:xfrm>
              <a:off x="5453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34"/>
            <p:cNvSpPr/>
            <p:nvPr/>
          </p:nvSpPr>
          <p:spPr>
            <a:xfrm>
              <a:off x="565054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34"/>
            <p:cNvSpPr/>
            <p:nvPr/>
          </p:nvSpPr>
          <p:spPr>
            <a:xfrm>
              <a:off x="584637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34"/>
            <p:cNvSpPr/>
            <p:nvPr/>
          </p:nvSpPr>
          <p:spPr>
            <a:xfrm>
              <a:off x="604174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34"/>
            <p:cNvSpPr/>
            <p:nvPr/>
          </p:nvSpPr>
          <p:spPr>
            <a:xfrm>
              <a:off x="623758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34"/>
            <p:cNvSpPr/>
            <p:nvPr/>
          </p:nvSpPr>
          <p:spPr>
            <a:xfrm>
              <a:off x="643298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34"/>
            <p:cNvSpPr/>
            <p:nvPr/>
          </p:nvSpPr>
          <p:spPr>
            <a:xfrm>
              <a:off x="662879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34"/>
            <p:cNvSpPr/>
            <p:nvPr/>
          </p:nvSpPr>
          <p:spPr>
            <a:xfrm>
              <a:off x="682588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34"/>
            <p:cNvSpPr/>
            <p:nvPr/>
          </p:nvSpPr>
          <p:spPr>
            <a:xfrm>
              <a:off x="702169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34"/>
            <p:cNvSpPr/>
            <p:nvPr/>
          </p:nvSpPr>
          <p:spPr>
            <a:xfrm>
              <a:off x="721709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34"/>
            <p:cNvSpPr/>
            <p:nvPr/>
          </p:nvSpPr>
          <p:spPr>
            <a:xfrm>
              <a:off x="741290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34"/>
            <p:cNvSpPr/>
            <p:nvPr/>
          </p:nvSpPr>
          <p:spPr>
            <a:xfrm>
              <a:off x="760830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34"/>
            <p:cNvSpPr/>
            <p:nvPr/>
          </p:nvSpPr>
          <p:spPr>
            <a:xfrm>
              <a:off x="7804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34"/>
            <p:cNvSpPr/>
            <p:nvPr/>
          </p:nvSpPr>
          <p:spPr>
            <a:xfrm>
              <a:off x="800161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34"/>
            <p:cNvSpPr/>
            <p:nvPr/>
          </p:nvSpPr>
          <p:spPr>
            <a:xfrm>
              <a:off x="819701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34"/>
            <p:cNvSpPr/>
            <p:nvPr/>
          </p:nvSpPr>
          <p:spPr>
            <a:xfrm>
              <a:off x="839285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34"/>
            <p:cNvSpPr/>
            <p:nvPr/>
          </p:nvSpPr>
          <p:spPr>
            <a:xfrm>
              <a:off x="8588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439" name="Google Shape;2439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31554" y="-6213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0" name="Google Shape;2440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663306">
            <a:off x="2498116" y="45040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1" name="Google Shape;2441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31550" y="3444475"/>
            <a:ext cx="4096343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2" name="Google Shape;2442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78754" y="41846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3" name="Google Shape;2443;p3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45204" y="2231275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4" name="Google Shape;2444;p3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-364663" y="1722838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5" name="Google Shape;2445;p3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-113791" y="4521849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6" name="Google Shape;2446;p3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215288" y="4042568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7" name="Google Shape;2447;p3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428907" y="259684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8" name="Google Shape;2448;p3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346360" y="-249637"/>
            <a:ext cx="930801" cy="85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9" name="Google Shape;2449;p3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 rot="-5400000">
            <a:off x="-1856676" y="-1244005"/>
            <a:ext cx="2151276" cy="318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0" name="Google Shape;2450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379575">
            <a:off x="-1662638" y="4097200"/>
            <a:ext cx="4096343" cy="3708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1" name="Google Shape;2451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14513" y="-3173825"/>
            <a:ext cx="4096343" cy="3708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456" name="Shape 2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" name="Google Shape;2457;p3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458" name="Google Shape;2458;p3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459" name="Google Shape;2459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460" name="Shape 2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1" name="Google Shape;2461;p3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462" name="Google Shape;2462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463" name="Shape 2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65" name="Google Shape;2465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66" name="Google Shape;2466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67" name="Shape 2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8" name="Google Shape;2468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69" name="Google Shape;2469;p3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70" name="Google Shape;2470;p3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71" name="Google Shape;2471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472" name="Shape 2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3" name="Google Shape;2473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74" name="Google Shape;2474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475" name="Shape 2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6" name="Google Shape;2476;p4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477" name="Google Shape;2477;p4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78" name="Google Shape;2478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oogle Shape;235;p5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236" name="Google Shape;236;p5"/>
            <p:cNvSpPr/>
            <p:nvPr/>
          </p:nvSpPr>
          <p:spPr>
            <a:xfrm>
              <a:off x="360060" y="469084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360060" y="447937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360060" y="426959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360060" y="405984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360060" y="38483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360060" y="363858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360060" y="342713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360060" y="321735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360060" y="300588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360060" y="2796542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360060" y="25850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360060" y="237531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360060" y="216384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360060" y="195406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360060" y="174428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360060" y="153283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360060" y="132305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360060" y="1111578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60060" y="90182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360060" y="69035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360060" y="48057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55590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75173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949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1144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1340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153584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173165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192705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212455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231995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251576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271116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290697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310237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329990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349527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3691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388651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408232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427771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4475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467103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486643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5062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5257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5453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565054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584637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604174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623758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643298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662879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682588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702169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721709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741290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760830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7804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800161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819701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839285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8588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9" name="Google Shape;299;p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300" name="Google Shape;300;p5"/>
          <p:cNvSpPr txBox="1"/>
          <p:nvPr>
            <p:ph idx="1" type="body"/>
          </p:nvPr>
        </p:nvSpPr>
        <p:spPr>
          <a:xfrm>
            <a:off x="1266575" y="1156375"/>
            <a:ext cx="3996900" cy="1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301" name="Google Shape;301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59671" y="-1192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663306">
            <a:off x="-906659" y="247210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4348817">
            <a:off x="-2137400" y="3681276"/>
            <a:ext cx="4096344" cy="3708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78754" y="41846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300371" y="2355125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8712" y="4509500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280463" y="4703618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538282" y="4568884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602360" y="2605613"/>
            <a:ext cx="930801" cy="85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-5400000">
            <a:off x="8697099" y="-1627455"/>
            <a:ext cx="2151276" cy="318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724959" y="735024"/>
            <a:ext cx="744214" cy="7348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479" name="Shape 2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0" name="Google Shape;2480;p4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481" name="Google Shape;2481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482" name="Shape 2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3" name="Google Shape;2483;p4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4" name="Google Shape;2484;p4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485" name="Google Shape;2485;p4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486" name="Google Shape;2486;p4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87" name="Google Shape;2487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88" name="Shape 2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9" name="Google Shape;2489;p4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2490" name="Google Shape;2490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491" name="Shape 2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2" name="Google Shape;2492;p4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93" name="Google Shape;2493;p4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94" name="Google Shape;2494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495" name="Shape 2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6" name="Google Shape;2496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" name="Google Shape;313;p6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314" name="Google Shape;314;p6"/>
            <p:cNvSpPr/>
            <p:nvPr/>
          </p:nvSpPr>
          <p:spPr>
            <a:xfrm>
              <a:off x="360060" y="469084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6"/>
            <p:cNvSpPr/>
            <p:nvPr/>
          </p:nvSpPr>
          <p:spPr>
            <a:xfrm>
              <a:off x="360060" y="447937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6"/>
            <p:cNvSpPr/>
            <p:nvPr/>
          </p:nvSpPr>
          <p:spPr>
            <a:xfrm>
              <a:off x="360060" y="426959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6"/>
            <p:cNvSpPr/>
            <p:nvPr/>
          </p:nvSpPr>
          <p:spPr>
            <a:xfrm>
              <a:off x="360060" y="405984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6"/>
            <p:cNvSpPr/>
            <p:nvPr/>
          </p:nvSpPr>
          <p:spPr>
            <a:xfrm>
              <a:off x="360060" y="38483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6"/>
            <p:cNvSpPr/>
            <p:nvPr/>
          </p:nvSpPr>
          <p:spPr>
            <a:xfrm>
              <a:off x="360060" y="363858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6"/>
            <p:cNvSpPr/>
            <p:nvPr/>
          </p:nvSpPr>
          <p:spPr>
            <a:xfrm>
              <a:off x="360060" y="342713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6"/>
            <p:cNvSpPr/>
            <p:nvPr/>
          </p:nvSpPr>
          <p:spPr>
            <a:xfrm>
              <a:off x="360060" y="321735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360060" y="300588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360060" y="2796542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360060" y="25850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6"/>
            <p:cNvSpPr/>
            <p:nvPr/>
          </p:nvSpPr>
          <p:spPr>
            <a:xfrm>
              <a:off x="360060" y="237531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360060" y="216384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6"/>
            <p:cNvSpPr/>
            <p:nvPr/>
          </p:nvSpPr>
          <p:spPr>
            <a:xfrm>
              <a:off x="360060" y="195406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6"/>
            <p:cNvSpPr/>
            <p:nvPr/>
          </p:nvSpPr>
          <p:spPr>
            <a:xfrm>
              <a:off x="360060" y="174428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6"/>
            <p:cNvSpPr/>
            <p:nvPr/>
          </p:nvSpPr>
          <p:spPr>
            <a:xfrm>
              <a:off x="360060" y="153283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6"/>
            <p:cNvSpPr/>
            <p:nvPr/>
          </p:nvSpPr>
          <p:spPr>
            <a:xfrm>
              <a:off x="360060" y="132305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360060" y="1111578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360060" y="90182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360060" y="69035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360060" y="48057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55590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75173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949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1144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1340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153584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173165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192705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212455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231995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251576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271116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290697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310237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329990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349527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3691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388651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408232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427771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4475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467103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486643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5062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5257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6"/>
            <p:cNvSpPr/>
            <p:nvPr/>
          </p:nvSpPr>
          <p:spPr>
            <a:xfrm>
              <a:off x="5453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6"/>
            <p:cNvSpPr/>
            <p:nvPr/>
          </p:nvSpPr>
          <p:spPr>
            <a:xfrm>
              <a:off x="565054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6"/>
            <p:cNvSpPr/>
            <p:nvPr/>
          </p:nvSpPr>
          <p:spPr>
            <a:xfrm>
              <a:off x="584637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6"/>
            <p:cNvSpPr/>
            <p:nvPr/>
          </p:nvSpPr>
          <p:spPr>
            <a:xfrm>
              <a:off x="604174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6"/>
            <p:cNvSpPr/>
            <p:nvPr/>
          </p:nvSpPr>
          <p:spPr>
            <a:xfrm>
              <a:off x="623758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6"/>
            <p:cNvSpPr/>
            <p:nvPr/>
          </p:nvSpPr>
          <p:spPr>
            <a:xfrm>
              <a:off x="643298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6"/>
            <p:cNvSpPr/>
            <p:nvPr/>
          </p:nvSpPr>
          <p:spPr>
            <a:xfrm>
              <a:off x="662879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6"/>
            <p:cNvSpPr/>
            <p:nvPr/>
          </p:nvSpPr>
          <p:spPr>
            <a:xfrm>
              <a:off x="682588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6"/>
            <p:cNvSpPr/>
            <p:nvPr/>
          </p:nvSpPr>
          <p:spPr>
            <a:xfrm>
              <a:off x="702169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6"/>
            <p:cNvSpPr/>
            <p:nvPr/>
          </p:nvSpPr>
          <p:spPr>
            <a:xfrm>
              <a:off x="721709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6"/>
            <p:cNvSpPr/>
            <p:nvPr/>
          </p:nvSpPr>
          <p:spPr>
            <a:xfrm>
              <a:off x="741290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6"/>
            <p:cNvSpPr/>
            <p:nvPr/>
          </p:nvSpPr>
          <p:spPr>
            <a:xfrm>
              <a:off x="760830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6"/>
            <p:cNvSpPr/>
            <p:nvPr/>
          </p:nvSpPr>
          <p:spPr>
            <a:xfrm>
              <a:off x="7804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6"/>
            <p:cNvSpPr/>
            <p:nvPr/>
          </p:nvSpPr>
          <p:spPr>
            <a:xfrm>
              <a:off x="800161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6"/>
            <p:cNvSpPr/>
            <p:nvPr/>
          </p:nvSpPr>
          <p:spPr>
            <a:xfrm>
              <a:off x="819701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6"/>
            <p:cNvSpPr/>
            <p:nvPr/>
          </p:nvSpPr>
          <p:spPr>
            <a:xfrm>
              <a:off x="839285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6"/>
            <p:cNvSpPr/>
            <p:nvPr/>
          </p:nvSpPr>
          <p:spPr>
            <a:xfrm>
              <a:off x="8588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7" name="Google Shape;377;p6"/>
          <p:cNvSpPr txBox="1"/>
          <p:nvPr>
            <p:ph idx="1" type="subTitle"/>
          </p:nvPr>
        </p:nvSpPr>
        <p:spPr>
          <a:xfrm>
            <a:off x="1176452" y="2918075"/>
            <a:ext cx="30087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78" name="Google Shape;378;p6"/>
          <p:cNvSpPr txBox="1"/>
          <p:nvPr>
            <p:ph idx="2" type="subTitle"/>
          </p:nvPr>
        </p:nvSpPr>
        <p:spPr>
          <a:xfrm>
            <a:off x="4958848" y="2918075"/>
            <a:ext cx="30087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79" name="Google Shape;379;p6"/>
          <p:cNvSpPr txBox="1"/>
          <p:nvPr>
            <p:ph idx="3" type="subTitle"/>
          </p:nvPr>
        </p:nvSpPr>
        <p:spPr>
          <a:xfrm>
            <a:off x="1176452" y="3253700"/>
            <a:ext cx="3008700" cy="9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0" name="Google Shape;380;p6"/>
          <p:cNvSpPr txBox="1"/>
          <p:nvPr>
            <p:ph idx="4" type="subTitle"/>
          </p:nvPr>
        </p:nvSpPr>
        <p:spPr>
          <a:xfrm>
            <a:off x="4958848" y="3253700"/>
            <a:ext cx="3008700" cy="9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1" name="Google Shape;381;p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pic>
        <p:nvPicPr>
          <p:cNvPr id="382" name="Google Shape;382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3877299" y="3666295"/>
            <a:ext cx="2151276" cy="318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59671" y="-1192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663306">
            <a:off x="8416154" y="-337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3376350" y="504562"/>
            <a:ext cx="4096343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78754" y="41846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640367" y="3688600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11812" y="4608500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308084" y="4184649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-78312" y="2227006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595985" y="1017713"/>
            <a:ext cx="930801" cy="85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3" name="Google Shape;393;p7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394" name="Google Shape;394;p7"/>
            <p:cNvSpPr/>
            <p:nvPr/>
          </p:nvSpPr>
          <p:spPr>
            <a:xfrm>
              <a:off x="360060" y="469084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360060" y="447937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7"/>
            <p:cNvSpPr/>
            <p:nvPr/>
          </p:nvSpPr>
          <p:spPr>
            <a:xfrm>
              <a:off x="360060" y="426959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7"/>
            <p:cNvSpPr/>
            <p:nvPr/>
          </p:nvSpPr>
          <p:spPr>
            <a:xfrm>
              <a:off x="360060" y="405984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7"/>
            <p:cNvSpPr/>
            <p:nvPr/>
          </p:nvSpPr>
          <p:spPr>
            <a:xfrm>
              <a:off x="360060" y="38483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7"/>
            <p:cNvSpPr/>
            <p:nvPr/>
          </p:nvSpPr>
          <p:spPr>
            <a:xfrm>
              <a:off x="360060" y="363858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7"/>
            <p:cNvSpPr/>
            <p:nvPr/>
          </p:nvSpPr>
          <p:spPr>
            <a:xfrm>
              <a:off x="360060" y="342713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7"/>
            <p:cNvSpPr/>
            <p:nvPr/>
          </p:nvSpPr>
          <p:spPr>
            <a:xfrm>
              <a:off x="360060" y="321735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7"/>
            <p:cNvSpPr/>
            <p:nvPr/>
          </p:nvSpPr>
          <p:spPr>
            <a:xfrm>
              <a:off x="360060" y="300588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360060" y="2796542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360060" y="25850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7"/>
            <p:cNvSpPr/>
            <p:nvPr/>
          </p:nvSpPr>
          <p:spPr>
            <a:xfrm>
              <a:off x="360060" y="237531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7"/>
            <p:cNvSpPr/>
            <p:nvPr/>
          </p:nvSpPr>
          <p:spPr>
            <a:xfrm>
              <a:off x="360060" y="216384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7"/>
            <p:cNvSpPr/>
            <p:nvPr/>
          </p:nvSpPr>
          <p:spPr>
            <a:xfrm>
              <a:off x="360060" y="195406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7"/>
            <p:cNvSpPr/>
            <p:nvPr/>
          </p:nvSpPr>
          <p:spPr>
            <a:xfrm>
              <a:off x="360060" y="174428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7"/>
            <p:cNvSpPr/>
            <p:nvPr/>
          </p:nvSpPr>
          <p:spPr>
            <a:xfrm>
              <a:off x="360060" y="153283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7"/>
            <p:cNvSpPr/>
            <p:nvPr/>
          </p:nvSpPr>
          <p:spPr>
            <a:xfrm>
              <a:off x="360060" y="132305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7"/>
            <p:cNvSpPr/>
            <p:nvPr/>
          </p:nvSpPr>
          <p:spPr>
            <a:xfrm>
              <a:off x="360060" y="1111578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7"/>
            <p:cNvSpPr/>
            <p:nvPr/>
          </p:nvSpPr>
          <p:spPr>
            <a:xfrm>
              <a:off x="360060" y="90182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360060" y="69035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7"/>
            <p:cNvSpPr/>
            <p:nvPr/>
          </p:nvSpPr>
          <p:spPr>
            <a:xfrm>
              <a:off x="360060" y="48057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7"/>
            <p:cNvSpPr/>
            <p:nvPr/>
          </p:nvSpPr>
          <p:spPr>
            <a:xfrm>
              <a:off x="55590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7"/>
            <p:cNvSpPr/>
            <p:nvPr/>
          </p:nvSpPr>
          <p:spPr>
            <a:xfrm>
              <a:off x="75173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949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1144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1340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153584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173165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192705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212455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231995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251576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271116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290697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7"/>
            <p:cNvSpPr/>
            <p:nvPr/>
          </p:nvSpPr>
          <p:spPr>
            <a:xfrm>
              <a:off x="310237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7"/>
            <p:cNvSpPr/>
            <p:nvPr/>
          </p:nvSpPr>
          <p:spPr>
            <a:xfrm>
              <a:off x="329990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349527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3691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388651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408232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427771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4475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467103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7"/>
            <p:cNvSpPr/>
            <p:nvPr/>
          </p:nvSpPr>
          <p:spPr>
            <a:xfrm>
              <a:off x="486643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7"/>
            <p:cNvSpPr/>
            <p:nvPr/>
          </p:nvSpPr>
          <p:spPr>
            <a:xfrm>
              <a:off x="5062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5257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5453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565054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584637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604174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7"/>
            <p:cNvSpPr/>
            <p:nvPr/>
          </p:nvSpPr>
          <p:spPr>
            <a:xfrm>
              <a:off x="623758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7"/>
            <p:cNvSpPr/>
            <p:nvPr/>
          </p:nvSpPr>
          <p:spPr>
            <a:xfrm>
              <a:off x="643298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662879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682588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702169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721709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741290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760830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7804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7"/>
            <p:cNvSpPr/>
            <p:nvPr/>
          </p:nvSpPr>
          <p:spPr>
            <a:xfrm>
              <a:off x="800161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7"/>
            <p:cNvSpPr/>
            <p:nvPr/>
          </p:nvSpPr>
          <p:spPr>
            <a:xfrm>
              <a:off x="819701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7"/>
            <p:cNvSpPr/>
            <p:nvPr/>
          </p:nvSpPr>
          <p:spPr>
            <a:xfrm>
              <a:off x="839285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7"/>
            <p:cNvSpPr/>
            <p:nvPr/>
          </p:nvSpPr>
          <p:spPr>
            <a:xfrm>
              <a:off x="8588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7" name="Google Shape;457;p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pic>
        <p:nvPicPr>
          <p:cNvPr id="458" name="Google Shape;458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-1853451" y="-787655"/>
            <a:ext cx="2151276" cy="318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663306">
            <a:off x="-877834" y="128737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828630">
            <a:off x="8802749" y="-1048076"/>
            <a:ext cx="4096342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15604" y="473547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255983" y="3278300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30437" y="4735475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451859" y="-269301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487338" y="4130918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1895" y="-231091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rot="-2700000">
            <a:off x="8677235" y="1710938"/>
            <a:ext cx="930801" cy="854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9" name="Google Shape;469;p8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470" name="Google Shape;470;p8"/>
            <p:cNvSpPr/>
            <p:nvPr/>
          </p:nvSpPr>
          <p:spPr>
            <a:xfrm>
              <a:off x="360060" y="469084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360060" y="447937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8"/>
            <p:cNvSpPr/>
            <p:nvPr/>
          </p:nvSpPr>
          <p:spPr>
            <a:xfrm>
              <a:off x="360060" y="426959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360060" y="405984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360060" y="38483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360060" y="363858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360060" y="342713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360060" y="321735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8"/>
            <p:cNvSpPr/>
            <p:nvPr/>
          </p:nvSpPr>
          <p:spPr>
            <a:xfrm>
              <a:off x="360060" y="300588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360060" y="2796542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360060" y="25850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360060" y="237531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360060" y="216384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360060" y="195406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360060" y="174428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8"/>
            <p:cNvSpPr/>
            <p:nvPr/>
          </p:nvSpPr>
          <p:spPr>
            <a:xfrm>
              <a:off x="360060" y="153283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8"/>
            <p:cNvSpPr/>
            <p:nvPr/>
          </p:nvSpPr>
          <p:spPr>
            <a:xfrm>
              <a:off x="360060" y="132305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360060" y="1111578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360060" y="90182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360060" y="69035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360060" y="48057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55590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8"/>
            <p:cNvSpPr/>
            <p:nvPr/>
          </p:nvSpPr>
          <p:spPr>
            <a:xfrm>
              <a:off x="75173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8"/>
            <p:cNvSpPr/>
            <p:nvPr/>
          </p:nvSpPr>
          <p:spPr>
            <a:xfrm>
              <a:off x="949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1144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1340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153584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173165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192705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212455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8"/>
            <p:cNvSpPr/>
            <p:nvPr/>
          </p:nvSpPr>
          <p:spPr>
            <a:xfrm>
              <a:off x="231995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8"/>
            <p:cNvSpPr/>
            <p:nvPr/>
          </p:nvSpPr>
          <p:spPr>
            <a:xfrm>
              <a:off x="251576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8"/>
            <p:cNvSpPr/>
            <p:nvPr/>
          </p:nvSpPr>
          <p:spPr>
            <a:xfrm>
              <a:off x="271116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290697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8"/>
            <p:cNvSpPr/>
            <p:nvPr/>
          </p:nvSpPr>
          <p:spPr>
            <a:xfrm>
              <a:off x="310237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8"/>
            <p:cNvSpPr/>
            <p:nvPr/>
          </p:nvSpPr>
          <p:spPr>
            <a:xfrm>
              <a:off x="329990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8"/>
            <p:cNvSpPr/>
            <p:nvPr/>
          </p:nvSpPr>
          <p:spPr>
            <a:xfrm>
              <a:off x="349527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8"/>
            <p:cNvSpPr/>
            <p:nvPr/>
          </p:nvSpPr>
          <p:spPr>
            <a:xfrm>
              <a:off x="3691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8"/>
            <p:cNvSpPr/>
            <p:nvPr/>
          </p:nvSpPr>
          <p:spPr>
            <a:xfrm>
              <a:off x="388651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8"/>
            <p:cNvSpPr/>
            <p:nvPr/>
          </p:nvSpPr>
          <p:spPr>
            <a:xfrm>
              <a:off x="408232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8"/>
            <p:cNvSpPr/>
            <p:nvPr/>
          </p:nvSpPr>
          <p:spPr>
            <a:xfrm>
              <a:off x="427771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8"/>
            <p:cNvSpPr/>
            <p:nvPr/>
          </p:nvSpPr>
          <p:spPr>
            <a:xfrm>
              <a:off x="4475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8"/>
            <p:cNvSpPr/>
            <p:nvPr/>
          </p:nvSpPr>
          <p:spPr>
            <a:xfrm>
              <a:off x="467103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8"/>
            <p:cNvSpPr/>
            <p:nvPr/>
          </p:nvSpPr>
          <p:spPr>
            <a:xfrm>
              <a:off x="486643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8"/>
            <p:cNvSpPr/>
            <p:nvPr/>
          </p:nvSpPr>
          <p:spPr>
            <a:xfrm>
              <a:off x="5062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8"/>
            <p:cNvSpPr/>
            <p:nvPr/>
          </p:nvSpPr>
          <p:spPr>
            <a:xfrm>
              <a:off x="5257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8"/>
            <p:cNvSpPr/>
            <p:nvPr/>
          </p:nvSpPr>
          <p:spPr>
            <a:xfrm>
              <a:off x="5453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8"/>
            <p:cNvSpPr/>
            <p:nvPr/>
          </p:nvSpPr>
          <p:spPr>
            <a:xfrm>
              <a:off x="565054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8"/>
            <p:cNvSpPr/>
            <p:nvPr/>
          </p:nvSpPr>
          <p:spPr>
            <a:xfrm>
              <a:off x="584637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8"/>
            <p:cNvSpPr/>
            <p:nvPr/>
          </p:nvSpPr>
          <p:spPr>
            <a:xfrm>
              <a:off x="604174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8"/>
            <p:cNvSpPr/>
            <p:nvPr/>
          </p:nvSpPr>
          <p:spPr>
            <a:xfrm>
              <a:off x="623758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8"/>
            <p:cNvSpPr/>
            <p:nvPr/>
          </p:nvSpPr>
          <p:spPr>
            <a:xfrm>
              <a:off x="643298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8"/>
            <p:cNvSpPr/>
            <p:nvPr/>
          </p:nvSpPr>
          <p:spPr>
            <a:xfrm>
              <a:off x="662879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8"/>
            <p:cNvSpPr/>
            <p:nvPr/>
          </p:nvSpPr>
          <p:spPr>
            <a:xfrm>
              <a:off x="682588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8"/>
            <p:cNvSpPr/>
            <p:nvPr/>
          </p:nvSpPr>
          <p:spPr>
            <a:xfrm>
              <a:off x="702169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8"/>
            <p:cNvSpPr/>
            <p:nvPr/>
          </p:nvSpPr>
          <p:spPr>
            <a:xfrm>
              <a:off x="721709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8"/>
            <p:cNvSpPr/>
            <p:nvPr/>
          </p:nvSpPr>
          <p:spPr>
            <a:xfrm>
              <a:off x="741290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8"/>
            <p:cNvSpPr/>
            <p:nvPr/>
          </p:nvSpPr>
          <p:spPr>
            <a:xfrm>
              <a:off x="760830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8"/>
            <p:cNvSpPr/>
            <p:nvPr/>
          </p:nvSpPr>
          <p:spPr>
            <a:xfrm>
              <a:off x="7804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8"/>
            <p:cNvSpPr/>
            <p:nvPr/>
          </p:nvSpPr>
          <p:spPr>
            <a:xfrm>
              <a:off x="800161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8"/>
            <p:cNvSpPr/>
            <p:nvPr/>
          </p:nvSpPr>
          <p:spPr>
            <a:xfrm>
              <a:off x="819701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8"/>
            <p:cNvSpPr/>
            <p:nvPr/>
          </p:nvSpPr>
          <p:spPr>
            <a:xfrm>
              <a:off x="839285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8"/>
            <p:cNvSpPr/>
            <p:nvPr/>
          </p:nvSpPr>
          <p:spPr>
            <a:xfrm>
              <a:off x="8588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3" name="Google Shape;533;p8"/>
          <p:cNvSpPr txBox="1"/>
          <p:nvPr>
            <p:ph type="title"/>
          </p:nvPr>
        </p:nvSpPr>
        <p:spPr>
          <a:xfrm>
            <a:off x="4391025" y="1089500"/>
            <a:ext cx="4038000" cy="20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pic>
        <p:nvPicPr>
          <p:cNvPr id="534" name="Google Shape;534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59671" y="-1192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65075" y="-1319413"/>
            <a:ext cx="4096343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78754" y="41846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73262" y="151125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23672" y="4080524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672738" y="1966118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534332" y="4323009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5400000">
            <a:off x="-872726" y="2350582"/>
            <a:ext cx="2151276" cy="318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8"/>
          <p:cNvSpPr txBox="1"/>
          <p:nvPr>
            <p:ph idx="1" type="subTitle"/>
          </p:nvPr>
        </p:nvSpPr>
        <p:spPr>
          <a:xfrm>
            <a:off x="4390950" y="3101300"/>
            <a:ext cx="4038000" cy="8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4" name="Google Shape;544;p9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545" name="Google Shape;545;p9"/>
            <p:cNvSpPr/>
            <p:nvPr/>
          </p:nvSpPr>
          <p:spPr>
            <a:xfrm>
              <a:off x="360060" y="469084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9"/>
            <p:cNvSpPr/>
            <p:nvPr/>
          </p:nvSpPr>
          <p:spPr>
            <a:xfrm>
              <a:off x="360060" y="447937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9"/>
            <p:cNvSpPr/>
            <p:nvPr/>
          </p:nvSpPr>
          <p:spPr>
            <a:xfrm>
              <a:off x="360060" y="426959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9"/>
            <p:cNvSpPr/>
            <p:nvPr/>
          </p:nvSpPr>
          <p:spPr>
            <a:xfrm>
              <a:off x="360060" y="405984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9"/>
            <p:cNvSpPr/>
            <p:nvPr/>
          </p:nvSpPr>
          <p:spPr>
            <a:xfrm>
              <a:off x="360060" y="38483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9"/>
            <p:cNvSpPr/>
            <p:nvPr/>
          </p:nvSpPr>
          <p:spPr>
            <a:xfrm>
              <a:off x="360060" y="363858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9"/>
            <p:cNvSpPr/>
            <p:nvPr/>
          </p:nvSpPr>
          <p:spPr>
            <a:xfrm>
              <a:off x="360060" y="342713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9"/>
            <p:cNvSpPr/>
            <p:nvPr/>
          </p:nvSpPr>
          <p:spPr>
            <a:xfrm>
              <a:off x="360060" y="321735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9"/>
            <p:cNvSpPr/>
            <p:nvPr/>
          </p:nvSpPr>
          <p:spPr>
            <a:xfrm>
              <a:off x="360060" y="300588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9"/>
            <p:cNvSpPr/>
            <p:nvPr/>
          </p:nvSpPr>
          <p:spPr>
            <a:xfrm>
              <a:off x="360060" y="2796542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9"/>
            <p:cNvSpPr/>
            <p:nvPr/>
          </p:nvSpPr>
          <p:spPr>
            <a:xfrm>
              <a:off x="360060" y="25850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9"/>
            <p:cNvSpPr/>
            <p:nvPr/>
          </p:nvSpPr>
          <p:spPr>
            <a:xfrm>
              <a:off x="360060" y="237531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9"/>
            <p:cNvSpPr/>
            <p:nvPr/>
          </p:nvSpPr>
          <p:spPr>
            <a:xfrm>
              <a:off x="360060" y="216384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9"/>
            <p:cNvSpPr/>
            <p:nvPr/>
          </p:nvSpPr>
          <p:spPr>
            <a:xfrm>
              <a:off x="360060" y="195406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9"/>
            <p:cNvSpPr/>
            <p:nvPr/>
          </p:nvSpPr>
          <p:spPr>
            <a:xfrm>
              <a:off x="360060" y="174428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9"/>
            <p:cNvSpPr/>
            <p:nvPr/>
          </p:nvSpPr>
          <p:spPr>
            <a:xfrm>
              <a:off x="360060" y="153283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9"/>
            <p:cNvSpPr/>
            <p:nvPr/>
          </p:nvSpPr>
          <p:spPr>
            <a:xfrm>
              <a:off x="360060" y="132305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9"/>
            <p:cNvSpPr/>
            <p:nvPr/>
          </p:nvSpPr>
          <p:spPr>
            <a:xfrm>
              <a:off x="360060" y="1111578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9"/>
            <p:cNvSpPr/>
            <p:nvPr/>
          </p:nvSpPr>
          <p:spPr>
            <a:xfrm>
              <a:off x="360060" y="90182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9"/>
            <p:cNvSpPr/>
            <p:nvPr/>
          </p:nvSpPr>
          <p:spPr>
            <a:xfrm>
              <a:off x="360060" y="69035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9"/>
            <p:cNvSpPr/>
            <p:nvPr/>
          </p:nvSpPr>
          <p:spPr>
            <a:xfrm>
              <a:off x="360060" y="48057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9"/>
            <p:cNvSpPr/>
            <p:nvPr/>
          </p:nvSpPr>
          <p:spPr>
            <a:xfrm>
              <a:off x="55590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9"/>
            <p:cNvSpPr/>
            <p:nvPr/>
          </p:nvSpPr>
          <p:spPr>
            <a:xfrm>
              <a:off x="75173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9"/>
            <p:cNvSpPr/>
            <p:nvPr/>
          </p:nvSpPr>
          <p:spPr>
            <a:xfrm>
              <a:off x="949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1144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9"/>
            <p:cNvSpPr/>
            <p:nvPr/>
          </p:nvSpPr>
          <p:spPr>
            <a:xfrm>
              <a:off x="1340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9"/>
            <p:cNvSpPr/>
            <p:nvPr/>
          </p:nvSpPr>
          <p:spPr>
            <a:xfrm>
              <a:off x="153584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173165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9"/>
            <p:cNvSpPr/>
            <p:nvPr/>
          </p:nvSpPr>
          <p:spPr>
            <a:xfrm>
              <a:off x="192705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9"/>
            <p:cNvSpPr/>
            <p:nvPr/>
          </p:nvSpPr>
          <p:spPr>
            <a:xfrm>
              <a:off x="212455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231995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251576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271116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290697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310237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329990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349527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3691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388651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408232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427771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4475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467103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486643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5062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5257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5453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565054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584637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604174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623758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643298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662879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682588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9"/>
            <p:cNvSpPr/>
            <p:nvPr/>
          </p:nvSpPr>
          <p:spPr>
            <a:xfrm>
              <a:off x="702169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9"/>
            <p:cNvSpPr/>
            <p:nvPr/>
          </p:nvSpPr>
          <p:spPr>
            <a:xfrm>
              <a:off x="721709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741290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760830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7804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800161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819701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9"/>
            <p:cNvSpPr/>
            <p:nvPr/>
          </p:nvSpPr>
          <p:spPr>
            <a:xfrm>
              <a:off x="839285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9"/>
            <p:cNvSpPr/>
            <p:nvPr/>
          </p:nvSpPr>
          <p:spPr>
            <a:xfrm>
              <a:off x="8588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8" name="Google Shape;608;p9"/>
          <p:cNvSpPr txBox="1"/>
          <p:nvPr>
            <p:ph type="title"/>
          </p:nvPr>
        </p:nvSpPr>
        <p:spPr>
          <a:xfrm>
            <a:off x="1388100" y="1293220"/>
            <a:ext cx="6367800" cy="252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pic>
        <p:nvPicPr>
          <p:cNvPr id="609" name="Google Shape;609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83650" y="-1893000"/>
            <a:ext cx="4096343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5616274" y="3666282"/>
            <a:ext cx="2151276" cy="318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Google Shape;61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46029" y="-50977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2" name="Google Shape;612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1663306">
            <a:off x="8363016" y="213137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Google Shape;613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8304" y="44513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Google Shape;614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45204" y="2231275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Google Shape;615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-275716" y="4061549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215288" y="4042568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-113790" y="1376988"/>
            <a:ext cx="930801" cy="85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9" name="Google Shape;619;p10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620" name="Google Shape;620;p10"/>
            <p:cNvSpPr/>
            <p:nvPr/>
          </p:nvSpPr>
          <p:spPr>
            <a:xfrm>
              <a:off x="360060" y="469084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10"/>
            <p:cNvSpPr/>
            <p:nvPr/>
          </p:nvSpPr>
          <p:spPr>
            <a:xfrm>
              <a:off x="360060" y="447937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10"/>
            <p:cNvSpPr/>
            <p:nvPr/>
          </p:nvSpPr>
          <p:spPr>
            <a:xfrm>
              <a:off x="360060" y="426959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10"/>
            <p:cNvSpPr/>
            <p:nvPr/>
          </p:nvSpPr>
          <p:spPr>
            <a:xfrm>
              <a:off x="360060" y="405984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10"/>
            <p:cNvSpPr/>
            <p:nvPr/>
          </p:nvSpPr>
          <p:spPr>
            <a:xfrm>
              <a:off x="360060" y="38483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10"/>
            <p:cNvSpPr/>
            <p:nvPr/>
          </p:nvSpPr>
          <p:spPr>
            <a:xfrm>
              <a:off x="360060" y="363858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10"/>
            <p:cNvSpPr/>
            <p:nvPr/>
          </p:nvSpPr>
          <p:spPr>
            <a:xfrm>
              <a:off x="360060" y="342713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10"/>
            <p:cNvSpPr/>
            <p:nvPr/>
          </p:nvSpPr>
          <p:spPr>
            <a:xfrm>
              <a:off x="360060" y="321735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10"/>
            <p:cNvSpPr/>
            <p:nvPr/>
          </p:nvSpPr>
          <p:spPr>
            <a:xfrm>
              <a:off x="360060" y="300588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10"/>
            <p:cNvSpPr/>
            <p:nvPr/>
          </p:nvSpPr>
          <p:spPr>
            <a:xfrm>
              <a:off x="360060" y="2796542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10"/>
            <p:cNvSpPr/>
            <p:nvPr/>
          </p:nvSpPr>
          <p:spPr>
            <a:xfrm>
              <a:off x="360060" y="25850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10"/>
            <p:cNvSpPr/>
            <p:nvPr/>
          </p:nvSpPr>
          <p:spPr>
            <a:xfrm>
              <a:off x="360060" y="237531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10"/>
            <p:cNvSpPr/>
            <p:nvPr/>
          </p:nvSpPr>
          <p:spPr>
            <a:xfrm>
              <a:off x="360060" y="216384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10"/>
            <p:cNvSpPr/>
            <p:nvPr/>
          </p:nvSpPr>
          <p:spPr>
            <a:xfrm>
              <a:off x="360060" y="195406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10"/>
            <p:cNvSpPr/>
            <p:nvPr/>
          </p:nvSpPr>
          <p:spPr>
            <a:xfrm>
              <a:off x="360060" y="174428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10"/>
            <p:cNvSpPr/>
            <p:nvPr/>
          </p:nvSpPr>
          <p:spPr>
            <a:xfrm>
              <a:off x="360060" y="153283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10"/>
            <p:cNvSpPr/>
            <p:nvPr/>
          </p:nvSpPr>
          <p:spPr>
            <a:xfrm>
              <a:off x="360060" y="132305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10"/>
            <p:cNvSpPr/>
            <p:nvPr/>
          </p:nvSpPr>
          <p:spPr>
            <a:xfrm>
              <a:off x="360060" y="1111578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10"/>
            <p:cNvSpPr/>
            <p:nvPr/>
          </p:nvSpPr>
          <p:spPr>
            <a:xfrm>
              <a:off x="360060" y="90182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10"/>
            <p:cNvSpPr/>
            <p:nvPr/>
          </p:nvSpPr>
          <p:spPr>
            <a:xfrm>
              <a:off x="360060" y="69035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10"/>
            <p:cNvSpPr/>
            <p:nvPr/>
          </p:nvSpPr>
          <p:spPr>
            <a:xfrm>
              <a:off x="360060" y="48057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10"/>
            <p:cNvSpPr/>
            <p:nvPr/>
          </p:nvSpPr>
          <p:spPr>
            <a:xfrm>
              <a:off x="55590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10"/>
            <p:cNvSpPr/>
            <p:nvPr/>
          </p:nvSpPr>
          <p:spPr>
            <a:xfrm>
              <a:off x="75173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10"/>
            <p:cNvSpPr/>
            <p:nvPr/>
          </p:nvSpPr>
          <p:spPr>
            <a:xfrm>
              <a:off x="949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10"/>
            <p:cNvSpPr/>
            <p:nvPr/>
          </p:nvSpPr>
          <p:spPr>
            <a:xfrm>
              <a:off x="1144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10"/>
            <p:cNvSpPr/>
            <p:nvPr/>
          </p:nvSpPr>
          <p:spPr>
            <a:xfrm>
              <a:off x="1340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10"/>
            <p:cNvSpPr/>
            <p:nvPr/>
          </p:nvSpPr>
          <p:spPr>
            <a:xfrm>
              <a:off x="153584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10"/>
            <p:cNvSpPr/>
            <p:nvPr/>
          </p:nvSpPr>
          <p:spPr>
            <a:xfrm>
              <a:off x="173165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10"/>
            <p:cNvSpPr/>
            <p:nvPr/>
          </p:nvSpPr>
          <p:spPr>
            <a:xfrm>
              <a:off x="192705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10"/>
            <p:cNvSpPr/>
            <p:nvPr/>
          </p:nvSpPr>
          <p:spPr>
            <a:xfrm>
              <a:off x="212455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10"/>
            <p:cNvSpPr/>
            <p:nvPr/>
          </p:nvSpPr>
          <p:spPr>
            <a:xfrm>
              <a:off x="231995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10"/>
            <p:cNvSpPr/>
            <p:nvPr/>
          </p:nvSpPr>
          <p:spPr>
            <a:xfrm>
              <a:off x="251576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10"/>
            <p:cNvSpPr/>
            <p:nvPr/>
          </p:nvSpPr>
          <p:spPr>
            <a:xfrm>
              <a:off x="271116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10"/>
            <p:cNvSpPr/>
            <p:nvPr/>
          </p:nvSpPr>
          <p:spPr>
            <a:xfrm>
              <a:off x="290697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10"/>
            <p:cNvSpPr/>
            <p:nvPr/>
          </p:nvSpPr>
          <p:spPr>
            <a:xfrm>
              <a:off x="310237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10"/>
            <p:cNvSpPr/>
            <p:nvPr/>
          </p:nvSpPr>
          <p:spPr>
            <a:xfrm>
              <a:off x="329990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10"/>
            <p:cNvSpPr/>
            <p:nvPr/>
          </p:nvSpPr>
          <p:spPr>
            <a:xfrm>
              <a:off x="349527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10"/>
            <p:cNvSpPr/>
            <p:nvPr/>
          </p:nvSpPr>
          <p:spPr>
            <a:xfrm>
              <a:off x="3691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10"/>
            <p:cNvSpPr/>
            <p:nvPr/>
          </p:nvSpPr>
          <p:spPr>
            <a:xfrm>
              <a:off x="388651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10"/>
            <p:cNvSpPr/>
            <p:nvPr/>
          </p:nvSpPr>
          <p:spPr>
            <a:xfrm>
              <a:off x="408232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10"/>
            <p:cNvSpPr/>
            <p:nvPr/>
          </p:nvSpPr>
          <p:spPr>
            <a:xfrm>
              <a:off x="427771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10"/>
            <p:cNvSpPr/>
            <p:nvPr/>
          </p:nvSpPr>
          <p:spPr>
            <a:xfrm>
              <a:off x="4475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10"/>
            <p:cNvSpPr/>
            <p:nvPr/>
          </p:nvSpPr>
          <p:spPr>
            <a:xfrm>
              <a:off x="467103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10"/>
            <p:cNvSpPr/>
            <p:nvPr/>
          </p:nvSpPr>
          <p:spPr>
            <a:xfrm>
              <a:off x="486643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10"/>
            <p:cNvSpPr/>
            <p:nvPr/>
          </p:nvSpPr>
          <p:spPr>
            <a:xfrm>
              <a:off x="5062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10"/>
            <p:cNvSpPr/>
            <p:nvPr/>
          </p:nvSpPr>
          <p:spPr>
            <a:xfrm>
              <a:off x="5257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10"/>
            <p:cNvSpPr/>
            <p:nvPr/>
          </p:nvSpPr>
          <p:spPr>
            <a:xfrm>
              <a:off x="5453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10"/>
            <p:cNvSpPr/>
            <p:nvPr/>
          </p:nvSpPr>
          <p:spPr>
            <a:xfrm>
              <a:off x="565054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10"/>
            <p:cNvSpPr/>
            <p:nvPr/>
          </p:nvSpPr>
          <p:spPr>
            <a:xfrm>
              <a:off x="584637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10"/>
            <p:cNvSpPr/>
            <p:nvPr/>
          </p:nvSpPr>
          <p:spPr>
            <a:xfrm>
              <a:off x="604174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10"/>
            <p:cNvSpPr/>
            <p:nvPr/>
          </p:nvSpPr>
          <p:spPr>
            <a:xfrm>
              <a:off x="623758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10"/>
            <p:cNvSpPr/>
            <p:nvPr/>
          </p:nvSpPr>
          <p:spPr>
            <a:xfrm>
              <a:off x="643298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10"/>
            <p:cNvSpPr/>
            <p:nvPr/>
          </p:nvSpPr>
          <p:spPr>
            <a:xfrm>
              <a:off x="662879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10"/>
            <p:cNvSpPr/>
            <p:nvPr/>
          </p:nvSpPr>
          <p:spPr>
            <a:xfrm>
              <a:off x="682588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10"/>
            <p:cNvSpPr/>
            <p:nvPr/>
          </p:nvSpPr>
          <p:spPr>
            <a:xfrm>
              <a:off x="702169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10"/>
            <p:cNvSpPr/>
            <p:nvPr/>
          </p:nvSpPr>
          <p:spPr>
            <a:xfrm>
              <a:off x="721709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10"/>
            <p:cNvSpPr/>
            <p:nvPr/>
          </p:nvSpPr>
          <p:spPr>
            <a:xfrm>
              <a:off x="741290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10"/>
            <p:cNvSpPr/>
            <p:nvPr/>
          </p:nvSpPr>
          <p:spPr>
            <a:xfrm>
              <a:off x="760830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10"/>
            <p:cNvSpPr/>
            <p:nvPr/>
          </p:nvSpPr>
          <p:spPr>
            <a:xfrm>
              <a:off x="7804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10"/>
            <p:cNvSpPr/>
            <p:nvPr/>
          </p:nvSpPr>
          <p:spPr>
            <a:xfrm>
              <a:off x="800161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10"/>
            <p:cNvSpPr/>
            <p:nvPr/>
          </p:nvSpPr>
          <p:spPr>
            <a:xfrm>
              <a:off x="819701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10"/>
            <p:cNvSpPr/>
            <p:nvPr/>
          </p:nvSpPr>
          <p:spPr>
            <a:xfrm>
              <a:off x="839285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10"/>
            <p:cNvSpPr/>
            <p:nvPr/>
          </p:nvSpPr>
          <p:spPr>
            <a:xfrm>
              <a:off x="8588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3" name="Google Shape;683;p10"/>
          <p:cNvSpPr txBox="1"/>
          <p:nvPr>
            <p:ph type="title"/>
          </p:nvPr>
        </p:nvSpPr>
        <p:spPr>
          <a:xfrm>
            <a:off x="1405925" y="1684750"/>
            <a:ext cx="6331800" cy="74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84" name="Google Shape;684;p10"/>
          <p:cNvSpPr txBox="1"/>
          <p:nvPr>
            <p:ph idx="1" type="subTitle"/>
          </p:nvPr>
        </p:nvSpPr>
        <p:spPr>
          <a:xfrm>
            <a:off x="1406071" y="2439800"/>
            <a:ext cx="6331800" cy="11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685" name="Google Shape;685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55054" y="442470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6" name="Google Shape;68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663306">
            <a:off x="6445341" y="46528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7" name="Google Shape;687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662637" y="3382275"/>
            <a:ext cx="4096343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Google Shape;688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45354" y="-5199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9" name="Google Shape;689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13791" y="4521849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0" name="Google Shape;690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00807" y="1432972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1" name="Google Shape;691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963510" y="3301338"/>
            <a:ext cx="930801" cy="85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2" name="Google Shape;692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5400000">
            <a:off x="8894674" y="-682043"/>
            <a:ext cx="2151276" cy="318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34" Type="http://schemas.openxmlformats.org/officeDocument/2006/relationships/theme" Target="../theme/theme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Sigmar One"/>
              <a:buNone/>
              <a:defRPr b="0" i="0" sz="3100" u="none" cap="none" strike="noStrike">
                <a:solidFill>
                  <a:schemeClr val="lt1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Sigmar One"/>
              <a:buNone/>
              <a:defRPr b="0" i="0" sz="3100" u="none" cap="none" strike="noStrike">
                <a:solidFill>
                  <a:schemeClr val="lt1"/>
                </a:solidFill>
                <a:latin typeface="Sigmar One"/>
                <a:ea typeface="Sigmar One"/>
                <a:cs typeface="Sigmar One"/>
                <a:sym typeface="Sigmar On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Sigmar One"/>
              <a:buNone/>
              <a:defRPr b="0" i="0" sz="3100" u="none" cap="none" strike="noStrike">
                <a:solidFill>
                  <a:schemeClr val="lt1"/>
                </a:solidFill>
                <a:latin typeface="Sigmar One"/>
                <a:ea typeface="Sigmar One"/>
                <a:cs typeface="Sigmar One"/>
                <a:sym typeface="Sigmar On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Sigmar One"/>
              <a:buNone/>
              <a:defRPr b="0" i="0" sz="3100" u="none" cap="none" strike="noStrike">
                <a:solidFill>
                  <a:schemeClr val="lt1"/>
                </a:solidFill>
                <a:latin typeface="Sigmar One"/>
                <a:ea typeface="Sigmar One"/>
                <a:cs typeface="Sigmar One"/>
                <a:sym typeface="Sigmar On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Sigmar One"/>
              <a:buNone/>
              <a:defRPr b="0" i="0" sz="3100" u="none" cap="none" strike="noStrike">
                <a:solidFill>
                  <a:schemeClr val="lt1"/>
                </a:solidFill>
                <a:latin typeface="Sigmar One"/>
                <a:ea typeface="Sigmar One"/>
                <a:cs typeface="Sigmar One"/>
                <a:sym typeface="Sigmar On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Sigmar One"/>
              <a:buNone/>
              <a:defRPr b="0" i="0" sz="3100" u="none" cap="none" strike="noStrike">
                <a:solidFill>
                  <a:schemeClr val="lt1"/>
                </a:solidFill>
                <a:latin typeface="Sigmar One"/>
                <a:ea typeface="Sigmar One"/>
                <a:cs typeface="Sigmar One"/>
                <a:sym typeface="Sigmar On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Sigmar One"/>
              <a:buNone/>
              <a:defRPr b="0" i="0" sz="3100" u="none" cap="none" strike="noStrike">
                <a:solidFill>
                  <a:schemeClr val="lt1"/>
                </a:solidFill>
                <a:latin typeface="Sigmar One"/>
                <a:ea typeface="Sigmar One"/>
                <a:cs typeface="Sigmar One"/>
                <a:sym typeface="Sigmar On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Sigmar One"/>
              <a:buNone/>
              <a:defRPr b="0" i="0" sz="3100" u="none" cap="none" strike="noStrike">
                <a:solidFill>
                  <a:schemeClr val="lt1"/>
                </a:solidFill>
                <a:latin typeface="Sigmar One"/>
                <a:ea typeface="Sigmar One"/>
                <a:cs typeface="Sigmar One"/>
                <a:sym typeface="Sigmar On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Sigmar One"/>
              <a:buNone/>
              <a:defRPr b="0" i="0" sz="3100" u="none" cap="none" strike="noStrike">
                <a:solidFill>
                  <a:schemeClr val="lt1"/>
                </a:solidFill>
                <a:latin typeface="Sigmar One"/>
                <a:ea typeface="Sigmar One"/>
                <a:cs typeface="Sigmar One"/>
                <a:sym typeface="Sigmar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anrope Medium"/>
              <a:buChar char="●"/>
              <a:defRPr b="0" i="0" sz="1400" u="none" cap="none" strike="noStrike">
                <a:solidFill>
                  <a:schemeClr val="lt2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anrope Medium"/>
              <a:buChar char="○"/>
              <a:defRPr b="0" i="0" sz="1400" u="none" cap="none" strike="noStrike">
                <a:solidFill>
                  <a:schemeClr val="lt2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anrope Medium"/>
              <a:buChar char="■"/>
              <a:defRPr b="0" i="0" sz="1400" u="none" cap="none" strike="noStrike">
                <a:solidFill>
                  <a:schemeClr val="lt2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anrope Medium"/>
              <a:buChar char="●"/>
              <a:defRPr b="0" i="0" sz="1400" u="none" cap="none" strike="noStrike">
                <a:solidFill>
                  <a:schemeClr val="lt2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anrope Medium"/>
              <a:buChar char="○"/>
              <a:defRPr b="0" i="0" sz="1400" u="none" cap="none" strike="noStrike">
                <a:solidFill>
                  <a:schemeClr val="lt2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anrope Medium"/>
              <a:buChar char="■"/>
              <a:defRPr b="0" i="0" sz="1400" u="none" cap="none" strike="noStrike">
                <a:solidFill>
                  <a:schemeClr val="lt2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anrope Medium"/>
              <a:buChar char="●"/>
              <a:defRPr b="0" i="0" sz="1400" u="none" cap="none" strike="noStrike">
                <a:solidFill>
                  <a:schemeClr val="lt2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anrope Medium"/>
              <a:buChar char="○"/>
              <a:defRPr b="0" i="0" sz="1400" u="none" cap="none" strike="noStrike">
                <a:solidFill>
                  <a:schemeClr val="lt2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anrope Medium"/>
              <a:buChar char="■"/>
              <a:defRPr b="0" i="0" sz="1400" u="none" cap="none" strike="noStrike">
                <a:solidFill>
                  <a:schemeClr val="lt2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2452" name="Shape 2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3" name="Google Shape;2453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54" name="Google Shape;2454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55" name="Google Shape;2455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0" name="Shape 2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1" name="Google Shape;2501;p47"/>
          <p:cNvSpPr txBox="1"/>
          <p:nvPr>
            <p:ph type="title"/>
          </p:nvPr>
        </p:nvSpPr>
        <p:spPr>
          <a:xfrm>
            <a:off x="720000" y="0"/>
            <a:ext cx="7704000" cy="10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"/>
              <a:t> Oral Motor Activities and purposes</a:t>
            </a:r>
            <a:endParaRPr/>
          </a:p>
        </p:txBody>
      </p:sp>
      <p:graphicFrame>
        <p:nvGraphicFramePr>
          <p:cNvPr id="2502" name="Google Shape;2502;p47"/>
          <p:cNvGraphicFramePr/>
          <p:nvPr/>
        </p:nvGraphicFramePr>
        <p:xfrm>
          <a:off x="720000" y="119974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{16D4A68B-DA80-4D30-B0CD-0ABDD8F75565}</a:tableStyleId>
              </a:tblPr>
              <a:tblGrid>
                <a:gridCol w="1926000"/>
                <a:gridCol w="1926000"/>
                <a:gridCol w="1926000"/>
                <a:gridCol w="1926000"/>
              </a:tblGrid>
              <a:tr h="616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u="none" cap="none" strike="noStrike">
                          <a:solidFill>
                            <a:schemeClr val="dk1"/>
                          </a:solidFill>
                          <a:latin typeface="Sigmar One"/>
                          <a:ea typeface="Sigmar One"/>
                          <a:cs typeface="Sigmar One"/>
                          <a:sym typeface="Sigmar One"/>
                        </a:rPr>
                        <a:t>Blow bubbles</a:t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Sigmar One"/>
                        <a:ea typeface="Sigmar One"/>
                        <a:cs typeface="Sigmar One"/>
                        <a:sym typeface="Sigmar One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u="none" cap="none" strike="noStrike">
                          <a:solidFill>
                            <a:schemeClr val="dk1"/>
                          </a:solidFill>
                          <a:latin typeface="Sigmar One"/>
                          <a:ea typeface="Sigmar One"/>
                          <a:cs typeface="Sigmar One"/>
                          <a:sym typeface="Sigmar One"/>
                        </a:rPr>
                        <a:t>Blow through Straws</a:t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Sigmar One"/>
                        <a:ea typeface="Sigmar One"/>
                        <a:cs typeface="Sigmar One"/>
                        <a:sym typeface="Sigmar One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u="none" cap="none" strike="noStrike">
                          <a:solidFill>
                            <a:schemeClr val="dk1"/>
                          </a:solidFill>
                          <a:latin typeface="Sigmar One"/>
                          <a:ea typeface="Sigmar One"/>
                          <a:cs typeface="Sigmar One"/>
                          <a:sym typeface="Sigmar One"/>
                        </a:rPr>
                        <a:t>Tongue painting</a:t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Sigmar One"/>
                        <a:ea typeface="Sigmar One"/>
                        <a:cs typeface="Sigmar One"/>
                        <a:sym typeface="Sigmar One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u="none" cap="none" strike="noStrike">
                          <a:solidFill>
                            <a:schemeClr val="dk1"/>
                          </a:solidFill>
                          <a:latin typeface="Sigmar One"/>
                          <a:ea typeface="Sigmar One"/>
                          <a:cs typeface="Sigmar One"/>
                          <a:sym typeface="Sigmar One"/>
                        </a:rPr>
                        <a:t>Dino Chomps</a:t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Sigmar One"/>
                        <a:ea typeface="Sigmar One"/>
                        <a:cs typeface="Sigmar One"/>
                        <a:sym typeface="Sigmar One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879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2"/>
                          </a:solidFill>
                          <a:latin typeface="Manrope Medium"/>
                          <a:ea typeface="Manrope Medium"/>
                          <a:cs typeface="Manrope Medium"/>
                          <a:sym typeface="Manrope Medium"/>
                        </a:rPr>
                        <a:t>Slow, deep breaths to blow bubbles</a:t>
                      </a:r>
                      <a:endParaRPr sz="1400" u="none" cap="none" strike="noStrike">
                        <a:solidFill>
                          <a:schemeClr val="lt2"/>
                        </a:solidFill>
                        <a:latin typeface="Manrope Medium"/>
                        <a:ea typeface="Manrope Medium"/>
                        <a:cs typeface="Manrope Medium"/>
                        <a:sym typeface="Manrope Medium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2"/>
                          </a:solidFill>
                          <a:latin typeface="Manrope Medium"/>
                          <a:ea typeface="Manrope Medium"/>
                          <a:cs typeface="Manrope Medium"/>
                          <a:sym typeface="Manrope Medium"/>
                        </a:rPr>
                        <a:t>Use of boba straws, regular straws, and coffee stirrers to blow items off a table or bubbles in a drink</a:t>
                      </a:r>
                      <a:endParaRPr sz="1400" u="none" cap="none" strike="noStrike">
                        <a:solidFill>
                          <a:schemeClr val="lt2"/>
                        </a:solidFill>
                        <a:latin typeface="Manrope Medium"/>
                        <a:ea typeface="Manrope Medium"/>
                        <a:cs typeface="Manrope Medium"/>
                        <a:sym typeface="Manrope Medium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2"/>
                          </a:solidFill>
                          <a:latin typeface="Manrope Medium"/>
                          <a:ea typeface="Manrope Medium"/>
                          <a:cs typeface="Manrope Medium"/>
                          <a:sym typeface="Manrope Medium"/>
                        </a:rPr>
                        <a:t>Tongue painting with yogurt on a plate; use different colors to make art!</a:t>
                      </a:r>
                      <a:endParaRPr sz="1400" u="none" cap="none" strike="noStrike">
                        <a:solidFill>
                          <a:schemeClr val="lt2"/>
                        </a:solidFill>
                        <a:latin typeface="Manrope Medium"/>
                        <a:ea typeface="Manrope Medium"/>
                        <a:cs typeface="Manrope Medium"/>
                        <a:sym typeface="Manrope Medium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2"/>
                          </a:solidFill>
                          <a:latin typeface="Manrope Medium"/>
                          <a:ea typeface="Manrope Medium"/>
                          <a:cs typeface="Manrope Medium"/>
                          <a:sym typeface="Manrope Medium"/>
                        </a:rPr>
                        <a:t>Intentional and distinct bites to chewy tubes or snacks, listening for the “CHOMP”</a:t>
                      </a:r>
                      <a:endParaRPr sz="1400" u="none" cap="none" strike="noStrike">
                        <a:solidFill>
                          <a:schemeClr val="lt2"/>
                        </a:solidFill>
                        <a:latin typeface="Manrope Medium"/>
                        <a:ea typeface="Manrope Medium"/>
                        <a:cs typeface="Manrope Medium"/>
                        <a:sym typeface="Manrope Medium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63025">
                <a:tc>
                  <a:txBody>
                    <a:bodyPr/>
                    <a:lstStyle/>
                    <a:p>
                      <a:pPr indent="-91440" lvl="0" marL="9144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Manrope Medium"/>
                        <a:buChar char="●"/>
                      </a:pPr>
                      <a:r>
                        <a:rPr lang="en" sz="1400" u="none" cap="none" strike="noStrike">
                          <a:solidFill>
                            <a:schemeClr val="lt2"/>
                          </a:solidFill>
                          <a:latin typeface="Manrope Medium"/>
                          <a:ea typeface="Manrope Medium"/>
                          <a:cs typeface="Manrope Medium"/>
                          <a:sym typeface="Manrope Medium"/>
                        </a:rPr>
                        <a:t>Lip rounding</a:t>
                      </a:r>
                      <a:endParaRPr sz="1400" u="none" cap="none" strike="noStrike">
                        <a:solidFill>
                          <a:schemeClr val="lt2"/>
                        </a:solidFill>
                        <a:latin typeface="Manrope Medium"/>
                        <a:ea typeface="Manrope Medium"/>
                        <a:cs typeface="Manrope Medium"/>
                        <a:sym typeface="Manrope Medium"/>
                      </a:endParaRPr>
                    </a:p>
                    <a:p>
                      <a:pPr indent="-91440" lvl="0" marL="9144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Manrope Medium"/>
                        <a:buChar char="●"/>
                      </a:pPr>
                      <a:r>
                        <a:rPr lang="en" sz="1400" u="none" cap="none" strike="noStrike">
                          <a:solidFill>
                            <a:schemeClr val="lt2"/>
                          </a:solidFill>
                          <a:latin typeface="Manrope Medium"/>
                          <a:ea typeface="Manrope Medium"/>
                          <a:cs typeface="Manrope Medium"/>
                          <a:sym typeface="Manrope Medium"/>
                        </a:rPr>
                        <a:t>Airflow/diaphragm control</a:t>
                      </a:r>
                      <a:endParaRPr sz="1400" u="none" cap="none" strike="noStrike">
                        <a:solidFill>
                          <a:schemeClr val="lt2"/>
                        </a:solidFill>
                        <a:latin typeface="Manrope Medium"/>
                        <a:ea typeface="Manrope Medium"/>
                        <a:cs typeface="Manrope Medium"/>
                        <a:sym typeface="Manrope Medium"/>
                      </a:endParaRPr>
                    </a:p>
                    <a:p>
                      <a:pPr indent="-91440" lvl="0" marL="9144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Manrope Medium"/>
                        <a:buChar char="●"/>
                      </a:pPr>
                      <a:r>
                        <a:rPr lang="en" sz="1400" u="none" cap="none" strike="noStrike">
                          <a:solidFill>
                            <a:schemeClr val="lt2"/>
                          </a:solidFill>
                          <a:latin typeface="Manrope Medium"/>
                          <a:ea typeface="Manrope Medium"/>
                          <a:cs typeface="Manrope Medium"/>
                          <a:sym typeface="Manrope Medium"/>
                        </a:rPr>
                        <a:t>Doubles as deep breathing practice</a:t>
                      </a:r>
                      <a:endParaRPr sz="1400" u="none" cap="none" strike="noStrike">
                        <a:solidFill>
                          <a:schemeClr val="lt2"/>
                        </a:solidFill>
                        <a:latin typeface="Manrope Medium"/>
                        <a:ea typeface="Manrope Medium"/>
                        <a:cs typeface="Manrope Medium"/>
                        <a:sym typeface="Manrope Medium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91440" lvl="0" marL="9144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Manrope Medium"/>
                        <a:buChar char="●"/>
                      </a:pPr>
                      <a:r>
                        <a:rPr lang="en" sz="1400" u="none" cap="none" strike="noStrike">
                          <a:solidFill>
                            <a:schemeClr val="lt2"/>
                          </a:solidFill>
                          <a:latin typeface="Manrope Medium"/>
                          <a:ea typeface="Manrope Medium"/>
                          <a:cs typeface="Manrope Medium"/>
                          <a:sym typeface="Manrope Medium"/>
                        </a:rPr>
                        <a:t>Lip closure</a:t>
                      </a:r>
                      <a:endParaRPr sz="1400" u="none" cap="none" strike="noStrike">
                        <a:solidFill>
                          <a:schemeClr val="lt2"/>
                        </a:solidFill>
                        <a:latin typeface="Manrope Medium"/>
                        <a:ea typeface="Manrope Medium"/>
                        <a:cs typeface="Manrope Medium"/>
                        <a:sym typeface="Manrope Medium"/>
                      </a:endParaRPr>
                    </a:p>
                    <a:p>
                      <a:pPr indent="-91440" lvl="0" marL="9144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Manrope Medium"/>
                        <a:buChar char="●"/>
                      </a:pPr>
                      <a:r>
                        <a:rPr lang="en" sz="1400" u="none" cap="none" strike="noStrike">
                          <a:solidFill>
                            <a:schemeClr val="lt2"/>
                          </a:solidFill>
                          <a:latin typeface="Manrope Medium"/>
                          <a:ea typeface="Manrope Medium"/>
                          <a:cs typeface="Manrope Medium"/>
                          <a:sym typeface="Manrope Medium"/>
                        </a:rPr>
                        <a:t>Cause/effect reactions</a:t>
                      </a:r>
                      <a:endParaRPr sz="1400" u="none" cap="none" strike="noStrike">
                        <a:solidFill>
                          <a:schemeClr val="lt2"/>
                        </a:solidFill>
                        <a:latin typeface="Manrope Medium"/>
                        <a:ea typeface="Manrope Medium"/>
                        <a:cs typeface="Manrope Medium"/>
                        <a:sym typeface="Manrope Medium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91440" lvl="0" marL="9144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Manrope Medium"/>
                        <a:buChar char="●"/>
                      </a:pPr>
                      <a:r>
                        <a:rPr lang="en" sz="1400" u="none" cap="none" strike="noStrike">
                          <a:solidFill>
                            <a:schemeClr val="lt2"/>
                          </a:solidFill>
                          <a:latin typeface="Manrope Medium"/>
                          <a:ea typeface="Manrope Medium"/>
                          <a:cs typeface="Manrope Medium"/>
                          <a:sym typeface="Manrope Medium"/>
                        </a:rPr>
                        <a:t>Tongue range of motion for managing food in the oral mouth</a:t>
                      </a:r>
                      <a:endParaRPr sz="1400" u="none" cap="none" strike="noStrike">
                        <a:solidFill>
                          <a:schemeClr val="lt2"/>
                        </a:solidFill>
                        <a:latin typeface="Manrope Medium"/>
                        <a:ea typeface="Manrope Medium"/>
                        <a:cs typeface="Manrope Medium"/>
                        <a:sym typeface="Manrope Medium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91440" lvl="0" marL="9144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Manrope Medium"/>
                        <a:buChar char="●"/>
                      </a:pPr>
                      <a:r>
                        <a:rPr lang="en" sz="1400" u="none" cap="none" strike="noStrike">
                          <a:solidFill>
                            <a:schemeClr val="lt2"/>
                          </a:solidFill>
                          <a:latin typeface="Manrope Medium"/>
                          <a:ea typeface="Manrope Medium"/>
                          <a:cs typeface="Manrope Medium"/>
                          <a:sym typeface="Manrope Medium"/>
                        </a:rPr>
                        <a:t>Jaw strengthening</a:t>
                      </a:r>
                      <a:endParaRPr sz="1400" u="none" cap="none" strike="noStrike">
                        <a:solidFill>
                          <a:schemeClr val="lt2"/>
                        </a:solidFill>
                        <a:latin typeface="Manrope Medium"/>
                        <a:ea typeface="Manrope Medium"/>
                        <a:cs typeface="Manrope Medium"/>
                        <a:sym typeface="Manrope Medium"/>
                      </a:endParaRPr>
                    </a:p>
                    <a:p>
                      <a:pPr indent="-91440" lvl="0" marL="9144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Manrope Medium"/>
                        <a:buChar char="●"/>
                      </a:pPr>
                      <a:r>
                        <a:rPr lang="en" sz="1400" u="none" cap="none" strike="noStrike">
                          <a:solidFill>
                            <a:schemeClr val="lt2"/>
                          </a:solidFill>
                          <a:latin typeface="Manrope Medium"/>
                          <a:ea typeface="Manrope Medium"/>
                          <a:cs typeface="Manrope Medium"/>
                          <a:sym typeface="Manrope Medium"/>
                        </a:rPr>
                        <a:t>Jaw coordination</a:t>
                      </a:r>
                      <a:endParaRPr sz="1400" u="none" cap="none" strike="noStrike">
                        <a:solidFill>
                          <a:schemeClr val="lt2"/>
                        </a:solidFill>
                        <a:latin typeface="Manrope Medium"/>
                        <a:ea typeface="Manrope Medium"/>
                        <a:cs typeface="Manrope Medium"/>
                        <a:sym typeface="Manrope Medium"/>
                      </a:endParaRPr>
                    </a:p>
                    <a:p>
                      <a:pPr indent="-91440" lvl="0" marL="9144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Manrope Medium"/>
                        <a:buChar char="●"/>
                      </a:pPr>
                      <a:r>
                        <a:rPr lang="en" sz="1400" u="none" cap="none" strike="noStrike">
                          <a:solidFill>
                            <a:schemeClr val="lt2"/>
                          </a:solidFill>
                          <a:latin typeface="Manrope Medium"/>
                          <a:ea typeface="Manrope Medium"/>
                          <a:cs typeface="Manrope Medium"/>
                          <a:sym typeface="Manrope Medium"/>
                        </a:rPr>
                        <a:t>Use of senses</a:t>
                      </a:r>
                      <a:endParaRPr sz="1400" u="none" cap="none" strike="noStrike">
                        <a:solidFill>
                          <a:schemeClr val="lt2"/>
                        </a:solidFill>
                        <a:latin typeface="Manrope Medium"/>
                        <a:ea typeface="Manrope Medium"/>
                        <a:cs typeface="Manrope Medium"/>
                        <a:sym typeface="Manrope Medium"/>
                      </a:endParaRPr>
                    </a:p>
                    <a:p>
                      <a:pPr indent="0" lvl="0" marL="9144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lt2"/>
                        </a:solidFill>
                        <a:latin typeface="Manrope Medium"/>
                        <a:ea typeface="Manrope Medium"/>
                        <a:cs typeface="Manrope Medium"/>
                        <a:sym typeface="Manrope Medium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Health Subject for Pre-K: Healthy food by Slidesgo">
  <a:themeElements>
    <a:clrScheme name="Simple Light">
      <a:dk1>
        <a:srgbClr val="FFE2D4"/>
      </a:dk1>
      <a:lt1>
        <a:srgbClr val="ED5E01"/>
      </a:lt1>
      <a:dk2>
        <a:srgbClr val="FF8053"/>
      </a:dk2>
      <a:lt2>
        <a:srgbClr val="30190E"/>
      </a:lt2>
      <a:accent1>
        <a:srgbClr val="A1CB43"/>
      </a:accent1>
      <a:accent2>
        <a:srgbClr val="FDEF2A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0190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