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2" r:id="rId4"/>
    <p:sldMasterId id="2147483693" r:id="rId5"/>
  </p:sldMasterIdLst>
  <p:notesMasterIdLst>
    <p:notesMasterId r:id="rId6"/>
  </p:notesMasterIdLst>
  <p:sldIdLst>
    <p:sldId id="256" r:id="rId7"/>
  </p:sldIdLst>
  <p:sldSz cy="5143500" cx="9144000"/>
  <p:notesSz cx="6858000" cy="9144000"/>
  <p:embeddedFontLst>
    <p:embeddedFont>
      <p:font typeface="Bebas Neue"/>
      <p:regular r:id="rId8"/>
    </p:embeddedFont>
    <p:embeddedFont>
      <p:font typeface="Manrope"/>
      <p:regular r:id="rId9"/>
      <p:bold r:id="rId10"/>
    </p:embeddedFont>
    <p:embeddedFont>
      <p:font typeface="Manrope Medium"/>
      <p:regular r:id="rId11"/>
      <p:bold r:id="rId12"/>
    </p:embeddedFont>
    <p:embeddedFont>
      <p:font typeface="Sigmar One"/>
      <p:regular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anrope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font" Target="fonts/BebasNeue-regular.fntdata"/><Relationship Id="rId11" Type="http://schemas.openxmlformats.org/officeDocument/2006/relationships/font" Target="fonts/ManropeMedium-regular.fntdata"/><Relationship Id="rId10" Type="http://schemas.openxmlformats.org/officeDocument/2006/relationships/font" Target="fonts/Manrope-bold.fntdata"/><Relationship Id="rId13" Type="http://schemas.openxmlformats.org/officeDocument/2006/relationships/font" Target="fonts/SigmarOne-regular.fntdata"/><Relationship Id="rId12" Type="http://schemas.openxmlformats.org/officeDocument/2006/relationships/font" Target="fonts/ManropeMedium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7" name="Shape 2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" name="Google Shape;2498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9" name="Google Shape;249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www.slidesgo.com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5" Type="http://schemas.openxmlformats.org/officeDocument/2006/relationships/image" Target="../media/image1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9" Type="http://schemas.openxmlformats.org/officeDocument/2006/relationships/image" Target="../media/image12.png"/><Relationship Id="rId5" Type="http://schemas.openxmlformats.org/officeDocument/2006/relationships/image" Target="../media/image11.png"/><Relationship Id="rId6" Type="http://schemas.openxmlformats.org/officeDocument/2006/relationships/image" Target="../media/image8.png"/><Relationship Id="rId7" Type="http://schemas.openxmlformats.org/officeDocument/2006/relationships/image" Target="../media/image13.png"/><Relationship Id="rId8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1.png"/><Relationship Id="rId7" Type="http://schemas.openxmlformats.org/officeDocument/2006/relationships/image" Target="../media/image5.png"/><Relationship Id="rId8" Type="http://schemas.openxmlformats.org/officeDocument/2006/relationships/image" Target="../media/image1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0" Type="http://schemas.openxmlformats.org/officeDocument/2006/relationships/image" Target="../media/image13.png"/><Relationship Id="rId9" Type="http://schemas.openxmlformats.org/officeDocument/2006/relationships/image" Target="../media/image8.png"/><Relationship Id="rId5" Type="http://schemas.openxmlformats.org/officeDocument/2006/relationships/image" Target="../media/image6.png"/><Relationship Id="rId6" Type="http://schemas.openxmlformats.org/officeDocument/2006/relationships/image" Target="../media/image11.png"/><Relationship Id="rId7" Type="http://schemas.openxmlformats.org/officeDocument/2006/relationships/image" Target="../media/image7.png"/><Relationship Id="rId8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11" Type="http://schemas.openxmlformats.org/officeDocument/2006/relationships/image" Target="../media/image13.png"/><Relationship Id="rId10" Type="http://schemas.openxmlformats.org/officeDocument/2006/relationships/image" Target="../media/image8.png"/><Relationship Id="rId12" Type="http://schemas.openxmlformats.org/officeDocument/2006/relationships/image" Target="../media/image12.png"/><Relationship Id="rId9" Type="http://schemas.openxmlformats.org/officeDocument/2006/relationships/image" Target="../media/image1.png"/><Relationship Id="rId5" Type="http://schemas.openxmlformats.org/officeDocument/2006/relationships/image" Target="../media/image9.png"/><Relationship Id="rId6" Type="http://schemas.openxmlformats.org/officeDocument/2006/relationships/image" Target="../media/image2.png"/><Relationship Id="rId7" Type="http://schemas.openxmlformats.org/officeDocument/2006/relationships/image" Target="../media/image4.png"/><Relationship Id="rId8" Type="http://schemas.openxmlformats.org/officeDocument/2006/relationships/image" Target="../media/image7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11" Type="http://schemas.openxmlformats.org/officeDocument/2006/relationships/image" Target="../media/image7.png"/><Relationship Id="rId10" Type="http://schemas.openxmlformats.org/officeDocument/2006/relationships/image" Target="../media/image3.png"/><Relationship Id="rId9" Type="http://schemas.openxmlformats.org/officeDocument/2006/relationships/image" Target="../media/image12.png"/><Relationship Id="rId5" Type="http://schemas.openxmlformats.org/officeDocument/2006/relationships/image" Target="../media/image4.png"/><Relationship Id="rId6" Type="http://schemas.openxmlformats.org/officeDocument/2006/relationships/image" Target="../media/image1.png"/><Relationship Id="rId7" Type="http://schemas.openxmlformats.org/officeDocument/2006/relationships/image" Target="../media/image8.png"/><Relationship Id="rId8" Type="http://schemas.openxmlformats.org/officeDocument/2006/relationships/image" Target="../media/image1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11" Type="http://schemas.openxmlformats.org/officeDocument/2006/relationships/image" Target="../media/image12.png"/><Relationship Id="rId10" Type="http://schemas.openxmlformats.org/officeDocument/2006/relationships/image" Target="../media/image13.png"/><Relationship Id="rId12" Type="http://schemas.openxmlformats.org/officeDocument/2006/relationships/image" Target="../media/image3.png"/><Relationship Id="rId9" Type="http://schemas.openxmlformats.org/officeDocument/2006/relationships/image" Target="../media/image8.png"/><Relationship Id="rId5" Type="http://schemas.openxmlformats.org/officeDocument/2006/relationships/image" Target="../media/image11.png"/><Relationship Id="rId6" Type="http://schemas.openxmlformats.org/officeDocument/2006/relationships/image" Target="../media/image4.png"/><Relationship Id="rId7" Type="http://schemas.openxmlformats.org/officeDocument/2006/relationships/image" Target="../media/image7.png"/><Relationship Id="rId8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12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13.png"/><Relationship Id="rId8" Type="http://schemas.openxmlformats.org/officeDocument/2006/relationships/image" Target="../media/image1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11" Type="http://schemas.openxmlformats.org/officeDocument/2006/relationships/image" Target="../media/image3.png"/><Relationship Id="rId10" Type="http://schemas.openxmlformats.org/officeDocument/2006/relationships/image" Target="../media/image12.png"/><Relationship Id="rId12" Type="http://schemas.openxmlformats.org/officeDocument/2006/relationships/image" Target="../media/image8.png"/><Relationship Id="rId9" Type="http://schemas.openxmlformats.org/officeDocument/2006/relationships/image" Target="../media/image13.png"/><Relationship Id="rId5" Type="http://schemas.openxmlformats.org/officeDocument/2006/relationships/image" Target="../media/image2.png"/><Relationship Id="rId6" Type="http://schemas.openxmlformats.org/officeDocument/2006/relationships/image" Target="../media/image4.png"/><Relationship Id="rId7" Type="http://schemas.openxmlformats.org/officeDocument/2006/relationships/image" Target="../media/image7.png"/><Relationship Id="rId8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1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12.png"/><Relationship Id="rId5" Type="http://schemas.openxmlformats.org/officeDocument/2006/relationships/image" Target="../media/image1.png"/><Relationship Id="rId6" Type="http://schemas.openxmlformats.org/officeDocument/2006/relationships/image" Target="../media/image5.png"/><Relationship Id="rId7" Type="http://schemas.openxmlformats.org/officeDocument/2006/relationships/image" Target="../media/image8.png"/><Relationship Id="rId8" Type="http://schemas.openxmlformats.org/officeDocument/2006/relationships/image" Target="../media/image1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10" Type="http://schemas.openxmlformats.org/officeDocument/2006/relationships/image" Target="../media/image13.png"/><Relationship Id="rId9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1.png"/><Relationship Id="rId7" Type="http://schemas.openxmlformats.org/officeDocument/2006/relationships/image" Target="../media/image8.png"/><Relationship Id="rId8" Type="http://schemas.openxmlformats.org/officeDocument/2006/relationships/image" Target="../media/image1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10" Type="http://schemas.openxmlformats.org/officeDocument/2006/relationships/image" Target="../media/image3.png"/><Relationship Id="rId9" Type="http://schemas.openxmlformats.org/officeDocument/2006/relationships/image" Target="../media/image13.png"/><Relationship Id="rId5" Type="http://schemas.openxmlformats.org/officeDocument/2006/relationships/image" Target="../media/image2.png"/><Relationship Id="rId6" Type="http://schemas.openxmlformats.org/officeDocument/2006/relationships/image" Target="../media/image7.png"/><Relationship Id="rId7" Type="http://schemas.openxmlformats.org/officeDocument/2006/relationships/image" Target="../media/image1.png"/><Relationship Id="rId8" Type="http://schemas.openxmlformats.org/officeDocument/2006/relationships/image" Target="../media/image8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10" Type="http://schemas.openxmlformats.org/officeDocument/2006/relationships/image" Target="../media/image3.png"/><Relationship Id="rId9" Type="http://schemas.openxmlformats.org/officeDocument/2006/relationships/image" Target="../media/image12.png"/><Relationship Id="rId5" Type="http://schemas.openxmlformats.org/officeDocument/2006/relationships/image" Target="../media/image4.png"/><Relationship Id="rId6" Type="http://schemas.openxmlformats.org/officeDocument/2006/relationships/image" Target="../media/image7.png"/><Relationship Id="rId7" Type="http://schemas.openxmlformats.org/officeDocument/2006/relationships/image" Target="../media/image1.png"/><Relationship Id="rId8" Type="http://schemas.openxmlformats.org/officeDocument/2006/relationships/image" Target="../media/image8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11" Type="http://schemas.openxmlformats.org/officeDocument/2006/relationships/image" Target="../media/image12.png"/><Relationship Id="rId10" Type="http://schemas.openxmlformats.org/officeDocument/2006/relationships/image" Target="../media/image13.png"/><Relationship Id="rId9" Type="http://schemas.openxmlformats.org/officeDocument/2006/relationships/image" Target="../media/image8.png"/><Relationship Id="rId5" Type="http://schemas.openxmlformats.org/officeDocument/2006/relationships/image" Target="../media/image2.png"/><Relationship Id="rId6" Type="http://schemas.openxmlformats.org/officeDocument/2006/relationships/image" Target="../media/image4.png"/><Relationship Id="rId7" Type="http://schemas.openxmlformats.org/officeDocument/2006/relationships/image" Target="../media/image7.png"/><Relationship Id="rId8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11" Type="http://schemas.openxmlformats.org/officeDocument/2006/relationships/image" Target="../media/image12.png"/><Relationship Id="rId10" Type="http://schemas.openxmlformats.org/officeDocument/2006/relationships/image" Target="../media/image8.png"/><Relationship Id="rId9" Type="http://schemas.openxmlformats.org/officeDocument/2006/relationships/image" Target="../media/image1.png"/><Relationship Id="rId5" Type="http://schemas.openxmlformats.org/officeDocument/2006/relationships/image" Target="../media/image9.png"/><Relationship Id="rId6" Type="http://schemas.openxmlformats.org/officeDocument/2006/relationships/image" Target="../media/image2.png"/><Relationship Id="rId7" Type="http://schemas.openxmlformats.org/officeDocument/2006/relationships/image" Target="../media/image4.png"/><Relationship Id="rId8" Type="http://schemas.openxmlformats.org/officeDocument/2006/relationships/image" Target="../media/image7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11" Type="http://schemas.openxmlformats.org/officeDocument/2006/relationships/image" Target="../media/image12.png"/><Relationship Id="rId10" Type="http://schemas.openxmlformats.org/officeDocument/2006/relationships/image" Target="../media/image13.png"/><Relationship Id="rId9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4.png"/><Relationship Id="rId7" Type="http://schemas.openxmlformats.org/officeDocument/2006/relationships/image" Target="../media/image7.png"/><Relationship Id="rId8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9" Type="http://schemas.openxmlformats.org/officeDocument/2006/relationships/image" Target="../media/image12.png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13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11" Type="http://schemas.openxmlformats.org/officeDocument/2006/relationships/image" Target="../media/image13.png"/><Relationship Id="rId10" Type="http://schemas.openxmlformats.org/officeDocument/2006/relationships/image" Target="../media/image8.png"/><Relationship Id="rId12" Type="http://schemas.openxmlformats.org/officeDocument/2006/relationships/image" Target="../media/image12.png"/><Relationship Id="rId9" Type="http://schemas.openxmlformats.org/officeDocument/2006/relationships/image" Target="../media/image1.png"/><Relationship Id="rId5" Type="http://schemas.openxmlformats.org/officeDocument/2006/relationships/image" Target="../media/image9.png"/><Relationship Id="rId6" Type="http://schemas.openxmlformats.org/officeDocument/2006/relationships/image" Target="../media/image2.png"/><Relationship Id="rId7" Type="http://schemas.openxmlformats.org/officeDocument/2006/relationships/image" Target="../media/image4.png"/><Relationship Id="rId8" Type="http://schemas.openxmlformats.org/officeDocument/2006/relationships/image" Target="../media/image7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11" Type="http://schemas.openxmlformats.org/officeDocument/2006/relationships/image" Target="../media/image3.png"/><Relationship Id="rId10" Type="http://schemas.openxmlformats.org/officeDocument/2006/relationships/image" Target="../media/image12.png"/><Relationship Id="rId9" Type="http://schemas.openxmlformats.org/officeDocument/2006/relationships/image" Target="../media/image8.png"/><Relationship Id="rId5" Type="http://schemas.openxmlformats.org/officeDocument/2006/relationships/image" Target="../media/image11.png"/><Relationship Id="rId6" Type="http://schemas.openxmlformats.org/officeDocument/2006/relationships/image" Target="../media/image4.png"/><Relationship Id="rId7" Type="http://schemas.openxmlformats.org/officeDocument/2006/relationships/image" Target="../media/image7.png"/><Relationship Id="rId8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11" Type="http://schemas.openxmlformats.org/officeDocument/2006/relationships/image" Target="../media/image13.png"/><Relationship Id="rId10" Type="http://schemas.openxmlformats.org/officeDocument/2006/relationships/image" Target="../media/image8.png"/><Relationship Id="rId12" Type="http://schemas.openxmlformats.org/officeDocument/2006/relationships/image" Target="../media/image12.png"/><Relationship Id="rId9" Type="http://schemas.openxmlformats.org/officeDocument/2006/relationships/image" Target="../media/image1.png"/><Relationship Id="rId5" Type="http://schemas.openxmlformats.org/officeDocument/2006/relationships/image" Target="../media/image9.png"/><Relationship Id="rId6" Type="http://schemas.openxmlformats.org/officeDocument/2006/relationships/image" Target="../media/image2.png"/><Relationship Id="rId7" Type="http://schemas.openxmlformats.org/officeDocument/2006/relationships/image" Target="../media/image4.png"/><Relationship Id="rId8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11" Type="http://schemas.openxmlformats.org/officeDocument/2006/relationships/image" Target="../media/image1.png"/><Relationship Id="rId10" Type="http://schemas.openxmlformats.org/officeDocument/2006/relationships/image" Target="../media/image3.png"/><Relationship Id="rId9" Type="http://schemas.openxmlformats.org/officeDocument/2006/relationships/image" Target="../media/image12.png"/><Relationship Id="rId5" Type="http://schemas.openxmlformats.org/officeDocument/2006/relationships/image" Target="../media/image4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13.png"/></Relationships>
</file>

<file path=ppt/slideLayouts/_rels/slideLayout30.xml.rels><?xml version="1.0" encoding="UTF-8" standalone="yes"?><Relationships xmlns="http://schemas.openxmlformats.org/package/2006/relationships"><Relationship Id="rId11" Type="http://schemas.openxmlformats.org/officeDocument/2006/relationships/image" Target="../media/image12.png"/><Relationship Id="rId10" Type="http://schemas.openxmlformats.org/officeDocument/2006/relationships/image" Target="../media/image3.png"/><Relationship Id="rId13" Type="http://schemas.openxmlformats.org/officeDocument/2006/relationships/hyperlink" Target="http://bit.ly/2TyoMsr" TargetMode="External"/><Relationship Id="rId1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Relationship Id="rId14" Type="http://schemas.openxmlformats.org/officeDocument/2006/relationships/hyperlink" Target="http://bit.ly/2TtBDfr" TargetMode="External"/><Relationship Id="rId5" Type="http://schemas.openxmlformats.org/officeDocument/2006/relationships/image" Target="../media/image2.png"/><Relationship Id="rId6" Type="http://schemas.openxmlformats.org/officeDocument/2006/relationships/image" Target="../media/image7.png"/><Relationship Id="rId7" Type="http://schemas.openxmlformats.org/officeDocument/2006/relationships/image" Target="../media/image1.png"/><Relationship Id="rId8" Type="http://schemas.openxmlformats.org/officeDocument/2006/relationships/image" Target="../media/image8.png"/></Relationships>
</file>

<file path=ppt/slideLayouts/_rels/slideLayout31.xml.rels><?xml version="1.0" encoding="UTF-8" standalone="yes"?><Relationships xmlns="http://schemas.openxmlformats.org/package/2006/relationships"><Relationship Id="rId10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12.png"/><Relationship Id="rId5" Type="http://schemas.openxmlformats.org/officeDocument/2006/relationships/image" Target="../media/image7.png"/><Relationship Id="rId6" Type="http://schemas.openxmlformats.org/officeDocument/2006/relationships/image" Target="../media/image1.png"/><Relationship Id="rId7" Type="http://schemas.openxmlformats.org/officeDocument/2006/relationships/image" Target="../media/image8.png"/><Relationship Id="rId8" Type="http://schemas.openxmlformats.org/officeDocument/2006/relationships/image" Target="../media/image13.png"/></Relationships>
</file>

<file path=ppt/slideLayouts/_rels/slideLayout3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.png"/><Relationship Id="rId10" Type="http://schemas.openxmlformats.org/officeDocument/2006/relationships/image" Target="../media/image11.png"/><Relationship Id="rId1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9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12.png"/></Relationships>
</file>

<file path=ppt/slideLayouts/_rels/slideLayout3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2.png"/><Relationship Id="rId10" Type="http://schemas.openxmlformats.org/officeDocument/2006/relationships/image" Target="../media/image13.png"/><Relationship Id="rId1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9" Type="http://schemas.openxmlformats.org/officeDocument/2006/relationships/image" Target="../media/image8.png"/><Relationship Id="rId5" Type="http://schemas.openxmlformats.org/officeDocument/2006/relationships/image" Target="../media/image2.png"/><Relationship Id="rId6" Type="http://schemas.openxmlformats.org/officeDocument/2006/relationships/image" Target="../media/image4.png"/><Relationship Id="rId7" Type="http://schemas.openxmlformats.org/officeDocument/2006/relationships/image" Target="../media/image7.png"/><Relationship Id="rId8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11" Type="http://schemas.openxmlformats.org/officeDocument/2006/relationships/image" Target="../media/image12.png"/><Relationship Id="rId10" Type="http://schemas.openxmlformats.org/officeDocument/2006/relationships/image" Target="../media/image8.png"/><Relationship Id="rId9" Type="http://schemas.openxmlformats.org/officeDocument/2006/relationships/image" Target="../media/image1.png"/><Relationship Id="rId5" Type="http://schemas.openxmlformats.org/officeDocument/2006/relationships/image" Target="../media/image9.png"/><Relationship Id="rId6" Type="http://schemas.openxmlformats.org/officeDocument/2006/relationships/image" Target="../media/image2.png"/><Relationship Id="rId7" Type="http://schemas.openxmlformats.org/officeDocument/2006/relationships/image" Target="../media/image4.png"/><Relationship Id="rId8" Type="http://schemas.openxmlformats.org/officeDocument/2006/relationships/image" Target="../media/image7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11" Type="http://schemas.openxmlformats.org/officeDocument/2006/relationships/image" Target="../media/image12.png"/><Relationship Id="rId10" Type="http://schemas.openxmlformats.org/officeDocument/2006/relationships/image" Target="../media/image13.png"/><Relationship Id="rId9" Type="http://schemas.openxmlformats.org/officeDocument/2006/relationships/image" Target="../media/image8.png"/><Relationship Id="rId5" Type="http://schemas.openxmlformats.org/officeDocument/2006/relationships/image" Target="../media/image2.png"/><Relationship Id="rId6" Type="http://schemas.openxmlformats.org/officeDocument/2006/relationships/image" Target="../media/image4.png"/><Relationship Id="rId7" Type="http://schemas.openxmlformats.org/officeDocument/2006/relationships/image" Target="../media/image7.png"/><Relationship Id="rId8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1.png"/><Relationship Id="rId6" Type="http://schemas.openxmlformats.org/officeDocument/2006/relationships/image" Target="../media/image8.png"/><Relationship Id="rId7" Type="http://schemas.openxmlformats.org/officeDocument/2006/relationships/image" Target="../media/image13.png"/><Relationship Id="rId8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Relationship Id="rId5" Type="http://schemas.openxmlformats.org/officeDocument/2006/relationships/image" Target="../media/image6.png"/><Relationship Id="rId6" Type="http://schemas.openxmlformats.org/officeDocument/2006/relationships/image" Target="../media/image4.png"/><Relationship Id="rId7" Type="http://schemas.openxmlformats.org/officeDocument/2006/relationships/image" Target="../media/image1.png"/><Relationship Id="rId8" Type="http://schemas.openxmlformats.org/officeDocument/2006/relationships/image" Target="../media/image8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1.png"/><Relationship Id="rId6" Type="http://schemas.openxmlformats.org/officeDocument/2006/relationships/image" Target="../media/image13.png"/><Relationship Id="rId7" Type="http://schemas.openxmlformats.org/officeDocument/2006/relationships/image" Target="../media/image12.png"/><Relationship Id="rId8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12.png"/><Relationship Id="rId5" Type="http://schemas.openxmlformats.org/officeDocument/2006/relationships/image" Target="../media/image2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10" name="Google Shape;10;p2"/>
            <p:cNvSpPr/>
            <p:nvPr/>
          </p:nvSpPr>
          <p:spPr>
            <a:xfrm>
              <a:off x="360060" y="469084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360060" y="447937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60060" y="426959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60060" y="405984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60060" y="38483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60060" y="363858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60060" y="342713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60060" y="321735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60060" y="300588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60060" y="2796542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60060" y="25850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60060" y="237531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60060" y="216384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60060" y="195406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60060" y="174428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60060" y="153283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60060" y="132305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60060" y="1111578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60060" y="90182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60060" y="69035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60060" y="48057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5590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5173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949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144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340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53584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73165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92705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12455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31995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51576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71116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90697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10237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29990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49527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691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88651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08232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27771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475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67103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86643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5062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5257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5453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565054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84637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04174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23758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43298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62879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82588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702169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21709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741290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60830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804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800161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819701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839285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8588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3" name="Google Shape;73;p2"/>
          <p:cNvSpPr txBox="1"/>
          <p:nvPr>
            <p:ph type="ctrTitle"/>
          </p:nvPr>
        </p:nvSpPr>
        <p:spPr>
          <a:xfrm>
            <a:off x="715100" y="1902150"/>
            <a:ext cx="48093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4" name="Google Shape;74;p2"/>
          <p:cNvSpPr txBox="1"/>
          <p:nvPr>
            <p:ph idx="1" type="subTitle"/>
          </p:nvPr>
        </p:nvSpPr>
        <p:spPr>
          <a:xfrm>
            <a:off x="947641" y="3614449"/>
            <a:ext cx="40515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5" name="Google Shape;75;p2"/>
          <p:cNvSpPr txBox="1"/>
          <p:nvPr>
            <p:ph idx="2" type="ctrTitle"/>
          </p:nvPr>
        </p:nvSpPr>
        <p:spPr>
          <a:xfrm>
            <a:off x="715100" y="987725"/>
            <a:ext cx="48093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3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pic>
        <p:nvPicPr>
          <p:cNvPr id="76" name="Google Shape;76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59671" y="-1192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40925" y="554925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78754" y="41846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13791" y="4521849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300365" y="-119262"/>
            <a:ext cx="930801" cy="85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8" name="Google Shape;628;p11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629" name="Google Shape;629;p11"/>
            <p:cNvSpPr/>
            <p:nvPr/>
          </p:nvSpPr>
          <p:spPr>
            <a:xfrm>
              <a:off x="360060" y="469084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11"/>
            <p:cNvSpPr/>
            <p:nvPr/>
          </p:nvSpPr>
          <p:spPr>
            <a:xfrm>
              <a:off x="360060" y="447937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11"/>
            <p:cNvSpPr/>
            <p:nvPr/>
          </p:nvSpPr>
          <p:spPr>
            <a:xfrm>
              <a:off x="360060" y="426959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11"/>
            <p:cNvSpPr/>
            <p:nvPr/>
          </p:nvSpPr>
          <p:spPr>
            <a:xfrm>
              <a:off x="360060" y="405984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11"/>
            <p:cNvSpPr/>
            <p:nvPr/>
          </p:nvSpPr>
          <p:spPr>
            <a:xfrm>
              <a:off x="360060" y="38483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11"/>
            <p:cNvSpPr/>
            <p:nvPr/>
          </p:nvSpPr>
          <p:spPr>
            <a:xfrm>
              <a:off x="360060" y="363858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11"/>
            <p:cNvSpPr/>
            <p:nvPr/>
          </p:nvSpPr>
          <p:spPr>
            <a:xfrm>
              <a:off x="360060" y="342713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11"/>
            <p:cNvSpPr/>
            <p:nvPr/>
          </p:nvSpPr>
          <p:spPr>
            <a:xfrm>
              <a:off x="360060" y="321735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11"/>
            <p:cNvSpPr/>
            <p:nvPr/>
          </p:nvSpPr>
          <p:spPr>
            <a:xfrm>
              <a:off x="360060" y="300588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11"/>
            <p:cNvSpPr/>
            <p:nvPr/>
          </p:nvSpPr>
          <p:spPr>
            <a:xfrm>
              <a:off x="360060" y="2796542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11"/>
            <p:cNvSpPr/>
            <p:nvPr/>
          </p:nvSpPr>
          <p:spPr>
            <a:xfrm>
              <a:off x="360060" y="25850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11"/>
            <p:cNvSpPr/>
            <p:nvPr/>
          </p:nvSpPr>
          <p:spPr>
            <a:xfrm>
              <a:off x="360060" y="237531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11"/>
            <p:cNvSpPr/>
            <p:nvPr/>
          </p:nvSpPr>
          <p:spPr>
            <a:xfrm>
              <a:off x="360060" y="216384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11"/>
            <p:cNvSpPr/>
            <p:nvPr/>
          </p:nvSpPr>
          <p:spPr>
            <a:xfrm>
              <a:off x="360060" y="195406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11"/>
            <p:cNvSpPr/>
            <p:nvPr/>
          </p:nvSpPr>
          <p:spPr>
            <a:xfrm>
              <a:off x="360060" y="174428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11"/>
            <p:cNvSpPr/>
            <p:nvPr/>
          </p:nvSpPr>
          <p:spPr>
            <a:xfrm>
              <a:off x="360060" y="153283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11"/>
            <p:cNvSpPr/>
            <p:nvPr/>
          </p:nvSpPr>
          <p:spPr>
            <a:xfrm>
              <a:off x="360060" y="132305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11"/>
            <p:cNvSpPr/>
            <p:nvPr/>
          </p:nvSpPr>
          <p:spPr>
            <a:xfrm>
              <a:off x="360060" y="1111578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11"/>
            <p:cNvSpPr/>
            <p:nvPr/>
          </p:nvSpPr>
          <p:spPr>
            <a:xfrm>
              <a:off x="360060" y="90182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11"/>
            <p:cNvSpPr/>
            <p:nvPr/>
          </p:nvSpPr>
          <p:spPr>
            <a:xfrm>
              <a:off x="360060" y="69035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11"/>
            <p:cNvSpPr/>
            <p:nvPr/>
          </p:nvSpPr>
          <p:spPr>
            <a:xfrm>
              <a:off x="360060" y="48057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11"/>
            <p:cNvSpPr/>
            <p:nvPr/>
          </p:nvSpPr>
          <p:spPr>
            <a:xfrm>
              <a:off x="55590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11"/>
            <p:cNvSpPr/>
            <p:nvPr/>
          </p:nvSpPr>
          <p:spPr>
            <a:xfrm>
              <a:off x="75173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11"/>
            <p:cNvSpPr/>
            <p:nvPr/>
          </p:nvSpPr>
          <p:spPr>
            <a:xfrm>
              <a:off x="949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11"/>
            <p:cNvSpPr/>
            <p:nvPr/>
          </p:nvSpPr>
          <p:spPr>
            <a:xfrm>
              <a:off x="1144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11"/>
            <p:cNvSpPr/>
            <p:nvPr/>
          </p:nvSpPr>
          <p:spPr>
            <a:xfrm>
              <a:off x="1340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11"/>
            <p:cNvSpPr/>
            <p:nvPr/>
          </p:nvSpPr>
          <p:spPr>
            <a:xfrm>
              <a:off x="153584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11"/>
            <p:cNvSpPr/>
            <p:nvPr/>
          </p:nvSpPr>
          <p:spPr>
            <a:xfrm>
              <a:off x="173165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11"/>
            <p:cNvSpPr/>
            <p:nvPr/>
          </p:nvSpPr>
          <p:spPr>
            <a:xfrm>
              <a:off x="192705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11"/>
            <p:cNvSpPr/>
            <p:nvPr/>
          </p:nvSpPr>
          <p:spPr>
            <a:xfrm>
              <a:off x="212455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11"/>
            <p:cNvSpPr/>
            <p:nvPr/>
          </p:nvSpPr>
          <p:spPr>
            <a:xfrm>
              <a:off x="231995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11"/>
            <p:cNvSpPr/>
            <p:nvPr/>
          </p:nvSpPr>
          <p:spPr>
            <a:xfrm>
              <a:off x="251576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11"/>
            <p:cNvSpPr/>
            <p:nvPr/>
          </p:nvSpPr>
          <p:spPr>
            <a:xfrm>
              <a:off x="271116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11"/>
            <p:cNvSpPr/>
            <p:nvPr/>
          </p:nvSpPr>
          <p:spPr>
            <a:xfrm>
              <a:off x="290697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11"/>
            <p:cNvSpPr/>
            <p:nvPr/>
          </p:nvSpPr>
          <p:spPr>
            <a:xfrm>
              <a:off x="310237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11"/>
            <p:cNvSpPr/>
            <p:nvPr/>
          </p:nvSpPr>
          <p:spPr>
            <a:xfrm>
              <a:off x="329990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11"/>
            <p:cNvSpPr/>
            <p:nvPr/>
          </p:nvSpPr>
          <p:spPr>
            <a:xfrm>
              <a:off x="349527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11"/>
            <p:cNvSpPr/>
            <p:nvPr/>
          </p:nvSpPr>
          <p:spPr>
            <a:xfrm>
              <a:off x="3691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11"/>
            <p:cNvSpPr/>
            <p:nvPr/>
          </p:nvSpPr>
          <p:spPr>
            <a:xfrm>
              <a:off x="388651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11"/>
            <p:cNvSpPr/>
            <p:nvPr/>
          </p:nvSpPr>
          <p:spPr>
            <a:xfrm>
              <a:off x="408232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11"/>
            <p:cNvSpPr/>
            <p:nvPr/>
          </p:nvSpPr>
          <p:spPr>
            <a:xfrm>
              <a:off x="427771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11"/>
            <p:cNvSpPr/>
            <p:nvPr/>
          </p:nvSpPr>
          <p:spPr>
            <a:xfrm>
              <a:off x="4475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11"/>
            <p:cNvSpPr/>
            <p:nvPr/>
          </p:nvSpPr>
          <p:spPr>
            <a:xfrm>
              <a:off x="467103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11"/>
            <p:cNvSpPr/>
            <p:nvPr/>
          </p:nvSpPr>
          <p:spPr>
            <a:xfrm>
              <a:off x="486643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11"/>
            <p:cNvSpPr/>
            <p:nvPr/>
          </p:nvSpPr>
          <p:spPr>
            <a:xfrm>
              <a:off x="5062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11"/>
            <p:cNvSpPr/>
            <p:nvPr/>
          </p:nvSpPr>
          <p:spPr>
            <a:xfrm>
              <a:off x="5257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11"/>
            <p:cNvSpPr/>
            <p:nvPr/>
          </p:nvSpPr>
          <p:spPr>
            <a:xfrm>
              <a:off x="5453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11"/>
            <p:cNvSpPr/>
            <p:nvPr/>
          </p:nvSpPr>
          <p:spPr>
            <a:xfrm>
              <a:off x="565054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11"/>
            <p:cNvSpPr/>
            <p:nvPr/>
          </p:nvSpPr>
          <p:spPr>
            <a:xfrm>
              <a:off x="584637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11"/>
            <p:cNvSpPr/>
            <p:nvPr/>
          </p:nvSpPr>
          <p:spPr>
            <a:xfrm>
              <a:off x="604174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11"/>
            <p:cNvSpPr/>
            <p:nvPr/>
          </p:nvSpPr>
          <p:spPr>
            <a:xfrm>
              <a:off x="623758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11"/>
            <p:cNvSpPr/>
            <p:nvPr/>
          </p:nvSpPr>
          <p:spPr>
            <a:xfrm>
              <a:off x="643298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11"/>
            <p:cNvSpPr/>
            <p:nvPr/>
          </p:nvSpPr>
          <p:spPr>
            <a:xfrm>
              <a:off x="662879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11"/>
            <p:cNvSpPr/>
            <p:nvPr/>
          </p:nvSpPr>
          <p:spPr>
            <a:xfrm>
              <a:off x="682588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11"/>
            <p:cNvSpPr/>
            <p:nvPr/>
          </p:nvSpPr>
          <p:spPr>
            <a:xfrm>
              <a:off x="702169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11"/>
            <p:cNvSpPr/>
            <p:nvPr/>
          </p:nvSpPr>
          <p:spPr>
            <a:xfrm>
              <a:off x="721709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11"/>
            <p:cNvSpPr/>
            <p:nvPr/>
          </p:nvSpPr>
          <p:spPr>
            <a:xfrm>
              <a:off x="741290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11"/>
            <p:cNvSpPr/>
            <p:nvPr/>
          </p:nvSpPr>
          <p:spPr>
            <a:xfrm>
              <a:off x="760830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11"/>
            <p:cNvSpPr/>
            <p:nvPr/>
          </p:nvSpPr>
          <p:spPr>
            <a:xfrm>
              <a:off x="7804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11"/>
            <p:cNvSpPr/>
            <p:nvPr/>
          </p:nvSpPr>
          <p:spPr>
            <a:xfrm>
              <a:off x="800161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11"/>
            <p:cNvSpPr/>
            <p:nvPr/>
          </p:nvSpPr>
          <p:spPr>
            <a:xfrm>
              <a:off x="819701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11"/>
            <p:cNvSpPr/>
            <p:nvPr/>
          </p:nvSpPr>
          <p:spPr>
            <a:xfrm>
              <a:off x="839285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11"/>
            <p:cNvSpPr/>
            <p:nvPr/>
          </p:nvSpPr>
          <p:spPr>
            <a:xfrm>
              <a:off x="8588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2" name="Google Shape;692;p11"/>
          <p:cNvSpPr txBox="1"/>
          <p:nvPr>
            <p:ph hasCustomPrompt="1" type="title"/>
          </p:nvPr>
        </p:nvSpPr>
        <p:spPr>
          <a:xfrm>
            <a:off x="1284000" y="1475196"/>
            <a:ext cx="6576000" cy="1511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93" name="Google Shape;693;p11"/>
          <p:cNvSpPr txBox="1"/>
          <p:nvPr>
            <p:ph idx="1" type="subTitle"/>
          </p:nvPr>
        </p:nvSpPr>
        <p:spPr>
          <a:xfrm>
            <a:off x="2338200" y="2986350"/>
            <a:ext cx="44676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694" name="Google Shape;69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3188819">
            <a:off x="-2496" y="-3576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" name="Google Shape;69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663306">
            <a:off x="457991" y="44036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6" name="Google Shape;696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4650692">
            <a:off x="6714950" y="3176689"/>
            <a:ext cx="4096345" cy="370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8419822">
            <a:off x="8378779" y="2416825"/>
            <a:ext cx="1290425" cy="1254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62313" y="4222093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9" name="Google Shape;699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235582" y="116984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0" name="Google Shape;700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2855182">
            <a:off x="-1082275" y="392244"/>
            <a:ext cx="2151278" cy="318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" name="Google Shape;701;p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49710" y="2548463"/>
            <a:ext cx="930801" cy="85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4" name="Google Shape;704;p13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705" name="Google Shape;705;p13"/>
            <p:cNvSpPr/>
            <p:nvPr/>
          </p:nvSpPr>
          <p:spPr>
            <a:xfrm>
              <a:off x="360060" y="469084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13"/>
            <p:cNvSpPr/>
            <p:nvPr/>
          </p:nvSpPr>
          <p:spPr>
            <a:xfrm>
              <a:off x="360060" y="447937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13"/>
            <p:cNvSpPr/>
            <p:nvPr/>
          </p:nvSpPr>
          <p:spPr>
            <a:xfrm>
              <a:off x="360060" y="426959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13"/>
            <p:cNvSpPr/>
            <p:nvPr/>
          </p:nvSpPr>
          <p:spPr>
            <a:xfrm>
              <a:off x="360060" y="405984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13"/>
            <p:cNvSpPr/>
            <p:nvPr/>
          </p:nvSpPr>
          <p:spPr>
            <a:xfrm>
              <a:off x="360060" y="38483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13"/>
            <p:cNvSpPr/>
            <p:nvPr/>
          </p:nvSpPr>
          <p:spPr>
            <a:xfrm>
              <a:off x="360060" y="363858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13"/>
            <p:cNvSpPr/>
            <p:nvPr/>
          </p:nvSpPr>
          <p:spPr>
            <a:xfrm>
              <a:off x="360060" y="342713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13"/>
            <p:cNvSpPr/>
            <p:nvPr/>
          </p:nvSpPr>
          <p:spPr>
            <a:xfrm>
              <a:off x="360060" y="321735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13"/>
            <p:cNvSpPr/>
            <p:nvPr/>
          </p:nvSpPr>
          <p:spPr>
            <a:xfrm>
              <a:off x="360060" y="300588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13"/>
            <p:cNvSpPr/>
            <p:nvPr/>
          </p:nvSpPr>
          <p:spPr>
            <a:xfrm>
              <a:off x="360060" y="2796542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13"/>
            <p:cNvSpPr/>
            <p:nvPr/>
          </p:nvSpPr>
          <p:spPr>
            <a:xfrm>
              <a:off x="360060" y="25850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13"/>
            <p:cNvSpPr/>
            <p:nvPr/>
          </p:nvSpPr>
          <p:spPr>
            <a:xfrm>
              <a:off x="360060" y="237531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13"/>
            <p:cNvSpPr/>
            <p:nvPr/>
          </p:nvSpPr>
          <p:spPr>
            <a:xfrm>
              <a:off x="360060" y="216384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13"/>
            <p:cNvSpPr/>
            <p:nvPr/>
          </p:nvSpPr>
          <p:spPr>
            <a:xfrm>
              <a:off x="360060" y="195406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13"/>
            <p:cNvSpPr/>
            <p:nvPr/>
          </p:nvSpPr>
          <p:spPr>
            <a:xfrm>
              <a:off x="360060" y="174428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13"/>
            <p:cNvSpPr/>
            <p:nvPr/>
          </p:nvSpPr>
          <p:spPr>
            <a:xfrm>
              <a:off x="360060" y="153283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13"/>
            <p:cNvSpPr/>
            <p:nvPr/>
          </p:nvSpPr>
          <p:spPr>
            <a:xfrm>
              <a:off x="360060" y="132305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13"/>
            <p:cNvSpPr/>
            <p:nvPr/>
          </p:nvSpPr>
          <p:spPr>
            <a:xfrm>
              <a:off x="360060" y="1111578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13"/>
            <p:cNvSpPr/>
            <p:nvPr/>
          </p:nvSpPr>
          <p:spPr>
            <a:xfrm>
              <a:off x="360060" y="90182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13"/>
            <p:cNvSpPr/>
            <p:nvPr/>
          </p:nvSpPr>
          <p:spPr>
            <a:xfrm>
              <a:off x="360060" y="69035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13"/>
            <p:cNvSpPr/>
            <p:nvPr/>
          </p:nvSpPr>
          <p:spPr>
            <a:xfrm>
              <a:off x="360060" y="48057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13"/>
            <p:cNvSpPr/>
            <p:nvPr/>
          </p:nvSpPr>
          <p:spPr>
            <a:xfrm>
              <a:off x="55590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13"/>
            <p:cNvSpPr/>
            <p:nvPr/>
          </p:nvSpPr>
          <p:spPr>
            <a:xfrm>
              <a:off x="75173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13"/>
            <p:cNvSpPr/>
            <p:nvPr/>
          </p:nvSpPr>
          <p:spPr>
            <a:xfrm>
              <a:off x="949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13"/>
            <p:cNvSpPr/>
            <p:nvPr/>
          </p:nvSpPr>
          <p:spPr>
            <a:xfrm>
              <a:off x="1144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13"/>
            <p:cNvSpPr/>
            <p:nvPr/>
          </p:nvSpPr>
          <p:spPr>
            <a:xfrm>
              <a:off x="1340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13"/>
            <p:cNvSpPr/>
            <p:nvPr/>
          </p:nvSpPr>
          <p:spPr>
            <a:xfrm>
              <a:off x="153584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13"/>
            <p:cNvSpPr/>
            <p:nvPr/>
          </p:nvSpPr>
          <p:spPr>
            <a:xfrm>
              <a:off x="173165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13"/>
            <p:cNvSpPr/>
            <p:nvPr/>
          </p:nvSpPr>
          <p:spPr>
            <a:xfrm>
              <a:off x="192705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13"/>
            <p:cNvSpPr/>
            <p:nvPr/>
          </p:nvSpPr>
          <p:spPr>
            <a:xfrm>
              <a:off x="212455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13"/>
            <p:cNvSpPr/>
            <p:nvPr/>
          </p:nvSpPr>
          <p:spPr>
            <a:xfrm>
              <a:off x="231995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13"/>
            <p:cNvSpPr/>
            <p:nvPr/>
          </p:nvSpPr>
          <p:spPr>
            <a:xfrm>
              <a:off x="251576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13"/>
            <p:cNvSpPr/>
            <p:nvPr/>
          </p:nvSpPr>
          <p:spPr>
            <a:xfrm>
              <a:off x="271116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13"/>
            <p:cNvSpPr/>
            <p:nvPr/>
          </p:nvSpPr>
          <p:spPr>
            <a:xfrm>
              <a:off x="290697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13"/>
            <p:cNvSpPr/>
            <p:nvPr/>
          </p:nvSpPr>
          <p:spPr>
            <a:xfrm>
              <a:off x="310237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13"/>
            <p:cNvSpPr/>
            <p:nvPr/>
          </p:nvSpPr>
          <p:spPr>
            <a:xfrm>
              <a:off x="329990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13"/>
            <p:cNvSpPr/>
            <p:nvPr/>
          </p:nvSpPr>
          <p:spPr>
            <a:xfrm>
              <a:off x="349527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13"/>
            <p:cNvSpPr/>
            <p:nvPr/>
          </p:nvSpPr>
          <p:spPr>
            <a:xfrm>
              <a:off x="3691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13"/>
            <p:cNvSpPr/>
            <p:nvPr/>
          </p:nvSpPr>
          <p:spPr>
            <a:xfrm>
              <a:off x="388651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13"/>
            <p:cNvSpPr/>
            <p:nvPr/>
          </p:nvSpPr>
          <p:spPr>
            <a:xfrm>
              <a:off x="408232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13"/>
            <p:cNvSpPr/>
            <p:nvPr/>
          </p:nvSpPr>
          <p:spPr>
            <a:xfrm>
              <a:off x="427771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13"/>
            <p:cNvSpPr/>
            <p:nvPr/>
          </p:nvSpPr>
          <p:spPr>
            <a:xfrm>
              <a:off x="4475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13"/>
            <p:cNvSpPr/>
            <p:nvPr/>
          </p:nvSpPr>
          <p:spPr>
            <a:xfrm>
              <a:off x="467103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13"/>
            <p:cNvSpPr/>
            <p:nvPr/>
          </p:nvSpPr>
          <p:spPr>
            <a:xfrm>
              <a:off x="486643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13"/>
            <p:cNvSpPr/>
            <p:nvPr/>
          </p:nvSpPr>
          <p:spPr>
            <a:xfrm>
              <a:off x="5062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13"/>
            <p:cNvSpPr/>
            <p:nvPr/>
          </p:nvSpPr>
          <p:spPr>
            <a:xfrm>
              <a:off x="5257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13"/>
            <p:cNvSpPr/>
            <p:nvPr/>
          </p:nvSpPr>
          <p:spPr>
            <a:xfrm>
              <a:off x="5453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13"/>
            <p:cNvSpPr/>
            <p:nvPr/>
          </p:nvSpPr>
          <p:spPr>
            <a:xfrm>
              <a:off x="565054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13"/>
            <p:cNvSpPr/>
            <p:nvPr/>
          </p:nvSpPr>
          <p:spPr>
            <a:xfrm>
              <a:off x="584637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13"/>
            <p:cNvSpPr/>
            <p:nvPr/>
          </p:nvSpPr>
          <p:spPr>
            <a:xfrm>
              <a:off x="604174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13"/>
            <p:cNvSpPr/>
            <p:nvPr/>
          </p:nvSpPr>
          <p:spPr>
            <a:xfrm>
              <a:off x="623758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13"/>
            <p:cNvSpPr/>
            <p:nvPr/>
          </p:nvSpPr>
          <p:spPr>
            <a:xfrm>
              <a:off x="643298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13"/>
            <p:cNvSpPr/>
            <p:nvPr/>
          </p:nvSpPr>
          <p:spPr>
            <a:xfrm>
              <a:off x="662879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13"/>
            <p:cNvSpPr/>
            <p:nvPr/>
          </p:nvSpPr>
          <p:spPr>
            <a:xfrm>
              <a:off x="682588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13"/>
            <p:cNvSpPr/>
            <p:nvPr/>
          </p:nvSpPr>
          <p:spPr>
            <a:xfrm>
              <a:off x="702169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13"/>
            <p:cNvSpPr/>
            <p:nvPr/>
          </p:nvSpPr>
          <p:spPr>
            <a:xfrm>
              <a:off x="721709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13"/>
            <p:cNvSpPr/>
            <p:nvPr/>
          </p:nvSpPr>
          <p:spPr>
            <a:xfrm>
              <a:off x="741290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13"/>
            <p:cNvSpPr/>
            <p:nvPr/>
          </p:nvSpPr>
          <p:spPr>
            <a:xfrm>
              <a:off x="760830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13"/>
            <p:cNvSpPr/>
            <p:nvPr/>
          </p:nvSpPr>
          <p:spPr>
            <a:xfrm>
              <a:off x="7804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13"/>
            <p:cNvSpPr/>
            <p:nvPr/>
          </p:nvSpPr>
          <p:spPr>
            <a:xfrm>
              <a:off x="800161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13"/>
            <p:cNvSpPr/>
            <p:nvPr/>
          </p:nvSpPr>
          <p:spPr>
            <a:xfrm>
              <a:off x="819701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13"/>
            <p:cNvSpPr/>
            <p:nvPr/>
          </p:nvSpPr>
          <p:spPr>
            <a:xfrm>
              <a:off x="839285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13"/>
            <p:cNvSpPr/>
            <p:nvPr/>
          </p:nvSpPr>
          <p:spPr>
            <a:xfrm>
              <a:off x="8588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8" name="Google Shape;768;p13"/>
          <p:cNvSpPr txBox="1"/>
          <p:nvPr>
            <p:ph type="title"/>
          </p:nvPr>
        </p:nvSpPr>
        <p:spPr>
          <a:xfrm>
            <a:off x="1650475" y="1167838"/>
            <a:ext cx="7155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69" name="Google Shape;769;p13"/>
          <p:cNvSpPr txBox="1"/>
          <p:nvPr>
            <p:ph idx="1" type="subTitle"/>
          </p:nvPr>
        </p:nvSpPr>
        <p:spPr>
          <a:xfrm>
            <a:off x="893275" y="2229899"/>
            <a:ext cx="2229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0" name="Google Shape;770;p13"/>
          <p:cNvSpPr txBox="1"/>
          <p:nvPr>
            <p:ph idx="2" type="title"/>
          </p:nvPr>
        </p:nvSpPr>
        <p:spPr>
          <a:xfrm>
            <a:off x="4214250" y="1167838"/>
            <a:ext cx="7155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71" name="Google Shape;771;p13"/>
          <p:cNvSpPr txBox="1"/>
          <p:nvPr>
            <p:ph idx="3" type="subTitle"/>
          </p:nvPr>
        </p:nvSpPr>
        <p:spPr>
          <a:xfrm>
            <a:off x="3457054" y="2229899"/>
            <a:ext cx="2229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2" name="Google Shape;772;p13"/>
          <p:cNvSpPr txBox="1"/>
          <p:nvPr>
            <p:ph idx="4" type="title"/>
          </p:nvPr>
        </p:nvSpPr>
        <p:spPr>
          <a:xfrm>
            <a:off x="6778050" y="1167838"/>
            <a:ext cx="7155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73" name="Google Shape;773;p13"/>
          <p:cNvSpPr txBox="1"/>
          <p:nvPr>
            <p:ph idx="5" type="subTitle"/>
          </p:nvPr>
        </p:nvSpPr>
        <p:spPr>
          <a:xfrm>
            <a:off x="6020832" y="2229899"/>
            <a:ext cx="2229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4" name="Google Shape;774;p13"/>
          <p:cNvSpPr txBox="1"/>
          <p:nvPr>
            <p:ph idx="6" type="title"/>
          </p:nvPr>
        </p:nvSpPr>
        <p:spPr>
          <a:xfrm>
            <a:off x="1650475" y="2976450"/>
            <a:ext cx="7155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75" name="Google Shape;775;p13"/>
          <p:cNvSpPr txBox="1"/>
          <p:nvPr>
            <p:ph idx="7" type="subTitle"/>
          </p:nvPr>
        </p:nvSpPr>
        <p:spPr>
          <a:xfrm>
            <a:off x="893275" y="4040625"/>
            <a:ext cx="2229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6" name="Google Shape;776;p13"/>
          <p:cNvSpPr txBox="1"/>
          <p:nvPr>
            <p:ph idx="8" type="title"/>
          </p:nvPr>
        </p:nvSpPr>
        <p:spPr>
          <a:xfrm>
            <a:off x="4214250" y="2976450"/>
            <a:ext cx="7155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77" name="Google Shape;777;p13"/>
          <p:cNvSpPr txBox="1"/>
          <p:nvPr>
            <p:ph idx="9" type="subTitle"/>
          </p:nvPr>
        </p:nvSpPr>
        <p:spPr>
          <a:xfrm>
            <a:off x="3457050" y="4040625"/>
            <a:ext cx="2229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8" name="Google Shape;778;p13"/>
          <p:cNvSpPr txBox="1"/>
          <p:nvPr>
            <p:ph idx="13" type="title"/>
          </p:nvPr>
        </p:nvSpPr>
        <p:spPr>
          <a:xfrm>
            <a:off x="6778104" y="2976523"/>
            <a:ext cx="7155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79" name="Google Shape;779;p13"/>
          <p:cNvSpPr txBox="1"/>
          <p:nvPr>
            <p:ph idx="14" type="subTitle"/>
          </p:nvPr>
        </p:nvSpPr>
        <p:spPr>
          <a:xfrm>
            <a:off x="6020832" y="4040625"/>
            <a:ext cx="2229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0" name="Google Shape;780;p13"/>
          <p:cNvSpPr txBox="1"/>
          <p:nvPr>
            <p:ph idx="15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781" name="Google Shape;781;p13"/>
          <p:cNvSpPr txBox="1"/>
          <p:nvPr>
            <p:ph idx="16" type="subTitle"/>
          </p:nvPr>
        </p:nvSpPr>
        <p:spPr>
          <a:xfrm>
            <a:off x="893263" y="1671349"/>
            <a:ext cx="22299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82" name="Google Shape;782;p13"/>
          <p:cNvSpPr txBox="1"/>
          <p:nvPr>
            <p:ph idx="17" type="subTitle"/>
          </p:nvPr>
        </p:nvSpPr>
        <p:spPr>
          <a:xfrm>
            <a:off x="3457050" y="1671349"/>
            <a:ext cx="22299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83" name="Google Shape;783;p13"/>
          <p:cNvSpPr txBox="1"/>
          <p:nvPr>
            <p:ph idx="18" type="subTitle"/>
          </p:nvPr>
        </p:nvSpPr>
        <p:spPr>
          <a:xfrm>
            <a:off x="6020837" y="1671349"/>
            <a:ext cx="22299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84" name="Google Shape;784;p13"/>
          <p:cNvSpPr txBox="1"/>
          <p:nvPr>
            <p:ph idx="19" type="subTitle"/>
          </p:nvPr>
        </p:nvSpPr>
        <p:spPr>
          <a:xfrm>
            <a:off x="893263" y="3477523"/>
            <a:ext cx="22299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85" name="Google Shape;785;p13"/>
          <p:cNvSpPr txBox="1"/>
          <p:nvPr>
            <p:ph idx="20" type="subTitle"/>
          </p:nvPr>
        </p:nvSpPr>
        <p:spPr>
          <a:xfrm>
            <a:off x="3457050" y="3477523"/>
            <a:ext cx="22299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86" name="Google Shape;786;p13"/>
          <p:cNvSpPr txBox="1"/>
          <p:nvPr>
            <p:ph idx="21" type="subTitle"/>
          </p:nvPr>
        </p:nvSpPr>
        <p:spPr>
          <a:xfrm>
            <a:off x="6020837" y="3477523"/>
            <a:ext cx="22299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pic>
        <p:nvPicPr>
          <p:cNvPr id="787" name="Google Shape;787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84592" y="374480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8" name="Google Shape;78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31021" y="369950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9" name="Google Shape;78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-1550101" y="-1279930"/>
            <a:ext cx="2151276" cy="318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0" name="Google Shape;790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4665732">
            <a:off x="8167121" y="4480825"/>
            <a:ext cx="930803" cy="844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1" name="Google Shape;791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434" y="-251226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2" name="Google Shape;792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3425" y="4217250"/>
            <a:ext cx="618896" cy="78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" name="Google Shape;793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542245" y="235234"/>
            <a:ext cx="667305" cy="782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5" name="Google Shape;795;p14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796" name="Google Shape;796;p14"/>
            <p:cNvSpPr/>
            <p:nvPr/>
          </p:nvSpPr>
          <p:spPr>
            <a:xfrm>
              <a:off x="360060" y="469084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14"/>
            <p:cNvSpPr/>
            <p:nvPr/>
          </p:nvSpPr>
          <p:spPr>
            <a:xfrm>
              <a:off x="360060" y="447937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14"/>
            <p:cNvSpPr/>
            <p:nvPr/>
          </p:nvSpPr>
          <p:spPr>
            <a:xfrm>
              <a:off x="360060" y="426959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14"/>
            <p:cNvSpPr/>
            <p:nvPr/>
          </p:nvSpPr>
          <p:spPr>
            <a:xfrm>
              <a:off x="360060" y="405984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14"/>
            <p:cNvSpPr/>
            <p:nvPr/>
          </p:nvSpPr>
          <p:spPr>
            <a:xfrm>
              <a:off x="360060" y="38483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14"/>
            <p:cNvSpPr/>
            <p:nvPr/>
          </p:nvSpPr>
          <p:spPr>
            <a:xfrm>
              <a:off x="360060" y="363858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14"/>
            <p:cNvSpPr/>
            <p:nvPr/>
          </p:nvSpPr>
          <p:spPr>
            <a:xfrm>
              <a:off x="360060" y="342713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14"/>
            <p:cNvSpPr/>
            <p:nvPr/>
          </p:nvSpPr>
          <p:spPr>
            <a:xfrm>
              <a:off x="360060" y="321735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14"/>
            <p:cNvSpPr/>
            <p:nvPr/>
          </p:nvSpPr>
          <p:spPr>
            <a:xfrm>
              <a:off x="360060" y="300588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14"/>
            <p:cNvSpPr/>
            <p:nvPr/>
          </p:nvSpPr>
          <p:spPr>
            <a:xfrm>
              <a:off x="360060" y="2796542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14"/>
            <p:cNvSpPr/>
            <p:nvPr/>
          </p:nvSpPr>
          <p:spPr>
            <a:xfrm>
              <a:off x="360060" y="25850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14"/>
            <p:cNvSpPr/>
            <p:nvPr/>
          </p:nvSpPr>
          <p:spPr>
            <a:xfrm>
              <a:off x="360060" y="237531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14"/>
            <p:cNvSpPr/>
            <p:nvPr/>
          </p:nvSpPr>
          <p:spPr>
            <a:xfrm>
              <a:off x="360060" y="216384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14"/>
            <p:cNvSpPr/>
            <p:nvPr/>
          </p:nvSpPr>
          <p:spPr>
            <a:xfrm>
              <a:off x="360060" y="195406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14"/>
            <p:cNvSpPr/>
            <p:nvPr/>
          </p:nvSpPr>
          <p:spPr>
            <a:xfrm>
              <a:off x="360060" y="174428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14"/>
            <p:cNvSpPr/>
            <p:nvPr/>
          </p:nvSpPr>
          <p:spPr>
            <a:xfrm>
              <a:off x="360060" y="153283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14"/>
            <p:cNvSpPr/>
            <p:nvPr/>
          </p:nvSpPr>
          <p:spPr>
            <a:xfrm>
              <a:off x="360060" y="132305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14"/>
            <p:cNvSpPr/>
            <p:nvPr/>
          </p:nvSpPr>
          <p:spPr>
            <a:xfrm>
              <a:off x="360060" y="1111578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14"/>
            <p:cNvSpPr/>
            <p:nvPr/>
          </p:nvSpPr>
          <p:spPr>
            <a:xfrm>
              <a:off x="360060" y="90182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14"/>
            <p:cNvSpPr/>
            <p:nvPr/>
          </p:nvSpPr>
          <p:spPr>
            <a:xfrm>
              <a:off x="360060" y="69035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14"/>
            <p:cNvSpPr/>
            <p:nvPr/>
          </p:nvSpPr>
          <p:spPr>
            <a:xfrm>
              <a:off x="360060" y="48057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14"/>
            <p:cNvSpPr/>
            <p:nvPr/>
          </p:nvSpPr>
          <p:spPr>
            <a:xfrm>
              <a:off x="55590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14"/>
            <p:cNvSpPr/>
            <p:nvPr/>
          </p:nvSpPr>
          <p:spPr>
            <a:xfrm>
              <a:off x="75173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14"/>
            <p:cNvSpPr/>
            <p:nvPr/>
          </p:nvSpPr>
          <p:spPr>
            <a:xfrm>
              <a:off x="949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14"/>
            <p:cNvSpPr/>
            <p:nvPr/>
          </p:nvSpPr>
          <p:spPr>
            <a:xfrm>
              <a:off x="1144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14"/>
            <p:cNvSpPr/>
            <p:nvPr/>
          </p:nvSpPr>
          <p:spPr>
            <a:xfrm>
              <a:off x="1340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14"/>
            <p:cNvSpPr/>
            <p:nvPr/>
          </p:nvSpPr>
          <p:spPr>
            <a:xfrm>
              <a:off x="153584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14"/>
            <p:cNvSpPr/>
            <p:nvPr/>
          </p:nvSpPr>
          <p:spPr>
            <a:xfrm>
              <a:off x="173165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14"/>
            <p:cNvSpPr/>
            <p:nvPr/>
          </p:nvSpPr>
          <p:spPr>
            <a:xfrm>
              <a:off x="192705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14"/>
            <p:cNvSpPr/>
            <p:nvPr/>
          </p:nvSpPr>
          <p:spPr>
            <a:xfrm>
              <a:off x="212455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14"/>
            <p:cNvSpPr/>
            <p:nvPr/>
          </p:nvSpPr>
          <p:spPr>
            <a:xfrm>
              <a:off x="231995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14"/>
            <p:cNvSpPr/>
            <p:nvPr/>
          </p:nvSpPr>
          <p:spPr>
            <a:xfrm>
              <a:off x="251576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14"/>
            <p:cNvSpPr/>
            <p:nvPr/>
          </p:nvSpPr>
          <p:spPr>
            <a:xfrm>
              <a:off x="271116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14"/>
            <p:cNvSpPr/>
            <p:nvPr/>
          </p:nvSpPr>
          <p:spPr>
            <a:xfrm>
              <a:off x="290697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14"/>
            <p:cNvSpPr/>
            <p:nvPr/>
          </p:nvSpPr>
          <p:spPr>
            <a:xfrm>
              <a:off x="310237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14"/>
            <p:cNvSpPr/>
            <p:nvPr/>
          </p:nvSpPr>
          <p:spPr>
            <a:xfrm>
              <a:off x="329990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14"/>
            <p:cNvSpPr/>
            <p:nvPr/>
          </p:nvSpPr>
          <p:spPr>
            <a:xfrm>
              <a:off x="349527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14"/>
            <p:cNvSpPr/>
            <p:nvPr/>
          </p:nvSpPr>
          <p:spPr>
            <a:xfrm>
              <a:off x="3691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14"/>
            <p:cNvSpPr/>
            <p:nvPr/>
          </p:nvSpPr>
          <p:spPr>
            <a:xfrm>
              <a:off x="388651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14"/>
            <p:cNvSpPr/>
            <p:nvPr/>
          </p:nvSpPr>
          <p:spPr>
            <a:xfrm>
              <a:off x="408232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14"/>
            <p:cNvSpPr/>
            <p:nvPr/>
          </p:nvSpPr>
          <p:spPr>
            <a:xfrm>
              <a:off x="427771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14"/>
            <p:cNvSpPr/>
            <p:nvPr/>
          </p:nvSpPr>
          <p:spPr>
            <a:xfrm>
              <a:off x="4475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14"/>
            <p:cNvSpPr/>
            <p:nvPr/>
          </p:nvSpPr>
          <p:spPr>
            <a:xfrm>
              <a:off x="467103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14"/>
            <p:cNvSpPr/>
            <p:nvPr/>
          </p:nvSpPr>
          <p:spPr>
            <a:xfrm>
              <a:off x="486643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14"/>
            <p:cNvSpPr/>
            <p:nvPr/>
          </p:nvSpPr>
          <p:spPr>
            <a:xfrm>
              <a:off x="5062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14"/>
            <p:cNvSpPr/>
            <p:nvPr/>
          </p:nvSpPr>
          <p:spPr>
            <a:xfrm>
              <a:off x="5257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14"/>
            <p:cNvSpPr/>
            <p:nvPr/>
          </p:nvSpPr>
          <p:spPr>
            <a:xfrm>
              <a:off x="5453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14"/>
            <p:cNvSpPr/>
            <p:nvPr/>
          </p:nvSpPr>
          <p:spPr>
            <a:xfrm>
              <a:off x="565054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14"/>
            <p:cNvSpPr/>
            <p:nvPr/>
          </p:nvSpPr>
          <p:spPr>
            <a:xfrm>
              <a:off x="584637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14"/>
            <p:cNvSpPr/>
            <p:nvPr/>
          </p:nvSpPr>
          <p:spPr>
            <a:xfrm>
              <a:off x="604174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14"/>
            <p:cNvSpPr/>
            <p:nvPr/>
          </p:nvSpPr>
          <p:spPr>
            <a:xfrm>
              <a:off x="623758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14"/>
            <p:cNvSpPr/>
            <p:nvPr/>
          </p:nvSpPr>
          <p:spPr>
            <a:xfrm>
              <a:off x="643298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14"/>
            <p:cNvSpPr/>
            <p:nvPr/>
          </p:nvSpPr>
          <p:spPr>
            <a:xfrm>
              <a:off x="662879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14"/>
            <p:cNvSpPr/>
            <p:nvPr/>
          </p:nvSpPr>
          <p:spPr>
            <a:xfrm>
              <a:off x="682588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14"/>
            <p:cNvSpPr/>
            <p:nvPr/>
          </p:nvSpPr>
          <p:spPr>
            <a:xfrm>
              <a:off x="702169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14"/>
            <p:cNvSpPr/>
            <p:nvPr/>
          </p:nvSpPr>
          <p:spPr>
            <a:xfrm>
              <a:off x="721709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14"/>
            <p:cNvSpPr/>
            <p:nvPr/>
          </p:nvSpPr>
          <p:spPr>
            <a:xfrm>
              <a:off x="741290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14"/>
            <p:cNvSpPr/>
            <p:nvPr/>
          </p:nvSpPr>
          <p:spPr>
            <a:xfrm>
              <a:off x="760830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14"/>
            <p:cNvSpPr/>
            <p:nvPr/>
          </p:nvSpPr>
          <p:spPr>
            <a:xfrm>
              <a:off x="7804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14"/>
            <p:cNvSpPr/>
            <p:nvPr/>
          </p:nvSpPr>
          <p:spPr>
            <a:xfrm>
              <a:off x="800161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14"/>
            <p:cNvSpPr/>
            <p:nvPr/>
          </p:nvSpPr>
          <p:spPr>
            <a:xfrm>
              <a:off x="819701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14"/>
            <p:cNvSpPr/>
            <p:nvPr/>
          </p:nvSpPr>
          <p:spPr>
            <a:xfrm>
              <a:off x="839285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14"/>
            <p:cNvSpPr/>
            <p:nvPr/>
          </p:nvSpPr>
          <p:spPr>
            <a:xfrm>
              <a:off x="8588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59" name="Google Shape;859;p14"/>
          <p:cNvSpPr txBox="1"/>
          <p:nvPr>
            <p:ph type="title"/>
          </p:nvPr>
        </p:nvSpPr>
        <p:spPr>
          <a:xfrm>
            <a:off x="1028700" y="3129551"/>
            <a:ext cx="7086600" cy="5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860" name="Google Shape;860;p14"/>
          <p:cNvSpPr txBox="1"/>
          <p:nvPr>
            <p:ph idx="1" type="subTitle"/>
          </p:nvPr>
        </p:nvSpPr>
        <p:spPr>
          <a:xfrm>
            <a:off x="1028755" y="1382150"/>
            <a:ext cx="7086600" cy="174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pic>
        <p:nvPicPr>
          <p:cNvPr id="861" name="Google Shape;861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88550" y="-2140650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2" name="Google Shape;86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-1291826" y="1555495"/>
            <a:ext cx="2151276" cy="318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3" name="Google Shape;86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3674032">
            <a:off x="759504" y="-319587"/>
            <a:ext cx="1290425" cy="1254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4" name="Google Shape;864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6392869">
            <a:off x="6670491" y="4453250"/>
            <a:ext cx="1290425" cy="1254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5" name="Google Shape;865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6491201">
            <a:off x="8178754" y="41846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6" name="Google Shape;866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077737" y="4121300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7" name="Google Shape;867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-113791" y="4521849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8" name="Google Shape;868;p1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-290287" y="-78519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9" name="Google Shape;869;p1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232570" y="1060309"/>
            <a:ext cx="667305" cy="782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1" name="Google Shape;871;p15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872" name="Google Shape;872;p15"/>
            <p:cNvSpPr/>
            <p:nvPr/>
          </p:nvSpPr>
          <p:spPr>
            <a:xfrm>
              <a:off x="360060" y="469084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15"/>
            <p:cNvSpPr/>
            <p:nvPr/>
          </p:nvSpPr>
          <p:spPr>
            <a:xfrm>
              <a:off x="360060" y="447937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15"/>
            <p:cNvSpPr/>
            <p:nvPr/>
          </p:nvSpPr>
          <p:spPr>
            <a:xfrm>
              <a:off x="360060" y="426959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15"/>
            <p:cNvSpPr/>
            <p:nvPr/>
          </p:nvSpPr>
          <p:spPr>
            <a:xfrm>
              <a:off x="360060" y="405984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15"/>
            <p:cNvSpPr/>
            <p:nvPr/>
          </p:nvSpPr>
          <p:spPr>
            <a:xfrm>
              <a:off x="360060" y="38483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15"/>
            <p:cNvSpPr/>
            <p:nvPr/>
          </p:nvSpPr>
          <p:spPr>
            <a:xfrm>
              <a:off x="360060" y="363858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15"/>
            <p:cNvSpPr/>
            <p:nvPr/>
          </p:nvSpPr>
          <p:spPr>
            <a:xfrm>
              <a:off x="360060" y="342713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15"/>
            <p:cNvSpPr/>
            <p:nvPr/>
          </p:nvSpPr>
          <p:spPr>
            <a:xfrm>
              <a:off x="360060" y="321735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15"/>
            <p:cNvSpPr/>
            <p:nvPr/>
          </p:nvSpPr>
          <p:spPr>
            <a:xfrm>
              <a:off x="360060" y="300588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15"/>
            <p:cNvSpPr/>
            <p:nvPr/>
          </p:nvSpPr>
          <p:spPr>
            <a:xfrm>
              <a:off x="360060" y="2796542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15"/>
            <p:cNvSpPr/>
            <p:nvPr/>
          </p:nvSpPr>
          <p:spPr>
            <a:xfrm>
              <a:off x="360060" y="25850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15"/>
            <p:cNvSpPr/>
            <p:nvPr/>
          </p:nvSpPr>
          <p:spPr>
            <a:xfrm>
              <a:off x="360060" y="237531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15"/>
            <p:cNvSpPr/>
            <p:nvPr/>
          </p:nvSpPr>
          <p:spPr>
            <a:xfrm>
              <a:off x="360060" y="216384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15"/>
            <p:cNvSpPr/>
            <p:nvPr/>
          </p:nvSpPr>
          <p:spPr>
            <a:xfrm>
              <a:off x="360060" y="195406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15"/>
            <p:cNvSpPr/>
            <p:nvPr/>
          </p:nvSpPr>
          <p:spPr>
            <a:xfrm>
              <a:off x="360060" y="174428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15"/>
            <p:cNvSpPr/>
            <p:nvPr/>
          </p:nvSpPr>
          <p:spPr>
            <a:xfrm>
              <a:off x="360060" y="153283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15"/>
            <p:cNvSpPr/>
            <p:nvPr/>
          </p:nvSpPr>
          <p:spPr>
            <a:xfrm>
              <a:off x="360060" y="132305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15"/>
            <p:cNvSpPr/>
            <p:nvPr/>
          </p:nvSpPr>
          <p:spPr>
            <a:xfrm>
              <a:off x="360060" y="1111578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15"/>
            <p:cNvSpPr/>
            <p:nvPr/>
          </p:nvSpPr>
          <p:spPr>
            <a:xfrm>
              <a:off x="360060" y="90182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15"/>
            <p:cNvSpPr/>
            <p:nvPr/>
          </p:nvSpPr>
          <p:spPr>
            <a:xfrm>
              <a:off x="360060" y="69035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15"/>
            <p:cNvSpPr/>
            <p:nvPr/>
          </p:nvSpPr>
          <p:spPr>
            <a:xfrm>
              <a:off x="360060" y="48057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15"/>
            <p:cNvSpPr/>
            <p:nvPr/>
          </p:nvSpPr>
          <p:spPr>
            <a:xfrm>
              <a:off x="55590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15"/>
            <p:cNvSpPr/>
            <p:nvPr/>
          </p:nvSpPr>
          <p:spPr>
            <a:xfrm>
              <a:off x="75173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15"/>
            <p:cNvSpPr/>
            <p:nvPr/>
          </p:nvSpPr>
          <p:spPr>
            <a:xfrm>
              <a:off x="949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15"/>
            <p:cNvSpPr/>
            <p:nvPr/>
          </p:nvSpPr>
          <p:spPr>
            <a:xfrm>
              <a:off x="1144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15"/>
            <p:cNvSpPr/>
            <p:nvPr/>
          </p:nvSpPr>
          <p:spPr>
            <a:xfrm>
              <a:off x="1340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15"/>
            <p:cNvSpPr/>
            <p:nvPr/>
          </p:nvSpPr>
          <p:spPr>
            <a:xfrm>
              <a:off x="153584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15"/>
            <p:cNvSpPr/>
            <p:nvPr/>
          </p:nvSpPr>
          <p:spPr>
            <a:xfrm>
              <a:off x="173165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15"/>
            <p:cNvSpPr/>
            <p:nvPr/>
          </p:nvSpPr>
          <p:spPr>
            <a:xfrm>
              <a:off x="192705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15"/>
            <p:cNvSpPr/>
            <p:nvPr/>
          </p:nvSpPr>
          <p:spPr>
            <a:xfrm>
              <a:off x="212455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15"/>
            <p:cNvSpPr/>
            <p:nvPr/>
          </p:nvSpPr>
          <p:spPr>
            <a:xfrm>
              <a:off x="231995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15"/>
            <p:cNvSpPr/>
            <p:nvPr/>
          </p:nvSpPr>
          <p:spPr>
            <a:xfrm>
              <a:off x="251576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15"/>
            <p:cNvSpPr/>
            <p:nvPr/>
          </p:nvSpPr>
          <p:spPr>
            <a:xfrm>
              <a:off x="271116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15"/>
            <p:cNvSpPr/>
            <p:nvPr/>
          </p:nvSpPr>
          <p:spPr>
            <a:xfrm>
              <a:off x="290697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15"/>
            <p:cNvSpPr/>
            <p:nvPr/>
          </p:nvSpPr>
          <p:spPr>
            <a:xfrm>
              <a:off x="310237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15"/>
            <p:cNvSpPr/>
            <p:nvPr/>
          </p:nvSpPr>
          <p:spPr>
            <a:xfrm>
              <a:off x="329990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15"/>
            <p:cNvSpPr/>
            <p:nvPr/>
          </p:nvSpPr>
          <p:spPr>
            <a:xfrm>
              <a:off x="349527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15"/>
            <p:cNvSpPr/>
            <p:nvPr/>
          </p:nvSpPr>
          <p:spPr>
            <a:xfrm>
              <a:off x="3691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15"/>
            <p:cNvSpPr/>
            <p:nvPr/>
          </p:nvSpPr>
          <p:spPr>
            <a:xfrm>
              <a:off x="388651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15"/>
            <p:cNvSpPr/>
            <p:nvPr/>
          </p:nvSpPr>
          <p:spPr>
            <a:xfrm>
              <a:off x="408232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15"/>
            <p:cNvSpPr/>
            <p:nvPr/>
          </p:nvSpPr>
          <p:spPr>
            <a:xfrm>
              <a:off x="427771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15"/>
            <p:cNvSpPr/>
            <p:nvPr/>
          </p:nvSpPr>
          <p:spPr>
            <a:xfrm>
              <a:off x="4475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15"/>
            <p:cNvSpPr/>
            <p:nvPr/>
          </p:nvSpPr>
          <p:spPr>
            <a:xfrm>
              <a:off x="467103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15"/>
            <p:cNvSpPr/>
            <p:nvPr/>
          </p:nvSpPr>
          <p:spPr>
            <a:xfrm>
              <a:off x="486643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15"/>
            <p:cNvSpPr/>
            <p:nvPr/>
          </p:nvSpPr>
          <p:spPr>
            <a:xfrm>
              <a:off x="5062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15"/>
            <p:cNvSpPr/>
            <p:nvPr/>
          </p:nvSpPr>
          <p:spPr>
            <a:xfrm>
              <a:off x="5257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15"/>
            <p:cNvSpPr/>
            <p:nvPr/>
          </p:nvSpPr>
          <p:spPr>
            <a:xfrm>
              <a:off x="5453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15"/>
            <p:cNvSpPr/>
            <p:nvPr/>
          </p:nvSpPr>
          <p:spPr>
            <a:xfrm>
              <a:off x="565054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15"/>
            <p:cNvSpPr/>
            <p:nvPr/>
          </p:nvSpPr>
          <p:spPr>
            <a:xfrm>
              <a:off x="584637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15"/>
            <p:cNvSpPr/>
            <p:nvPr/>
          </p:nvSpPr>
          <p:spPr>
            <a:xfrm>
              <a:off x="604174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15"/>
            <p:cNvSpPr/>
            <p:nvPr/>
          </p:nvSpPr>
          <p:spPr>
            <a:xfrm>
              <a:off x="623758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15"/>
            <p:cNvSpPr/>
            <p:nvPr/>
          </p:nvSpPr>
          <p:spPr>
            <a:xfrm>
              <a:off x="643298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15"/>
            <p:cNvSpPr/>
            <p:nvPr/>
          </p:nvSpPr>
          <p:spPr>
            <a:xfrm>
              <a:off x="662879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15"/>
            <p:cNvSpPr/>
            <p:nvPr/>
          </p:nvSpPr>
          <p:spPr>
            <a:xfrm>
              <a:off x="682588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15"/>
            <p:cNvSpPr/>
            <p:nvPr/>
          </p:nvSpPr>
          <p:spPr>
            <a:xfrm>
              <a:off x="702169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15"/>
            <p:cNvSpPr/>
            <p:nvPr/>
          </p:nvSpPr>
          <p:spPr>
            <a:xfrm>
              <a:off x="721709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15"/>
            <p:cNvSpPr/>
            <p:nvPr/>
          </p:nvSpPr>
          <p:spPr>
            <a:xfrm>
              <a:off x="741290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15"/>
            <p:cNvSpPr/>
            <p:nvPr/>
          </p:nvSpPr>
          <p:spPr>
            <a:xfrm>
              <a:off x="760830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15"/>
            <p:cNvSpPr/>
            <p:nvPr/>
          </p:nvSpPr>
          <p:spPr>
            <a:xfrm>
              <a:off x="7804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15"/>
            <p:cNvSpPr/>
            <p:nvPr/>
          </p:nvSpPr>
          <p:spPr>
            <a:xfrm>
              <a:off x="800161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15"/>
            <p:cNvSpPr/>
            <p:nvPr/>
          </p:nvSpPr>
          <p:spPr>
            <a:xfrm>
              <a:off x="819701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15"/>
            <p:cNvSpPr/>
            <p:nvPr/>
          </p:nvSpPr>
          <p:spPr>
            <a:xfrm>
              <a:off x="839285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15"/>
            <p:cNvSpPr/>
            <p:nvPr/>
          </p:nvSpPr>
          <p:spPr>
            <a:xfrm>
              <a:off x="8588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5" name="Google Shape;935;p1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pic>
        <p:nvPicPr>
          <p:cNvPr id="936" name="Google Shape;936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1699751">
            <a:off x="-1047801" y="-949580"/>
            <a:ext cx="2151276" cy="318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7" name="Google Shape;93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71117" y="-34300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8" name="Google Shape;93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663306">
            <a:off x="-836459" y="155947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9" name="Google Shape;939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2252761">
            <a:off x="7814401" y="2574564"/>
            <a:ext cx="4096341" cy="3708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40" name="Google Shape;940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78754" y="41846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1" name="Google Shape;941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351096" y="3400062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2" name="Google Shape;942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2" y="535000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3" name="Google Shape;943;p1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-113791" y="4521849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4" name="Google Shape;944;p1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434488" y="4666793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5" name="Google Shape;945;p1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712432" y="1865309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6" name="Google Shape;946;p1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 rot="-1882714">
            <a:off x="8538384" y="709413"/>
            <a:ext cx="930801" cy="85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_ONLY_1_1">
    <p:spTree>
      <p:nvGrpSpPr>
        <p:cNvPr id="947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8" name="Google Shape;948;p16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949" name="Google Shape;949;p16"/>
            <p:cNvSpPr/>
            <p:nvPr/>
          </p:nvSpPr>
          <p:spPr>
            <a:xfrm>
              <a:off x="360060" y="469084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16"/>
            <p:cNvSpPr/>
            <p:nvPr/>
          </p:nvSpPr>
          <p:spPr>
            <a:xfrm>
              <a:off x="360060" y="447937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16"/>
            <p:cNvSpPr/>
            <p:nvPr/>
          </p:nvSpPr>
          <p:spPr>
            <a:xfrm>
              <a:off x="360060" y="426959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16"/>
            <p:cNvSpPr/>
            <p:nvPr/>
          </p:nvSpPr>
          <p:spPr>
            <a:xfrm>
              <a:off x="360060" y="405984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16"/>
            <p:cNvSpPr/>
            <p:nvPr/>
          </p:nvSpPr>
          <p:spPr>
            <a:xfrm>
              <a:off x="360060" y="38483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16"/>
            <p:cNvSpPr/>
            <p:nvPr/>
          </p:nvSpPr>
          <p:spPr>
            <a:xfrm>
              <a:off x="360060" y="363858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16"/>
            <p:cNvSpPr/>
            <p:nvPr/>
          </p:nvSpPr>
          <p:spPr>
            <a:xfrm>
              <a:off x="360060" y="342713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16"/>
            <p:cNvSpPr/>
            <p:nvPr/>
          </p:nvSpPr>
          <p:spPr>
            <a:xfrm>
              <a:off x="360060" y="321735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16"/>
            <p:cNvSpPr/>
            <p:nvPr/>
          </p:nvSpPr>
          <p:spPr>
            <a:xfrm>
              <a:off x="360060" y="300588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16"/>
            <p:cNvSpPr/>
            <p:nvPr/>
          </p:nvSpPr>
          <p:spPr>
            <a:xfrm>
              <a:off x="360060" y="2796542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16"/>
            <p:cNvSpPr/>
            <p:nvPr/>
          </p:nvSpPr>
          <p:spPr>
            <a:xfrm>
              <a:off x="360060" y="25850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16"/>
            <p:cNvSpPr/>
            <p:nvPr/>
          </p:nvSpPr>
          <p:spPr>
            <a:xfrm>
              <a:off x="360060" y="237531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16"/>
            <p:cNvSpPr/>
            <p:nvPr/>
          </p:nvSpPr>
          <p:spPr>
            <a:xfrm>
              <a:off x="360060" y="216384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16"/>
            <p:cNvSpPr/>
            <p:nvPr/>
          </p:nvSpPr>
          <p:spPr>
            <a:xfrm>
              <a:off x="360060" y="195406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16"/>
            <p:cNvSpPr/>
            <p:nvPr/>
          </p:nvSpPr>
          <p:spPr>
            <a:xfrm>
              <a:off x="360060" y="174428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16"/>
            <p:cNvSpPr/>
            <p:nvPr/>
          </p:nvSpPr>
          <p:spPr>
            <a:xfrm>
              <a:off x="360060" y="153283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16"/>
            <p:cNvSpPr/>
            <p:nvPr/>
          </p:nvSpPr>
          <p:spPr>
            <a:xfrm>
              <a:off x="360060" y="132305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16"/>
            <p:cNvSpPr/>
            <p:nvPr/>
          </p:nvSpPr>
          <p:spPr>
            <a:xfrm>
              <a:off x="360060" y="1111578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16"/>
            <p:cNvSpPr/>
            <p:nvPr/>
          </p:nvSpPr>
          <p:spPr>
            <a:xfrm>
              <a:off x="360060" y="90182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16"/>
            <p:cNvSpPr/>
            <p:nvPr/>
          </p:nvSpPr>
          <p:spPr>
            <a:xfrm>
              <a:off x="360060" y="69035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16"/>
            <p:cNvSpPr/>
            <p:nvPr/>
          </p:nvSpPr>
          <p:spPr>
            <a:xfrm>
              <a:off x="360060" y="48057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16"/>
            <p:cNvSpPr/>
            <p:nvPr/>
          </p:nvSpPr>
          <p:spPr>
            <a:xfrm>
              <a:off x="55590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16"/>
            <p:cNvSpPr/>
            <p:nvPr/>
          </p:nvSpPr>
          <p:spPr>
            <a:xfrm>
              <a:off x="75173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16"/>
            <p:cNvSpPr/>
            <p:nvPr/>
          </p:nvSpPr>
          <p:spPr>
            <a:xfrm>
              <a:off x="949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16"/>
            <p:cNvSpPr/>
            <p:nvPr/>
          </p:nvSpPr>
          <p:spPr>
            <a:xfrm>
              <a:off x="1144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16"/>
            <p:cNvSpPr/>
            <p:nvPr/>
          </p:nvSpPr>
          <p:spPr>
            <a:xfrm>
              <a:off x="1340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16"/>
            <p:cNvSpPr/>
            <p:nvPr/>
          </p:nvSpPr>
          <p:spPr>
            <a:xfrm>
              <a:off x="153584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16"/>
            <p:cNvSpPr/>
            <p:nvPr/>
          </p:nvSpPr>
          <p:spPr>
            <a:xfrm>
              <a:off x="173165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16"/>
            <p:cNvSpPr/>
            <p:nvPr/>
          </p:nvSpPr>
          <p:spPr>
            <a:xfrm>
              <a:off x="192705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16"/>
            <p:cNvSpPr/>
            <p:nvPr/>
          </p:nvSpPr>
          <p:spPr>
            <a:xfrm>
              <a:off x="212455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16"/>
            <p:cNvSpPr/>
            <p:nvPr/>
          </p:nvSpPr>
          <p:spPr>
            <a:xfrm>
              <a:off x="231995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16"/>
            <p:cNvSpPr/>
            <p:nvPr/>
          </p:nvSpPr>
          <p:spPr>
            <a:xfrm>
              <a:off x="251576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16"/>
            <p:cNvSpPr/>
            <p:nvPr/>
          </p:nvSpPr>
          <p:spPr>
            <a:xfrm>
              <a:off x="271116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16"/>
            <p:cNvSpPr/>
            <p:nvPr/>
          </p:nvSpPr>
          <p:spPr>
            <a:xfrm>
              <a:off x="290697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16"/>
            <p:cNvSpPr/>
            <p:nvPr/>
          </p:nvSpPr>
          <p:spPr>
            <a:xfrm>
              <a:off x="310237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16"/>
            <p:cNvSpPr/>
            <p:nvPr/>
          </p:nvSpPr>
          <p:spPr>
            <a:xfrm>
              <a:off x="329990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16"/>
            <p:cNvSpPr/>
            <p:nvPr/>
          </p:nvSpPr>
          <p:spPr>
            <a:xfrm>
              <a:off x="349527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16"/>
            <p:cNvSpPr/>
            <p:nvPr/>
          </p:nvSpPr>
          <p:spPr>
            <a:xfrm>
              <a:off x="3691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16"/>
            <p:cNvSpPr/>
            <p:nvPr/>
          </p:nvSpPr>
          <p:spPr>
            <a:xfrm>
              <a:off x="388651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16"/>
            <p:cNvSpPr/>
            <p:nvPr/>
          </p:nvSpPr>
          <p:spPr>
            <a:xfrm>
              <a:off x="408232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16"/>
            <p:cNvSpPr/>
            <p:nvPr/>
          </p:nvSpPr>
          <p:spPr>
            <a:xfrm>
              <a:off x="427771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16"/>
            <p:cNvSpPr/>
            <p:nvPr/>
          </p:nvSpPr>
          <p:spPr>
            <a:xfrm>
              <a:off x="4475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16"/>
            <p:cNvSpPr/>
            <p:nvPr/>
          </p:nvSpPr>
          <p:spPr>
            <a:xfrm>
              <a:off x="467103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16"/>
            <p:cNvSpPr/>
            <p:nvPr/>
          </p:nvSpPr>
          <p:spPr>
            <a:xfrm>
              <a:off x="486643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16"/>
            <p:cNvSpPr/>
            <p:nvPr/>
          </p:nvSpPr>
          <p:spPr>
            <a:xfrm>
              <a:off x="5062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16"/>
            <p:cNvSpPr/>
            <p:nvPr/>
          </p:nvSpPr>
          <p:spPr>
            <a:xfrm>
              <a:off x="5257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16"/>
            <p:cNvSpPr/>
            <p:nvPr/>
          </p:nvSpPr>
          <p:spPr>
            <a:xfrm>
              <a:off x="5453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16"/>
            <p:cNvSpPr/>
            <p:nvPr/>
          </p:nvSpPr>
          <p:spPr>
            <a:xfrm>
              <a:off x="565054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16"/>
            <p:cNvSpPr/>
            <p:nvPr/>
          </p:nvSpPr>
          <p:spPr>
            <a:xfrm>
              <a:off x="584637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16"/>
            <p:cNvSpPr/>
            <p:nvPr/>
          </p:nvSpPr>
          <p:spPr>
            <a:xfrm>
              <a:off x="604174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16"/>
            <p:cNvSpPr/>
            <p:nvPr/>
          </p:nvSpPr>
          <p:spPr>
            <a:xfrm>
              <a:off x="623758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16"/>
            <p:cNvSpPr/>
            <p:nvPr/>
          </p:nvSpPr>
          <p:spPr>
            <a:xfrm>
              <a:off x="643298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16"/>
            <p:cNvSpPr/>
            <p:nvPr/>
          </p:nvSpPr>
          <p:spPr>
            <a:xfrm>
              <a:off x="662879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16"/>
            <p:cNvSpPr/>
            <p:nvPr/>
          </p:nvSpPr>
          <p:spPr>
            <a:xfrm>
              <a:off x="682588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16"/>
            <p:cNvSpPr/>
            <p:nvPr/>
          </p:nvSpPr>
          <p:spPr>
            <a:xfrm>
              <a:off x="702169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16"/>
            <p:cNvSpPr/>
            <p:nvPr/>
          </p:nvSpPr>
          <p:spPr>
            <a:xfrm>
              <a:off x="721709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16"/>
            <p:cNvSpPr/>
            <p:nvPr/>
          </p:nvSpPr>
          <p:spPr>
            <a:xfrm>
              <a:off x="741290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16"/>
            <p:cNvSpPr/>
            <p:nvPr/>
          </p:nvSpPr>
          <p:spPr>
            <a:xfrm>
              <a:off x="760830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16"/>
            <p:cNvSpPr/>
            <p:nvPr/>
          </p:nvSpPr>
          <p:spPr>
            <a:xfrm>
              <a:off x="7804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16"/>
            <p:cNvSpPr/>
            <p:nvPr/>
          </p:nvSpPr>
          <p:spPr>
            <a:xfrm>
              <a:off x="800161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16"/>
            <p:cNvSpPr/>
            <p:nvPr/>
          </p:nvSpPr>
          <p:spPr>
            <a:xfrm>
              <a:off x="819701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16"/>
            <p:cNvSpPr/>
            <p:nvPr/>
          </p:nvSpPr>
          <p:spPr>
            <a:xfrm>
              <a:off x="839285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16"/>
            <p:cNvSpPr/>
            <p:nvPr/>
          </p:nvSpPr>
          <p:spPr>
            <a:xfrm>
              <a:off x="8588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2" name="Google Shape;1012;p1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pic>
        <p:nvPicPr>
          <p:cNvPr id="1013" name="Google Shape;1013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5654" y="46291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4" name="Google Shape;101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663306">
            <a:off x="-259684" y="-61630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5" name="Google Shape;101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884707">
            <a:off x="8079321" y="969026"/>
            <a:ext cx="4096346" cy="3708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6" name="Google Shape;101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78754" y="41846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7" name="Google Shape;1017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64279" y="2355100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8" name="Google Shape;1018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12897" y="4749449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9" name="Google Shape;1019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043713" y="4749443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0" name="Google Shape;1020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930257" y="-337466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1" name="Google Shape;1021;p1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428910" y="81075"/>
            <a:ext cx="930801" cy="85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2" name="Google Shape;1022;p1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-368555">
            <a:off x="-1072750" y="1229444"/>
            <a:ext cx="2151276" cy="318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3" name="Google Shape;1023;p1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-35476" y="3496000"/>
            <a:ext cx="842032" cy="767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TITLE_ONLY_1_1_1">
    <p:spTree>
      <p:nvGrpSpPr>
        <p:cNvPr id="1024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" name="Google Shape;1025;p17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1026" name="Google Shape;1026;p17"/>
            <p:cNvSpPr/>
            <p:nvPr/>
          </p:nvSpPr>
          <p:spPr>
            <a:xfrm>
              <a:off x="360060" y="469084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17"/>
            <p:cNvSpPr/>
            <p:nvPr/>
          </p:nvSpPr>
          <p:spPr>
            <a:xfrm>
              <a:off x="360060" y="447937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17"/>
            <p:cNvSpPr/>
            <p:nvPr/>
          </p:nvSpPr>
          <p:spPr>
            <a:xfrm>
              <a:off x="360060" y="426959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17"/>
            <p:cNvSpPr/>
            <p:nvPr/>
          </p:nvSpPr>
          <p:spPr>
            <a:xfrm>
              <a:off x="360060" y="405984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17"/>
            <p:cNvSpPr/>
            <p:nvPr/>
          </p:nvSpPr>
          <p:spPr>
            <a:xfrm>
              <a:off x="360060" y="38483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17"/>
            <p:cNvSpPr/>
            <p:nvPr/>
          </p:nvSpPr>
          <p:spPr>
            <a:xfrm>
              <a:off x="360060" y="363858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17"/>
            <p:cNvSpPr/>
            <p:nvPr/>
          </p:nvSpPr>
          <p:spPr>
            <a:xfrm>
              <a:off x="360060" y="342713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17"/>
            <p:cNvSpPr/>
            <p:nvPr/>
          </p:nvSpPr>
          <p:spPr>
            <a:xfrm>
              <a:off x="360060" y="321735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17"/>
            <p:cNvSpPr/>
            <p:nvPr/>
          </p:nvSpPr>
          <p:spPr>
            <a:xfrm>
              <a:off x="360060" y="300588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17"/>
            <p:cNvSpPr/>
            <p:nvPr/>
          </p:nvSpPr>
          <p:spPr>
            <a:xfrm>
              <a:off x="360060" y="2796542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17"/>
            <p:cNvSpPr/>
            <p:nvPr/>
          </p:nvSpPr>
          <p:spPr>
            <a:xfrm>
              <a:off x="360060" y="25850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17"/>
            <p:cNvSpPr/>
            <p:nvPr/>
          </p:nvSpPr>
          <p:spPr>
            <a:xfrm>
              <a:off x="360060" y="237531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17"/>
            <p:cNvSpPr/>
            <p:nvPr/>
          </p:nvSpPr>
          <p:spPr>
            <a:xfrm>
              <a:off x="360060" y="216384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17"/>
            <p:cNvSpPr/>
            <p:nvPr/>
          </p:nvSpPr>
          <p:spPr>
            <a:xfrm>
              <a:off x="360060" y="195406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17"/>
            <p:cNvSpPr/>
            <p:nvPr/>
          </p:nvSpPr>
          <p:spPr>
            <a:xfrm>
              <a:off x="360060" y="174428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17"/>
            <p:cNvSpPr/>
            <p:nvPr/>
          </p:nvSpPr>
          <p:spPr>
            <a:xfrm>
              <a:off x="360060" y="153283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17"/>
            <p:cNvSpPr/>
            <p:nvPr/>
          </p:nvSpPr>
          <p:spPr>
            <a:xfrm>
              <a:off x="360060" y="132305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17"/>
            <p:cNvSpPr/>
            <p:nvPr/>
          </p:nvSpPr>
          <p:spPr>
            <a:xfrm>
              <a:off x="360060" y="1111578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17"/>
            <p:cNvSpPr/>
            <p:nvPr/>
          </p:nvSpPr>
          <p:spPr>
            <a:xfrm>
              <a:off x="360060" y="90182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17"/>
            <p:cNvSpPr/>
            <p:nvPr/>
          </p:nvSpPr>
          <p:spPr>
            <a:xfrm>
              <a:off x="360060" y="69035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17"/>
            <p:cNvSpPr/>
            <p:nvPr/>
          </p:nvSpPr>
          <p:spPr>
            <a:xfrm>
              <a:off x="360060" y="48057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17"/>
            <p:cNvSpPr/>
            <p:nvPr/>
          </p:nvSpPr>
          <p:spPr>
            <a:xfrm>
              <a:off x="55590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17"/>
            <p:cNvSpPr/>
            <p:nvPr/>
          </p:nvSpPr>
          <p:spPr>
            <a:xfrm>
              <a:off x="75173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17"/>
            <p:cNvSpPr/>
            <p:nvPr/>
          </p:nvSpPr>
          <p:spPr>
            <a:xfrm>
              <a:off x="949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17"/>
            <p:cNvSpPr/>
            <p:nvPr/>
          </p:nvSpPr>
          <p:spPr>
            <a:xfrm>
              <a:off x="1144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17"/>
            <p:cNvSpPr/>
            <p:nvPr/>
          </p:nvSpPr>
          <p:spPr>
            <a:xfrm>
              <a:off x="1340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17"/>
            <p:cNvSpPr/>
            <p:nvPr/>
          </p:nvSpPr>
          <p:spPr>
            <a:xfrm>
              <a:off x="153584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17"/>
            <p:cNvSpPr/>
            <p:nvPr/>
          </p:nvSpPr>
          <p:spPr>
            <a:xfrm>
              <a:off x="173165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17"/>
            <p:cNvSpPr/>
            <p:nvPr/>
          </p:nvSpPr>
          <p:spPr>
            <a:xfrm>
              <a:off x="192705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17"/>
            <p:cNvSpPr/>
            <p:nvPr/>
          </p:nvSpPr>
          <p:spPr>
            <a:xfrm>
              <a:off x="212455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17"/>
            <p:cNvSpPr/>
            <p:nvPr/>
          </p:nvSpPr>
          <p:spPr>
            <a:xfrm>
              <a:off x="231995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17"/>
            <p:cNvSpPr/>
            <p:nvPr/>
          </p:nvSpPr>
          <p:spPr>
            <a:xfrm>
              <a:off x="251576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17"/>
            <p:cNvSpPr/>
            <p:nvPr/>
          </p:nvSpPr>
          <p:spPr>
            <a:xfrm>
              <a:off x="271116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17"/>
            <p:cNvSpPr/>
            <p:nvPr/>
          </p:nvSpPr>
          <p:spPr>
            <a:xfrm>
              <a:off x="290697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17"/>
            <p:cNvSpPr/>
            <p:nvPr/>
          </p:nvSpPr>
          <p:spPr>
            <a:xfrm>
              <a:off x="310237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17"/>
            <p:cNvSpPr/>
            <p:nvPr/>
          </p:nvSpPr>
          <p:spPr>
            <a:xfrm>
              <a:off x="329990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17"/>
            <p:cNvSpPr/>
            <p:nvPr/>
          </p:nvSpPr>
          <p:spPr>
            <a:xfrm>
              <a:off x="349527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17"/>
            <p:cNvSpPr/>
            <p:nvPr/>
          </p:nvSpPr>
          <p:spPr>
            <a:xfrm>
              <a:off x="3691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17"/>
            <p:cNvSpPr/>
            <p:nvPr/>
          </p:nvSpPr>
          <p:spPr>
            <a:xfrm>
              <a:off x="388651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17"/>
            <p:cNvSpPr/>
            <p:nvPr/>
          </p:nvSpPr>
          <p:spPr>
            <a:xfrm>
              <a:off x="408232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17"/>
            <p:cNvSpPr/>
            <p:nvPr/>
          </p:nvSpPr>
          <p:spPr>
            <a:xfrm>
              <a:off x="427771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17"/>
            <p:cNvSpPr/>
            <p:nvPr/>
          </p:nvSpPr>
          <p:spPr>
            <a:xfrm>
              <a:off x="4475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17"/>
            <p:cNvSpPr/>
            <p:nvPr/>
          </p:nvSpPr>
          <p:spPr>
            <a:xfrm>
              <a:off x="467103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17"/>
            <p:cNvSpPr/>
            <p:nvPr/>
          </p:nvSpPr>
          <p:spPr>
            <a:xfrm>
              <a:off x="486643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17"/>
            <p:cNvSpPr/>
            <p:nvPr/>
          </p:nvSpPr>
          <p:spPr>
            <a:xfrm>
              <a:off x="5062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17"/>
            <p:cNvSpPr/>
            <p:nvPr/>
          </p:nvSpPr>
          <p:spPr>
            <a:xfrm>
              <a:off x="5257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17"/>
            <p:cNvSpPr/>
            <p:nvPr/>
          </p:nvSpPr>
          <p:spPr>
            <a:xfrm>
              <a:off x="5453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17"/>
            <p:cNvSpPr/>
            <p:nvPr/>
          </p:nvSpPr>
          <p:spPr>
            <a:xfrm>
              <a:off x="565054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17"/>
            <p:cNvSpPr/>
            <p:nvPr/>
          </p:nvSpPr>
          <p:spPr>
            <a:xfrm>
              <a:off x="584637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17"/>
            <p:cNvSpPr/>
            <p:nvPr/>
          </p:nvSpPr>
          <p:spPr>
            <a:xfrm>
              <a:off x="604174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17"/>
            <p:cNvSpPr/>
            <p:nvPr/>
          </p:nvSpPr>
          <p:spPr>
            <a:xfrm>
              <a:off x="623758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17"/>
            <p:cNvSpPr/>
            <p:nvPr/>
          </p:nvSpPr>
          <p:spPr>
            <a:xfrm>
              <a:off x="643298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17"/>
            <p:cNvSpPr/>
            <p:nvPr/>
          </p:nvSpPr>
          <p:spPr>
            <a:xfrm>
              <a:off x="662879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17"/>
            <p:cNvSpPr/>
            <p:nvPr/>
          </p:nvSpPr>
          <p:spPr>
            <a:xfrm>
              <a:off x="682588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17"/>
            <p:cNvSpPr/>
            <p:nvPr/>
          </p:nvSpPr>
          <p:spPr>
            <a:xfrm>
              <a:off x="702169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17"/>
            <p:cNvSpPr/>
            <p:nvPr/>
          </p:nvSpPr>
          <p:spPr>
            <a:xfrm>
              <a:off x="721709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17"/>
            <p:cNvSpPr/>
            <p:nvPr/>
          </p:nvSpPr>
          <p:spPr>
            <a:xfrm>
              <a:off x="741290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17"/>
            <p:cNvSpPr/>
            <p:nvPr/>
          </p:nvSpPr>
          <p:spPr>
            <a:xfrm>
              <a:off x="760830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17"/>
            <p:cNvSpPr/>
            <p:nvPr/>
          </p:nvSpPr>
          <p:spPr>
            <a:xfrm>
              <a:off x="7804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17"/>
            <p:cNvSpPr/>
            <p:nvPr/>
          </p:nvSpPr>
          <p:spPr>
            <a:xfrm>
              <a:off x="800161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17"/>
            <p:cNvSpPr/>
            <p:nvPr/>
          </p:nvSpPr>
          <p:spPr>
            <a:xfrm>
              <a:off x="819701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17"/>
            <p:cNvSpPr/>
            <p:nvPr/>
          </p:nvSpPr>
          <p:spPr>
            <a:xfrm>
              <a:off x="839285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17"/>
            <p:cNvSpPr/>
            <p:nvPr/>
          </p:nvSpPr>
          <p:spPr>
            <a:xfrm>
              <a:off x="8588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89" name="Google Shape;1089;p1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pic>
        <p:nvPicPr>
          <p:cNvPr id="1090" name="Google Shape;1090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636746" y="617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1" name="Google Shape;109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663306">
            <a:off x="7783691" y="-75210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2" name="Google Shape;109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398175" y="4042575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3" name="Google Shape;1093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78754" y="41846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4" name="Google Shape;1094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455946" y="1680062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5" name="Google Shape;1095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311713" y="3705225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6" name="Google Shape;1096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43384" y="-315676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7" name="Google Shape;1097;p1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755226" y="2511231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8" name="Google Shape;1098;p1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490320" y="674884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9" name="Google Shape;1099;p1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rot="-8349740">
            <a:off x="7464373" y="4544338"/>
            <a:ext cx="930801" cy="85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0" name="Google Shape;1100;p1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 rot="-5400000">
            <a:off x="9079549" y="-1059005"/>
            <a:ext cx="2151276" cy="318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2" name="Google Shape;1102;p18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1103" name="Google Shape;1103;p18"/>
            <p:cNvSpPr/>
            <p:nvPr/>
          </p:nvSpPr>
          <p:spPr>
            <a:xfrm>
              <a:off x="360060" y="469084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18"/>
            <p:cNvSpPr/>
            <p:nvPr/>
          </p:nvSpPr>
          <p:spPr>
            <a:xfrm>
              <a:off x="360060" y="447937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18"/>
            <p:cNvSpPr/>
            <p:nvPr/>
          </p:nvSpPr>
          <p:spPr>
            <a:xfrm>
              <a:off x="360060" y="426959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18"/>
            <p:cNvSpPr/>
            <p:nvPr/>
          </p:nvSpPr>
          <p:spPr>
            <a:xfrm>
              <a:off x="360060" y="405984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18"/>
            <p:cNvSpPr/>
            <p:nvPr/>
          </p:nvSpPr>
          <p:spPr>
            <a:xfrm>
              <a:off x="360060" y="38483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18"/>
            <p:cNvSpPr/>
            <p:nvPr/>
          </p:nvSpPr>
          <p:spPr>
            <a:xfrm>
              <a:off x="360060" y="363858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18"/>
            <p:cNvSpPr/>
            <p:nvPr/>
          </p:nvSpPr>
          <p:spPr>
            <a:xfrm>
              <a:off x="360060" y="342713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18"/>
            <p:cNvSpPr/>
            <p:nvPr/>
          </p:nvSpPr>
          <p:spPr>
            <a:xfrm>
              <a:off x="360060" y="321735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18"/>
            <p:cNvSpPr/>
            <p:nvPr/>
          </p:nvSpPr>
          <p:spPr>
            <a:xfrm>
              <a:off x="360060" y="300588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18"/>
            <p:cNvSpPr/>
            <p:nvPr/>
          </p:nvSpPr>
          <p:spPr>
            <a:xfrm>
              <a:off x="360060" y="2796542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18"/>
            <p:cNvSpPr/>
            <p:nvPr/>
          </p:nvSpPr>
          <p:spPr>
            <a:xfrm>
              <a:off x="360060" y="25850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18"/>
            <p:cNvSpPr/>
            <p:nvPr/>
          </p:nvSpPr>
          <p:spPr>
            <a:xfrm>
              <a:off x="360060" y="237531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18"/>
            <p:cNvSpPr/>
            <p:nvPr/>
          </p:nvSpPr>
          <p:spPr>
            <a:xfrm>
              <a:off x="360060" y="216384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18"/>
            <p:cNvSpPr/>
            <p:nvPr/>
          </p:nvSpPr>
          <p:spPr>
            <a:xfrm>
              <a:off x="360060" y="195406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18"/>
            <p:cNvSpPr/>
            <p:nvPr/>
          </p:nvSpPr>
          <p:spPr>
            <a:xfrm>
              <a:off x="360060" y="174428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18"/>
            <p:cNvSpPr/>
            <p:nvPr/>
          </p:nvSpPr>
          <p:spPr>
            <a:xfrm>
              <a:off x="360060" y="153283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18"/>
            <p:cNvSpPr/>
            <p:nvPr/>
          </p:nvSpPr>
          <p:spPr>
            <a:xfrm>
              <a:off x="360060" y="132305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18"/>
            <p:cNvSpPr/>
            <p:nvPr/>
          </p:nvSpPr>
          <p:spPr>
            <a:xfrm>
              <a:off x="360060" y="1111578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18"/>
            <p:cNvSpPr/>
            <p:nvPr/>
          </p:nvSpPr>
          <p:spPr>
            <a:xfrm>
              <a:off x="360060" y="90182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18"/>
            <p:cNvSpPr/>
            <p:nvPr/>
          </p:nvSpPr>
          <p:spPr>
            <a:xfrm>
              <a:off x="360060" y="69035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18"/>
            <p:cNvSpPr/>
            <p:nvPr/>
          </p:nvSpPr>
          <p:spPr>
            <a:xfrm>
              <a:off x="360060" y="48057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18"/>
            <p:cNvSpPr/>
            <p:nvPr/>
          </p:nvSpPr>
          <p:spPr>
            <a:xfrm>
              <a:off x="55590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18"/>
            <p:cNvSpPr/>
            <p:nvPr/>
          </p:nvSpPr>
          <p:spPr>
            <a:xfrm>
              <a:off x="75173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18"/>
            <p:cNvSpPr/>
            <p:nvPr/>
          </p:nvSpPr>
          <p:spPr>
            <a:xfrm>
              <a:off x="949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18"/>
            <p:cNvSpPr/>
            <p:nvPr/>
          </p:nvSpPr>
          <p:spPr>
            <a:xfrm>
              <a:off x="1144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18"/>
            <p:cNvSpPr/>
            <p:nvPr/>
          </p:nvSpPr>
          <p:spPr>
            <a:xfrm>
              <a:off x="1340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18"/>
            <p:cNvSpPr/>
            <p:nvPr/>
          </p:nvSpPr>
          <p:spPr>
            <a:xfrm>
              <a:off x="153584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18"/>
            <p:cNvSpPr/>
            <p:nvPr/>
          </p:nvSpPr>
          <p:spPr>
            <a:xfrm>
              <a:off x="173165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18"/>
            <p:cNvSpPr/>
            <p:nvPr/>
          </p:nvSpPr>
          <p:spPr>
            <a:xfrm>
              <a:off x="192705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18"/>
            <p:cNvSpPr/>
            <p:nvPr/>
          </p:nvSpPr>
          <p:spPr>
            <a:xfrm>
              <a:off x="212455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18"/>
            <p:cNvSpPr/>
            <p:nvPr/>
          </p:nvSpPr>
          <p:spPr>
            <a:xfrm>
              <a:off x="231995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18"/>
            <p:cNvSpPr/>
            <p:nvPr/>
          </p:nvSpPr>
          <p:spPr>
            <a:xfrm>
              <a:off x="251576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18"/>
            <p:cNvSpPr/>
            <p:nvPr/>
          </p:nvSpPr>
          <p:spPr>
            <a:xfrm>
              <a:off x="271116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18"/>
            <p:cNvSpPr/>
            <p:nvPr/>
          </p:nvSpPr>
          <p:spPr>
            <a:xfrm>
              <a:off x="290697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18"/>
            <p:cNvSpPr/>
            <p:nvPr/>
          </p:nvSpPr>
          <p:spPr>
            <a:xfrm>
              <a:off x="310237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18"/>
            <p:cNvSpPr/>
            <p:nvPr/>
          </p:nvSpPr>
          <p:spPr>
            <a:xfrm>
              <a:off x="329990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18"/>
            <p:cNvSpPr/>
            <p:nvPr/>
          </p:nvSpPr>
          <p:spPr>
            <a:xfrm>
              <a:off x="349527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18"/>
            <p:cNvSpPr/>
            <p:nvPr/>
          </p:nvSpPr>
          <p:spPr>
            <a:xfrm>
              <a:off x="3691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18"/>
            <p:cNvSpPr/>
            <p:nvPr/>
          </p:nvSpPr>
          <p:spPr>
            <a:xfrm>
              <a:off x="388651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18"/>
            <p:cNvSpPr/>
            <p:nvPr/>
          </p:nvSpPr>
          <p:spPr>
            <a:xfrm>
              <a:off x="408232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18"/>
            <p:cNvSpPr/>
            <p:nvPr/>
          </p:nvSpPr>
          <p:spPr>
            <a:xfrm>
              <a:off x="427771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18"/>
            <p:cNvSpPr/>
            <p:nvPr/>
          </p:nvSpPr>
          <p:spPr>
            <a:xfrm>
              <a:off x="4475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18"/>
            <p:cNvSpPr/>
            <p:nvPr/>
          </p:nvSpPr>
          <p:spPr>
            <a:xfrm>
              <a:off x="467103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18"/>
            <p:cNvSpPr/>
            <p:nvPr/>
          </p:nvSpPr>
          <p:spPr>
            <a:xfrm>
              <a:off x="486643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18"/>
            <p:cNvSpPr/>
            <p:nvPr/>
          </p:nvSpPr>
          <p:spPr>
            <a:xfrm>
              <a:off x="5062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18"/>
            <p:cNvSpPr/>
            <p:nvPr/>
          </p:nvSpPr>
          <p:spPr>
            <a:xfrm>
              <a:off x="5257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18"/>
            <p:cNvSpPr/>
            <p:nvPr/>
          </p:nvSpPr>
          <p:spPr>
            <a:xfrm>
              <a:off x="5453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18"/>
            <p:cNvSpPr/>
            <p:nvPr/>
          </p:nvSpPr>
          <p:spPr>
            <a:xfrm>
              <a:off x="565054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18"/>
            <p:cNvSpPr/>
            <p:nvPr/>
          </p:nvSpPr>
          <p:spPr>
            <a:xfrm>
              <a:off x="584637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18"/>
            <p:cNvSpPr/>
            <p:nvPr/>
          </p:nvSpPr>
          <p:spPr>
            <a:xfrm>
              <a:off x="604174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18"/>
            <p:cNvSpPr/>
            <p:nvPr/>
          </p:nvSpPr>
          <p:spPr>
            <a:xfrm>
              <a:off x="623758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18"/>
            <p:cNvSpPr/>
            <p:nvPr/>
          </p:nvSpPr>
          <p:spPr>
            <a:xfrm>
              <a:off x="643298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18"/>
            <p:cNvSpPr/>
            <p:nvPr/>
          </p:nvSpPr>
          <p:spPr>
            <a:xfrm>
              <a:off x="662879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18"/>
            <p:cNvSpPr/>
            <p:nvPr/>
          </p:nvSpPr>
          <p:spPr>
            <a:xfrm>
              <a:off x="682588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18"/>
            <p:cNvSpPr/>
            <p:nvPr/>
          </p:nvSpPr>
          <p:spPr>
            <a:xfrm>
              <a:off x="702169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18"/>
            <p:cNvSpPr/>
            <p:nvPr/>
          </p:nvSpPr>
          <p:spPr>
            <a:xfrm>
              <a:off x="721709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18"/>
            <p:cNvSpPr/>
            <p:nvPr/>
          </p:nvSpPr>
          <p:spPr>
            <a:xfrm>
              <a:off x="741290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18"/>
            <p:cNvSpPr/>
            <p:nvPr/>
          </p:nvSpPr>
          <p:spPr>
            <a:xfrm>
              <a:off x="760830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18"/>
            <p:cNvSpPr/>
            <p:nvPr/>
          </p:nvSpPr>
          <p:spPr>
            <a:xfrm>
              <a:off x="7804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18"/>
            <p:cNvSpPr/>
            <p:nvPr/>
          </p:nvSpPr>
          <p:spPr>
            <a:xfrm>
              <a:off x="800161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18"/>
            <p:cNvSpPr/>
            <p:nvPr/>
          </p:nvSpPr>
          <p:spPr>
            <a:xfrm>
              <a:off x="819701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18"/>
            <p:cNvSpPr/>
            <p:nvPr/>
          </p:nvSpPr>
          <p:spPr>
            <a:xfrm>
              <a:off x="839285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18"/>
            <p:cNvSpPr/>
            <p:nvPr/>
          </p:nvSpPr>
          <p:spPr>
            <a:xfrm>
              <a:off x="8588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66" name="Google Shape;1166;p18"/>
          <p:cNvSpPr txBox="1"/>
          <p:nvPr>
            <p:ph idx="1" type="subTitle"/>
          </p:nvPr>
        </p:nvSpPr>
        <p:spPr>
          <a:xfrm>
            <a:off x="2108854" y="2996613"/>
            <a:ext cx="4926300" cy="6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7" name="Google Shape;1167;p18"/>
          <p:cNvSpPr txBox="1"/>
          <p:nvPr>
            <p:ph type="title"/>
          </p:nvPr>
        </p:nvSpPr>
        <p:spPr>
          <a:xfrm>
            <a:off x="2084700" y="1547775"/>
            <a:ext cx="4974600" cy="1409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pic>
        <p:nvPicPr>
          <p:cNvPr id="1168" name="Google Shape;1168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581872">
            <a:off x="7922326" y="-369552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9" name="Google Shape;1169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722275" y="2099525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0" name="Google Shape;117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28904" y="30797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1" name="Google Shape;1171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3271" y="4019300"/>
            <a:ext cx="930803" cy="844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2" name="Google Shape;1172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57056" y="193497"/>
            <a:ext cx="930803" cy="848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3" name="Google Shape;1173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59300" y="4181352"/>
            <a:ext cx="744214" cy="85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4" name="Google Shape;1174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095245" y="1389272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5" name="Google Shape;1175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3895426">
            <a:off x="1570654" y="-435649"/>
            <a:ext cx="1290425" cy="1254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6" name="Google Shape;1176;p1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07685" y="534988"/>
            <a:ext cx="930801" cy="85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"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8" name="Google Shape;1178;p19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1179" name="Google Shape;1179;p19"/>
            <p:cNvSpPr/>
            <p:nvPr/>
          </p:nvSpPr>
          <p:spPr>
            <a:xfrm>
              <a:off x="360060" y="469084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19"/>
            <p:cNvSpPr/>
            <p:nvPr/>
          </p:nvSpPr>
          <p:spPr>
            <a:xfrm>
              <a:off x="360060" y="447937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19"/>
            <p:cNvSpPr/>
            <p:nvPr/>
          </p:nvSpPr>
          <p:spPr>
            <a:xfrm>
              <a:off x="360060" y="426959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19"/>
            <p:cNvSpPr/>
            <p:nvPr/>
          </p:nvSpPr>
          <p:spPr>
            <a:xfrm>
              <a:off x="360060" y="405984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19"/>
            <p:cNvSpPr/>
            <p:nvPr/>
          </p:nvSpPr>
          <p:spPr>
            <a:xfrm>
              <a:off x="360060" y="38483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19"/>
            <p:cNvSpPr/>
            <p:nvPr/>
          </p:nvSpPr>
          <p:spPr>
            <a:xfrm>
              <a:off x="360060" y="363858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19"/>
            <p:cNvSpPr/>
            <p:nvPr/>
          </p:nvSpPr>
          <p:spPr>
            <a:xfrm>
              <a:off x="360060" y="342713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19"/>
            <p:cNvSpPr/>
            <p:nvPr/>
          </p:nvSpPr>
          <p:spPr>
            <a:xfrm>
              <a:off x="360060" y="321735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19"/>
            <p:cNvSpPr/>
            <p:nvPr/>
          </p:nvSpPr>
          <p:spPr>
            <a:xfrm>
              <a:off x="360060" y="300588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19"/>
            <p:cNvSpPr/>
            <p:nvPr/>
          </p:nvSpPr>
          <p:spPr>
            <a:xfrm>
              <a:off x="360060" y="2796542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19"/>
            <p:cNvSpPr/>
            <p:nvPr/>
          </p:nvSpPr>
          <p:spPr>
            <a:xfrm>
              <a:off x="360060" y="25850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19"/>
            <p:cNvSpPr/>
            <p:nvPr/>
          </p:nvSpPr>
          <p:spPr>
            <a:xfrm>
              <a:off x="360060" y="237531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19"/>
            <p:cNvSpPr/>
            <p:nvPr/>
          </p:nvSpPr>
          <p:spPr>
            <a:xfrm>
              <a:off x="360060" y="216384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19"/>
            <p:cNvSpPr/>
            <p:nvPr/>
          </p:nvSpPr>
          <p:spPr>
            <a:xfrm>
              <a:off x="360060" y="195406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19"/>
            <p:cNvSpPr/>
            <p:nvPr/>
          </p:nvSpPr>
          <p:spPr>
            <a:xfrm>
              <a:off x="360060" y="174428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19"/>
            <p:cNvSpPr/>
            <p:nvPr/>
          </p:nvSpPr>
          <p:spPr>
            <a:xfrm>
              <a:off x="360060" y="153283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19"/>
            <p:cNvSpPr/>
            <p:nvPr/>
          </p:nvSpPr>
          <p:spPr>
            <a:xfrm>
              <a:off x="360060" y="132305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19"/>
            <p:cNvSpPr/>
            <p:nvPr/>
          </p:nvSpPr>
          <p:spPr>
            <a:xfrm>
              <a:off x="360060" y="1111578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19"/>
            <p:cNvSpPr/>
            <p:nvPr/>
          </p:nvSpPr>
          <p:spPr>
            <a:xfrm>
              <a:off x="360060" y="90182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19"/>
            <p:cNvSpPr/>
            <p:nvPr/>
          </p:nvSpPr>
          <p:spPr>
            <a:xfrm>
              <a:off x="360060" y="69035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19"/>
            <p:cNvSpPr/>
            <p:nvPr/>
          </p:nvSpPr>
          <p:spPr>
            <a:xfrm>
              <a:off x="360060" y="48057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19"/>
            <p:cNvSpPr/>
            <p:nvPr/>
          </p:nvSpPr>
          <p:spPr>
            <a:xfrm>
              <a:off x="55590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19"/>
            <p:cNvSpPr/>
            <p:nvPr/>
          </p:nvSpPr>
          <p:spPr>
            <a:xfrm>
              <a:off x="75173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19"/>
            <p:cNvSpPr/>
            <p:nvPr/>
          </p:nvSpPr>
          <p:spPr>
            <a:xfrm>
              <a:off x="949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19"/>
            <p:cNvSpPr/>
            <p:nvPr/>
          </p:nvSpPr>
          <p:spPr>
            <a:xfrm>
              <a:off x="1144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19"/>
            <p:cNvSpPr/>
            <p:nvPr/>
          </p:nvSpPr>
          <p:spPr>
            <a:xfrm>
              <a:off x="1340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19"/>
            <p:cNvSpPr/>
            <p:nvPr/>
          </p:nvSpPr>
          <p:spPr>
            <a:xfrm>
              <a:off x="153584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19"/>
            <p:cNvSpPr/>
            <p:nvPr/>
          </p:nvSpPr>
          <p:spPr>
            <a:xfrm>
              <a:off x="173165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19"/>
            <p:cNvSpPr/>
            <p:nvPr/>
          </p:nvSpPr>
          <p:spPr>
            <a:xfrm>
              <a:off x="192705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19"/>
            <p:cNvSpPr/>
            <p:nvPr/>
          </p:nvSpPr>
          <p:spPr>
            <a:xfrm>
              <a:off x="212455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19"/>
            <p:cNvSpPr/>
            <p:nvPr/>
          </p:nvSpPr>
          <p:spPr>
            <a:xfrm>
              <a:off x="231995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19"/>
            <p:cNvSpPr/>
            <p:nvPr/>
          </p:nvSpPr>
          <p:spPr>
            <a:xfrm>
              <a:off x="251576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19"/>
            <p:cNvSpPr/>
            <p:nvPr/>
          </p:nvSpPr>
          <p:spPr>
            <a:xfrm>
              <a:off x="271116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19"/>
            <p:cNvSpPr/>
            <p:nvPr/>
          </p:nvSpPr>
          <p:spPr>
            <a:xfrm>
              <a:off x="290697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19"/>
            <p:cNvSpPr/>
            <p:nvPr/>
          </p:nvSpPr>
          <p:spPr>
            <a:xfrm>
              <a:off x="310237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19"/>
            <p:cNvSpPr/>
            <p:nvPr/>
          </p:nvSpPr>
          <p:spPr>
            <a:xfrm>
              <a:off x="329990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19"/>
            <p:cNvSpPr/>
            <p:nvPr/>
          </p:nvSpPr>
          <p:spPr>
            <a:xfrm>
              <a:off x="349527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19"/>
            <p:cNvSpPr/>
            <p:nvPr/>
          </p:nvSpPr>
          <p:spPr>
            <a:xfrm>
              <a:off x="3691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19"/>
            <p:cNvSpPr/>
            <p:nvPr/>
          </p:nvSpPr>
          <p:spPr>
            <a:xfrm>
              <a:off x="388651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19"/>
            <p:cNvSpPr/>
            <p:nvPr/>
          </p:nvSpPr>
          <p:spPr>
            <a:xfrm>
              <a:off x="408232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19"/>
            <p:cNvSpPr/>
            <p:nvPr/>
          </p:nvSpPr>
          <p:spPr>
            <a:xfrm>
              <a:off x="427771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19"/>
            <p:cNvSpPr/>
            <p:nvPr/>
          </p:nvSpPr>
          <p:spPr>
            <a:xfrm>
              <a:off x="4475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19"/>
            <p:cNvSpPr/>
            <p:nvPr/>
          </p:nvSpPr>
          <p:spPr>
            <a:xfrm>
              <a:off x="467103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19"/>
            <p:cNvSpPr/>
            <p:nvPr/>
          </p:nvSpPr>
          <p:spPr>
            <a:xfrm>
              <a:off x="486643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19"/>
            <p:cNvSpPr/>
            <p:nvPr/>
          </p:nvSpPr>
          <p:spPr>
            <a:xfrm>
              <a:off x="5062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19"/>
            <p:cNvSpPr/>
            <p:nvPr/>
          </p:nvSpPr>
          <p:spPr>
            <a:xfrm>
              <a:off x="5257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19"/>
            <p:cNvSpPr/>
            <p:nvPr/>
          </p:nvSpPr>
          <p:spPr>
            <a:xfrm>
              <a:off x="5453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19"/>
            <p:cNvSpPr/>
            <p:nvPr/>
          </p:nvSpPr>
          <p:spPr>
            <a:xfrm>
              <a:off x="565054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19"/>
            <p:cNvSpPr/>
            <p:nvPr/>
          </p:nvSpPr>
          <p:spPr>
            <a:xfrm>
              <a:off x="584637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19"/>
            <p:cNvSpPr/>
            <p:nvPr/>
          </p:nvSpPr>
          <p:spPr>
            <a:xfrm>
              <a:off x="604174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19"/>
            <p:cNvSpPr/>
            <p:nvPr/>
          </p:nvSpPr>
          <p:spPr>
            <a:xfrm>
              <a:off x="623758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19"/>
            <p:cNvSpPr/>
            <p:nvPr/>
          </p:nvSpPr>
          <p:spPr>
            <a:xfrm>
              <a:off x="643298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19"/>
            <p:cNvSpPr/>
            <p:nvPr/>
          </p:nvSpPr>
          <p:spPr>
            <a:xfrm>
              <a:off x="662879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19"/>
            <p:cNvSpPr/>
            <p:nvPr/>
          </p:nvSpPr>
          <p:spPr>
            <a:xfrm>
              <a:off x="682588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19"/>
            <p:cNvSpPr/>
            <p:nvPr/>
          </p:nvSpPr>
          <p:spPr>
            <a:xfrm>
              <a:off x="702169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19"/>
            <p:cNvSpPr/>
            <p:nvPr/>
          </p:nvSpPr>
          <p:spPr>
            <a:xfrm>
              <a:off x="721709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19"/>
            <p:cNvSpPr/>
            <p:nvPr/>
          </p:nvSpPr>
          <p:spPr>
            <a:xfrm>
              <a:off x="741290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19"/>
            <p:cNvSpPr/>
            <p:nvPr/>
          </p:nvSpPr>
          <p:spPr>
            <a:xfrm>
              <a:off x="760830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19"/>
            <p:cNvSpPr/>
            <p:nvPr/>
          </p:nvSpPr>
          <p:spPr>
            <a:xfrm>
              <a:off x="7804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19"/>
            <p:cNvSpPr/>
            <p:nvPr/>
          </p:nvSpPr>
          <p:spPr>
            <a:xfrm>
              <a:off x="800161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19"/>
            <p:cNvSpPr/>
            <p:nvPr/>
          </p:nvSpPr>
          <p:spPr>
            <a:xfrm>
              <a:off x="819701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19"/>
            <p:cNvSpPr/>
            <p:nvPr/>
          </p:nvSpPr>
          <p:spPr>
            <a:xfrm>
              <a:off x="839285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19"/>
            <p:cNvSpPr/>
            <p:nvPr/>
          </p:nvSpPr>
          <p:spPr>
            <a:xfrm>
              <a:off x="8588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42" name="Google Shape;1242;p19"/>
          <p:cNvSpPr txBox="1"/>
          <p:nvPr>
            <p:ph idx="1" type="subTitle"/>
          </p:nvPr>
        </p:nvSpPr>
        <p:spPr>
          <a:xfrm>
            <a:off x="946149" y="1288725"/>
            <a:ext cx="3495600" cy="30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3" name="Google Shape;1243;p1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244" name="Google Shape;1244;p19"/>
          <p:cNvSpPr txBox="1"/>
          <p:nvPr>
            <p:ph idx="2" type="subTitle"/>
          </p:nvPr>
        </p:nvSpPr>
        <p:spPr>
          <a:xfrm>
            <a:off x="4702251" y="1288725"/>
            <a:ext cx="3495600" cy="30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45" name="Google Shape;1245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70421" y="380150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6" name="Google Shape;124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663306">
            <a:off x="7005316" y="46712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7" name="Google Shape;1247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18638" y="3879150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8" name="Google Shape;1248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18354" y="53500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9" name="Google Shape;1249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428904" y="-74250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0" name="Google Shape;1250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565662" y="2109225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1" name="Google Shape;1251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-113791" y="4521849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2" name="Google Shape;1252;p1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740407" y="3660634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3" name="Google Shape;1253;p1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-300365" y="-119262"/>
            <a:ext cx="930801" cy="85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4" name="Google Shape;1254;p1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rot="-8749125">
            <a:off x="-1448650" y="473446"/>
            <a:ext cx="2151276" cy="318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5" name="Google Shape;1255;p19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-171599" y="2382793"/>
            <a:ext cx="673239" cy="772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1_1">
    <p:spTree>
      <p:nvGrpSpPr>
        <p:cNvPr id="1256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7" name="Google Shape;1257;p20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1258" name="Google Shape;1258;p20"/>
            <p:cNvSpPr/>
            <p:nvPr/>
          </p:nvSpPr>
          <p:spPr>
            <a:xfrm>
              <a:off x="360060" y="469084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20"/>
            <p:cNvSpPr/>
            <p:nvPr/>
          </p:nvSpPr>
          <p:spPr>
            <a:xfrm>
              <a:off x="360060" y="447937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20"/>
            <p:cNvSpPr/>
            <p:nvPr/>
          </p:nvSpPr>
          <p:spPr>
            <a:xfrm>
              <a:off x="360060" y="426959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20"/>
            <p:cNvSpPr/>
            <p:nvPr/>
          </p:nvSpPr>
          <p:spPr>
            <a:xfrm>
              <a:off x="360060" y="405984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20"/>
            <p:cNvSpPr/>
            <p:nvPr/>
          </p:nvSpPr>
          <p:spPr>
            <a:xfrm>
              <a:off x="360060" y="38483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20"/>
            <p:cNvSpPr/>
            <p:nvPr/>
          </p:nvSpPr>
          <p:spPr>
            <a:xfrm>
              <a:off x="360060" y="363858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20"/>
            <p:cNvSpPr/>
            <p:nvPr/>
          </p:nvSpPr>
          <p:spPr>
            <a:xfrm>
              <a:off x="360060" y="342713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20"/>
            <p:cNvSpPr/>
            <p:nvPr/>
          </p:nvSpPr>
          <p:spPr>
            <a:xfrm>
              <a:off x="360060" y="321735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20"/>
            <p:cNvSpPr/>
            <p:nvPr/>
          </p:nvSpPr>
          <p:spPr>
            <a:xfrm>
              <a:off x="360060" y="300588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20"/>
            <p:cNvSpPr/>
            <p:nvPr/>
          </p:nvSpPr>
          <p:spPr>
            <a:xfrm>
              <a:off x="360060" y="2796542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20"/>
            <p:cNvSpPr/>
            <p:nvPr/>
          </p:nvSpPr>
          <p:spPr>
            <a:xfrm>
              <a:off x="360060" y="25850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20"/>
            <p:cNvSpPr/>
            <p:nvPr/>
          </p:nvSpPr>
          <p:spPr>
            <a:xfrm>
              <a:off x="360060" y="237531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20"/>
            <p:cNvSpPr/>
            <p:nvPr/>
          </p:nvSpPr>
          <p:spPr>
            <a:xfrm>
              <a:off x="360060" y="216384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20"/>
            <p:cNvSpPr/>
            <p:nvPr/>
          </p:nvSpPr>
          <p:spPr>
            <a:xfrm>
              <a:off x="360060" y="195406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20"/>
            <p:cNvSpPr/>
            <p:nvPr/>
          </p:nvSpPr>
          <p:spPr>
            <a:xfrm>
              <a:off x="360060" y="174428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20"/>
            <p:cNvSpPr/>
            <p:nvPr/>
          </p:nvSpPr>
          <p:spPr>
            <a:xfrm>
              <a:off x="360060" y="153283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20"/>
            <p:cNvSpPr/>
            <p:nvPr/>
          </p:nvSpPr>
          <p:spPr>
            <a:xfrm>
              <a:off x="360060" y="132305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20"/>
            <p:cNvSpPr/>
            <p:nvPr/>
          </p:nvSpPr>
          <p:spPr>
            <a:xfrm>
              <a:off x="360060" y="1111578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20"/>
            <p:cNvSpPr/>
            <p:nvPr/>
          </p:nvSpPr>
          <p:spPr>
            <a:xfrm>
              <a:off x="360060" y="90182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20"/>
            <p:cNvSpPr/>
            <p:nvPr/>
          </p:nvSpPr>
          <p:spPr>
            <a:xfrm>
              <a:off x="360060" y="69035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20"/>
            <p:cNvSpPr/>
            <p:nvPr/>
          </p:nvSpPr>
          <p:spPr>
            <a:xfrm>
              <a:off x="360060" y="48057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20"/>
            <p:cNvSpPr/>
            <p:nvPr/>
          </p:nvSpPr>
          <p:spPr>
            <a:xfrm>
              <a:off x="55590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20"/>
            <p:cNvSpPr/>
            <p:nvPr/>
          </p:nvSpPr>
          <p:spPr>
            <a:xfrm>
              <a:off x="75173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20"/>
            <p:cNvSpPr/>
            <p:nvPr/>
          </p:nvSpPr>
          <p:spPr>
            <a:xfrm>
              <a:off x="949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20"/>
            <p:cNvSpPr/>
            <p:nvPr/>
          </p:nvSpPr>
          <p:spPr>
            <a:xfrm>
              <a:off x="1144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20"/>
            <p:cNvSpPr/>
            <p:nvPr/>
          </p:nvSpPr>
          <p:spPr>
            <a:xfrm>
              <a:off x="1340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20"/>
            <p:cNvSpPr/>
            <p:nvPr/>
          </p:nvSpPr>
          <p:spPr>
            <a:xfrm>
              <a:off x="153584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20"/>
            <p:cNvSpPr/>
            <p:nvPr/>
          </p:nvSpPr>
          <p:spPr>
            <a:xfrm>
              <a:off x="173165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20"/>
            <p:cNvSpPr/>
            <p:nvPr/>
          </p:nvSpPr>
          <p:spPr>
            <a:xfrm>
              <a:off x="192705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20"/>
            <p:cNvSpPr/>
            <p:nvPr/>
          </p:nvSpPr>
          <p:spPr>
            <a:xfrm>
              <a:off x="212455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20"/>
            <p:cNvSpPr/>
            <p:nvPr/>
          </p:nvSpPr>
          <p:spPr>
            <a:xfrm>
              <a:off x="231995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20"/>
            <p:cNvSpPr/>
            <p:nvPr/>
          </p:nvSpPr>
          <p:spPr>
            <a:xfrm>
              <a:off x="251576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20"/>
            <p:cNvSpPr/>
            <p:nvPr/>
          </p:nvSpPr>
          <p:spPr>
            <a:xfrm>
              <a:off x="271116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20"/>
            <p:cNvSpPr/>
            <p:nvPr/>
          </p:nvSpPr>
          <p:spPr>
            <a:xfrm>
              <a:off x="290697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20"/>
            <p:cNvSpPr/>
            <p:nvPr/>
          </p:nvSpPr>
          <p:spPr>
            <a:xfrm>
              <a:off x="310237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20"/>
            <p:cNvSpPr/>
            <p:nvPr/>
          </p:nvSpPr>
          <p:spPr>
            <a:xfrm>
              <a:off x="329990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20"/>
            <p:cNvSpPr/>
            <p:nvPr/>
          </p:nvSpPr>
          <p:spPr>
            <a:xfrm>
              <a:off x="349527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20"/>
            <p:cNvSpPr/>
            <p:nvPr/>
          </p:nvSpPr>
          <p:spPr>
            <a:xfrm>
              <a:off x="3691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20"/>
            <p:cNvSpPr/>
            <p:nvPr/>
          </p:nvSpPr>
          <p:spPr>
            <a:xfrm>
              <a:off x="388651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20"/>
            <p:cNvSpPr/>
            <p:nvPr/>
          </p:nvSpPr>
          <p:spPr>
            <a:xfrm>
              <a:off x="408232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20"/>
            <p:cNvSpPr/>
            <p:nvPr/>
          </p:nvSpPr>
          <p:spPr>
            <a:xfrm>
              <a:off x="427771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20"/>
            <p:cNvSpPr/>
            <p:nvPr/>
          </p:nvSpPr>
          <p:spPr>
            <a:xfrm>
              <a:off x="4475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20"/>
            <p:cNvSpPr/>
            <p:nvPr/>
          </p:nvSpPr>
          <p:spPr>
            <a:xfrm>
              <a:off x="467103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20"/>
            <p:cNvSpPr/>
            <p:nvPr/>
          </p:nvSpPr>
          <p:spPr>
            <a:xfrm>
              <a:off x="486643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20"/>
            <p:cNvSpPr/>
            <p:nvPr/>
          </p:nvSpPr>
          <p:spPr>
            <a:xfrm>
              <a:off x="5062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20"/>
            <p:cNvSpPr/>
            <p:nvPr/>
          </p:nvSpPr>
          <p:spPr>
            <a:xfrm>
              <a:off x="5257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20"/>
            <p:cNvSpPr/>
            <p:nvPr/>
          </p:nvSpPr>
          <p:spPr>
            <a:xfrm>
              <a:off x="5453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20"/>
            <p:cNvSpPr/>
            <p:nvPr/>
          </p:nvSpPr>
          <p:spPr>
            <a:xfrm>
              <a:off x="565054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20"/>
            <p:cNvSpPr/>
            <p:nvPr/>
          </p:nvSpPr>
          <p:spPr>
            <a:xfrm>
              <a:off x="584637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20"/>
            <p:cNvSpPr/>
            <p:nvPr/>
          </p:nvSpPr>
          <p:spPr>
            <a:xfrm>
              <a:off x="604174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20"/>
            <p:cNvSpPr/>
            <p:nvPr/>
          </p:nvSpPr>
          <p:spPr>
            <a:xfrm>
              <a:off x="623758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20"/>
            <p:cNvSpPr/>
            <p:nvPr/>
          </p:nvSpPr>
          <p:spPr>
            <a:xfrm>
              <a:off x="643298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20"/>
            <p:cNvSpPr/>
            <p:nvPr/>
          </p:nvSpPr>
          <p:spPr>
            <a:xfrm>
              <a:off x="662879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20"/>
            <p:cNvSpPr/>
            <p:nvPr/>
          </p:nvSpPr>
          <p:spPr>
            <a:xfrm>
              <a:off x="682588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20"/>
            <p:cNvSpPr/>
            <p:nvPr/>
          </p:nvSpPr>
          <p:spPr>
            <a:xfrm>
              <a:off x="702169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20"/>
            <p:cNvSpPr/>
            <p:nvPr/>
          </p:nvSpPr>
          <p:spPr>
            <a:xfrm>
              <a:off x="721709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20"/>
            <p:cNvSpPr/>
            <p:nvPr/>
          </p:nvSpPr>
          <p:spPr>
            <a:xfrm>
              <a:off x="741290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20"/>
            <p:cNvSpPr/>
            <p:nvPr/>
          </p:nvSpPr>
          <p:spPr>
            <a:xfrm>
              <a:off x="760830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20"/>
            <p:cNvSpPr/>
            <p:nvPr/>
          </p:nvSpPr>
          <p:spPr>
            <a:xfrm>
              <a:off x="7804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20"/>
            <p:cNvSpPr/>
            <p:nvPr/>
          </p:nvSpPr>
          <p:spPr>
            <a:xfrm>
              <a:off x="800161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20"/>
            <p:cNvSpPr/>
            <p:nvPr/>
          </p:nvSpPr>
          <p:spPr>
            <a:xfrm>
              <a:off x="819701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20"/>
            <p:cNvSpPr/>
            <p:nvPr/>
          </p:nvSpPr>
          <p:spPr>
            <a:xfrm>
              <a:off x="839285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20"/>
            <p:cNvSpPr/>
            <p:nvPr/>
          </p:nvSpPr>
          <p:spPr>
            <a:xfrm>
              <a:off x="8588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1" name="Google Shape;1321;p2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322" name="Google Shape;1322;p20"/>
          <p:cNvSpPr txBox="1"/>
          <p:nvPr>
            <p:ph idx="1" type="body"/>
          </p:nvPr>
        </p:nvSpPr>
        <p:spPr>
          <a:xfrm>
            <a:off x="885675" y="2066758"/>
            <a:ext cx="4476900" cy="19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1323" name="Google Shape;132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4124631">
            <a:off x="5785198" y="1004050"/>
            <a:ext cx="4096346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4" name="Google Shape;132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59671" y="-1192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5" name="Google Shape;1325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663306">
            <a:off x="7963691" y="10521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6" name="Google Shape;132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2229" y="450200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7" name="Google Shape;1327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35483" y="3000725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8" name="Google Shape;1328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637" y="958338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9" name="Google Shape;1329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596538" y="419931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0" name="Google Shape;1330;p2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368432" y="4032109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1" name="Google Shape;1331;p2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1491684">
            <a:off x="-690101" y="3955795"/>
            <a:ext cx="2151277" cy="318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3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83" name="Google Shape;83;p3"/>
            <p:cNvSpPr/>
            <p:nvPr/>
          </p:nvSpPr>
          <p:spPr>
            <a:xfrm>
              <a:off x="360060" y="469084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360060" y="447937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360060" y="426959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360060" y="405984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360060" y="38483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360060" y="363858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360060" y="342713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360060" y="321735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360060" y="300588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360060" y="2796542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360060" y="25850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360060" y="237531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360060" y="216384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360060" y="195406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360060" y="174428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60060" y="153283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360060" y="132305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360060" y="1111578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360060" y="90182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360060" y="69035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360060" y="48057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55590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75173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949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1144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340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153584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173165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192705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212455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231995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51576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271116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290697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310237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329990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349527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3691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388651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408232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427771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4475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467103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486643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062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5257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5453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565054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584637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604174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623758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643298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662879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682588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702169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721709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741290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760830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7804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800161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819701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839285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8588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6" name="Google Shape;146;p3"/>
          <p:cNvSpPr txBox="1"/>
          <p:nvPr>
            <p:ph type="title"/>
          </p:nvPr>
        </p:nvSpPr>
        <p:spPr>
          <a:xfrm>
            <a:off x="3937000" y="1951613"/>
            <a:ext cx="4487100" cy="16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7" name="Google Shape;147;p3"/>
          <p:cNvSpPr txBox="1"/>
          <p:nvPr>
            <p:ph idx="2" type="title"/>
          </p:nvPr>
        </p:nvSpPr>
        <p:spPr>
          <a:xfrm>
            <a:off x="6853800" y="1292325"/>
            <a:ext cx="11001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51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48" name="Google Shape;148;p3"/>
          <p:cNvSpPr txBox="1"/>
          <p:nvPr>
            <p:ph idx="1" type="subTitle"/>
          </p:nvPr>
        </p:nvSpPr>
        <p:spPr>
          <a:xfrm>
            <a:off x="3936900" y="3568163"/>
            <a:ext cx="4487100" cy="3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49" name="Google Shape;14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2155634">
            <a:off x="-208892" y="-619323"/>
            <a:ext cx="3024659" cy="4482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0854" y="43239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05524" y="4323950"/>
            <a:ext cx="744225" cy="675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95089" y="-228506"/>
            <a:ext cx="618900" cy="611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9525" y="4147750"/>
            <a:ext cx="618896" cy="78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88725" y="30914"/>
            <a:ext cx="744214" cy="85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102279" y="-31777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102276" y="4475500"/>
            <a:ext cx="852596" cy="78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2">
    <p:spTree>
      <p:nvGrpSpPr>
        <p:cNvPr id="1332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3" name="Google Shape;1333;p21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1334" name="Google Shape;1334;p21"/>
            <p:cNvSpPr/>
            <p:nvPr/>
          </p:nvSpPr>
          <p:spPr>
            <a:xfrm>
              <a:off x="360060" y="469084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21"/>
            <p:cNvSpPr/>
            <p:nvPr/>
          </p:nvSpPr>
          <p:spPr>
            <a:xfrm>
              <a:off x="360060" y="447937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21"/>
            <p:cNvSpPr/>
            <p:nvPr/>
          </p:nvSpPr>
          <p:spPr>
            <a:xfrm>
              <a:off x="360060" y="426959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21"/>
            <p:cNvSpPr/>
            <p:nvPr/>
          </p:nvSpPr>
          <p:spPr>
            <a:xfrm>
              <a:off x="360060" y="405984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21"/>
            <p:cNvSpPr/>
            <p:nvPr/>
          </p:nvSpPr>
          <p:spPr>
            <a:xfrm>
              <a:off x="360060" y="38483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21"/>
            <p:cNvSpPr/>
            <p:nvPr/>
          </p:nvSpPr>
          <p:spPr>
            <a:xfrm>
              <a:off x="360060" y="363858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21"/>
            <p:cNvSpPr/>
            <p:nvPr/>
          </p:nvSpPr>
          <p:spPr>
            <a:xfrm>
              <a:off x="360060" y="342713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21"/>
            <p:cNvSpPr/>
            <p:nvPr/>
          </p:nvSpPr>
          <p:spPr>
            <a:xfrm>
              <a:off x="360060" y="321735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21"/>
            <p:cNvSpPr/>
            <p:nvPr/>
          </p:nvSpPr>
          <p:spPr>
            <a:xfrm>
              <a:off x="360060" y="300588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21"/>
            <p:cNvSpPr/>
            <p:nvPr/>
          </p:nvSpPr>
          <p:spPr>
            <a:xfrm>
              <a:off x="360060" y="2796542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21"/>
            <p:cNvSpPr/>
            <p:nvPr/>
          </p:nvSpPr>
          <p:spPr>
            <a:xfrm>
              <a:off x="360060" y="25850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21"/>
            <p:cNvSpPr/>
            <p:nvPr/>
          </p:nvSpPr>
          <p:spPr>
            <a:xfrm>
              <a:off x="360060" y="237531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21"/>
            <p:cNvSpPr/>
            <p:nvPr/>
          </p:nvSpPr>
          <p:spPr>
            <a:xfrm>
              <a:off x="360060" y="216384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21"/>
            <p:cNvSpPr/>
            <p:nvPr/>
          </p:nvSpPr>
          <p:spPr>
            <a:xfrm>
              <a:off x="360060" y="195406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21"/>
            <p:cNvSpPr/>
            <p:nvPr/>
          </p:nvSpPr>
          <p:spPr>
            <a:xfrm>
              <a:off x="360060" y="174428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21"/>
            <p:cNvSpPr/>
            <p:nvPr/>
          </p:nvSpPr>
          <p:spPr>
            <a:xfrm>
              <a:off x="360060" y="153283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21"/>
            <p:cNvSpPr/>
            <p:nvPr/>
          </p:nvSpPr>
          <p:spPr>
            <a:xfrm>
              <a:off x="360060" y="132305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21"/>
            <p:cNvSpPr/>
            <p:nvPr/>
          </p:nvSpPr>
          <p:spPr>
            <a:xfrm>
              <a:off x="360060" y="1111578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21"/>
            <p:cNvSpPr/>
            <p:nvPr/>
          </p:nvSpPr>
          <p:spPr>
            <a:xfrm>
              <a:off x="360060" y="90182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21"/>
            <p:cNvSpPr/>
            <p:nvPr/>
          </p:nvSpPr>
          <p:spPr>
            <a:xfrm>
              <a:off x="360060" y="69035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21"/>
            <p:cNvSpPr/>
            <p:nvPr/>
          </p:nvSpPr>
          <p:spPr>
            <a:xfrm>
              <a:off x="360060" y="48057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21"/>
            <p:cNvSpPr/>
            <p:nvPr/>
          </p:nvSpPr>
          <p:spPr>
            <a:xfrm>
              <a:off x="55590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21"/>
            <p:cNvSpPr/>
            <p:nvPr/>
          </p:nvSpPr>
          <p:spPr>
            <a:xfrm>
              <a:off x="75173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21"/>
            <p:cNvSpPr/>
            <p:nvPr/>
          </p:nvSpPr>
          <p:spPr>
            <a:xfrm>
              <a:off x="949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21"/>
            <p:cNvSpPr/>
            <p:nvPr/>
          </p:nvSpPr>
          <p:spPr>
            <a:xfrm>
              <a:off x="1144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21"/>
            <p:cNvSpPr/>
            <p:nvPr/>
          </p:nvSpPr>
          <p:spPr>
            <a:xfrm>
              <a:off x="1340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21"/>
            <p:cNvSpPr/>
            <p:nvPr/>
          </p:nvSpPr>
          <p:spPr>
            <a:xfrm>
              <a:off x="153584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21"/>
            <p:cNvSpPr/>
            <p:nvPr/>
          </p:nvSpPr>
          <p:spPr>
            <a:xfrm>
              <a:off x="173165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21"/>
            <p:cNvSpPr/>
            <p:nvPr/>
          </p:nvSpPr>
          <p:spPr>
            <a:xfrm>
              <a:off x="192705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21"/>
            <p:cNvSpPr/>
            <p:nvPr/>
          </p:nvSpPr>
          <p:spPr>
            <a:xfrm>
              <a:off x="212455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21"/>
            <p:cNvSpPr/>
            <p:nvPr/>
          </p:nvSpPr>
          <p:spPr>
            <a:xfrm>
              <a:off x="231995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21"/>
            <p:cNvSpPr/>
            <p:nvPr/>
          </p:nvSpPr>
          <p:spPr>
            <a:xfrm>
              <a:off x="251576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21"/>
            <p:cNvSpPr/>
            <p:nvPr/>
          </p:nvSpPr>
          <p:spPr>
            <a:xfrm>
              <a:off x="271116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21"/>
            <p:cNvSpPr/>
            <p:nvPr/>
          </p:nvSpPr>
          <p:spPr>
            <a:xfrm>
              <a:off x="290697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21"/>
            <p:cNvSpPr/>
            <p:nvPr/>
          </p:nvSpPr>
          <p:spPr>
            <a:xfrm>
              <a:off x="310237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21"/>
            <p:cNvSpPr/>
            <p:nvPr/>
          </p:nvSpPr>
          <p:spPr>
            <a:xfrm>
              <a:off x="329990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21"/>
            <p:cNvSpPr/>
            <p:nvPr/>
          </p:nvSpPr>
          <p:spPr>
            <a:xfrm>
              <a:off x="349527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21"/>
            <p:cNvSpPr/>
            <p:nvPr/>
          </p:nvSpPr>
          <p:spPr>
            <a:xfrm>
              <a:off x="3691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21"/>
            <p:cNvSpPr/>
            <p:nvPr/>
          </p:nvSpPr>
          <p:spPr>
            <a:xfrm>
              <a:off x="388651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21"/>
            <p:cNvSpPr/>
            <p:nvPr/>
          </p:nvSpPr>
          <p:spPr>
            <a:xfrm>
              <a:off x="408232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21"/>
            <p:cNvSpPr/>
            <p:nvPr/>
          </p:nvSpPr>
          <p:spPr>
            <a:xfrm>
              <a:off x="427771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p21"/>
            <p:cNvSpPr/>
            <p:nvPr/>
          </p:nvSpPr>
          <p:spPr>
            <a:xfrm>
              <a:off x="4475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21"/>
            <p:cNvSpPr/>
            <p:nvPr/>
          </p:nvSpPr>
          <p:spPr>
            <a:xfrm>
              <a:off x="467103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21"/>
            <p:cNvSpPr/>
            <p:nvPr/>
          </p:nvSpPr>
          <p:spPr>
            <a:xfrm>
              <a:off x="486643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21"/>
            <p:cNvSpPr/>
            <p:nvPr/>
          </p:nvSpPr>
          <p:spPr>
            <a:xfrm>
              <a:off x="5062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21"/>
            <p:cNvSpPr/>
            <p:nvPr/>
          </p:nvSpPr>
          <p:spPr>
            <a:xfrm>
              <a:off x="5257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21"/>
            <p:cNvSpPr/>
            <p:nvPr/>
          </p:nvSpPr>
          <p:spPr>
            <a:xfrm>
              <a:off x="5453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21"/>
            <p:cNvSpPr/>
            <p:nvPr/>
          </p:nvSpPr>
          <p:spPr>
            <a:xfrm>
              <a:off x="565054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21"/>
            <p:cNvSpPr/>
            <p:nvPr/>
          </p:nvSpPr>
          <p:spPr>
            <a:xfrm>
              <a:off x="584637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21"/>
            <p:cNvSpPr/>
            <p:nvPr/>
          </p:nvSpPr>
          <p:spPr>
            <a:xfrm>
              <a:off x="604174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21"/>
            <p:cNvSpPr/>
            <p:nvPr/>
          </p:nvSpPr>
          <p:spPr>
            <a:xfrm>
              <a:off x="623758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21"/>
            <p:cNvSpPr/>
            <p:nvPr/>
          </p:nvSpPr>
          <p:spPr>
            <a:xfrm>
              <a:off x="643298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21"/>
            <p:cNvSpPr/>
            <p:nvPr/>
          </p:nvSpPr>
          <p:spPr>
            <a:xfrm>
              <a:off x="662879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21"/>
            <p:cNvSpPr/>
            <p:nvPr/>
          </p:nvSpPr>
          <p:spPr>
            <a:xfrm>
              <a:off x="682588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21"/>
            <p:cNvSpPr/>
            <p:nvPr/>
          </p:nvSpPr>
          <p:spPr>
            <a:xfrm>
              <a:off x="702169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21"/>
            <p:cNvSpPr/>
            <p:nvPr/>
          </p:nvSpPr>
          <p:spPr>
            <a:xfrm>
              <a:off x="721709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21"/>
            <p:cNvSpPr/>
            <p:nvPr/>
          </p:nvSpPr>
          <p:spPr>
            <a:xfrm>
              <a:off x="741290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21"/>
            <p:cNvSpPr/>
            <p:nvPr/>
          </p:nvSpPr>
          <p:spPr>
            <a:xfrm>
              <a:off x="760830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21"/>
            <p:cNvSpPr/>
            <p:nvPr/>
          </p:nvSpPr>
          <p:spPr>
            <a:xfrm>
              <a:off x="7804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21"/>
            <p:cNvSpPr/>
            <p:nvPr/>
          </p:nvSpPr>
          <p:spPr>
            <a:xfrm>
              <a:off x="800161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21"/>
            <p:cNvSpPr/>
            <p:nvPr/>
          </p:nvSpPr>
          <p:spPr>
            <a:xfrm>
              <a:off x="819701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21"/>
            <p:cNvSpPr/>
            <p:nvPr/>
          </p:nvSpPr>
          <p:spPr>
            <a:xfrm>
              <a:off x="839285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21"/>
            <p:cNvSpPr/>
            <p:nvPr/>
          </p:nvSpPr>
          <p:spPr>
            <a:xfrm>
              <a:off x="8588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97" name="Google Shape;1397;p21"/>
          <p:cNvSpPr txBox="1"/>
          <p:nvPr>
            <p:ph idx="1" type="subTitle"/>
          </p:nvPr>
        </p:nvSpPr>
        <p:spPr>
          <a:xfrm>
            <a:off x="1356939" y="2574174"/>
            <a:ext cx="2907600" cy="9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8" name="Google Shape;1398;p21"/>
          <p:cNvSpPr txBox="1"/>
          <p:nvPr>
            <p:ph type="title"/>
          </p:nvPr>
        </p:nvSpPr>
        <p:spPr>
          <a:xfrm>
            <a:off x="1356939" y="1501874"/>
            <a:ext cx="2907600" cy="10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pic>
        <p:nvPicPr>
          <p:cNvPr id="1399" name="Google Shape;1399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1663306">
            <a:off x="6077291" y="10887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0" name="Google Shape;140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3479" y="45218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1" name="Google Shape;1401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83600" y="1645050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2" name="Google Shape;140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2205310">
            <a:off x="8178754" y="41846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3" name="Google Shape;1403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7045944">
            <a:off x="8230930" y="400775"/>
            <a:ext cx="842032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4" name="Google Shape;1404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113791" y="4521849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5" name="Google Shape;1405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938813" y="4282843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6" name="Google Shape;1406;p2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332522" y="233163"/>
            <a:ext cx="930801" cy="85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7" name="Google Shape;1407;p2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10409587">
            <a:off x="-1438850" y="1199069"/>
            <a:ext cx="2151276" cy="318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8" name="Google Shape;1408;p2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70607" y="1317484"/>
            <a:ext cx="667305" cy="782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2_1">
    <p:spTree>
      <p:nvGrpSpPr>
        <p:cNvPr id="1409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0" name="Google Shape;1410;p22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1411" name="Google Shape;1411;p22"/>
            <p:cNvSpPr/>
            <p:nvPr/>
          </p:nvSpPr>
          <p:spPr>
            <a:xfrm>
              <a:off x="360060" y="469084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22"/>
            <p:cNvSpPr/>
            <p:nvPr/>
          </p:nvSpPr>
          <p:spPr>
            <a:xfrm>
              <a:off x="360060" y="447937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22"/>
            <p:cNvSpPr/>
            <p:nvPr/>
          </p:nvSpPr>
          <p:spPr>
            <a:xfrm>
              <a:off x="360060" y="426959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22"/>
            <p:cNvSpPr/>
            <p:nvPr/>
          </p:nvSpPr>
          <p:spPr>
            <a:xfrm>
              <a:off x="360060" y="405984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22"/>
            <p:cNvSpPr/>
            <p:nvPr/>
          </p:nvSpPr>
          <p:spPr>
            <a:xfrm>
              <a:off x="360060" y="38483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22"/>
            <p:cNvSpPr/>
            <p:nvPr/>
          </p:nvSpPr>
          <p:spPr>
            <a:xfrm>
              <a:off x="360060" y="363858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22"/>
            <p:cNvSpPr/>
            <p:nvPr/>
          </p:nvSpPr>
          <p:spPr>
            <a:xfrm>
              <a:off x="360060" y="342713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22"/>
            <p:cNvSpPr/>
            <p:nvPr/>
          </p:nvSpPr>
          <p:spPr>
            <a:xfrm>
              <a:off x="360060" y="321735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22"/>
            <p:cNvSpPr/>
            <p:nvPr/>
          </p:nvSpPr>
          <p:spPr>
            <a:xfrm>
              <a:off x="360060" y="300588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22"/>
            <p:cNvSpPr/>
            <p:nvPr/>
          </p:nvSpPr>
          <p:spPr>
            <a:xfrm>
              <a:off x="360060" y="2796542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22"/>
            <p:cNvSpPr/>
            <p:nvPr/>
          </p:nvSpPr>
          <p:spPr>
            <a:xfrm>
              <a:off x="360060" y="25850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22"/>
            <p:cNvSpPr/>
            <p:nvPr/>
          </p:nvSpPr>
          <p:spPr>
            <a:xfrm>
              <a:off x="360060" y="237531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22"/>
            <p:cNvSpPr/>
            <p:nvPr/>
          </p:nvSpPr>
          <p:spPr>
            <a:xfrm>
              <a:off x="360060" y="216384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22"/>
            <p:cNvSpPr/>
            <p:nvPr/>
          </p:nvSpPr>
          <p:spPr>
            <a:xfrm>
              <a:off x="360060" y="195406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22"/>
            <p:cNvSpPr/>
            <p:nvPr/>
          </p:nvSpPr>
          <p:spPr>
            <a:xfrm>
              <a:off x="360060" y="174428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22"/>
            <p:cNvSpPr/>
            <p:nvPr/>
          </p:nvSpPr>
          <p:spPr>
            <a:xfrm>
              <a:off x="360060" y="153283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22"/>
            <p:cNvSpPr/>
            <p:nvPr/>
          </p:nvSpPr>
          <p:spPr>
            <a:xfrm>
              <a:off x="360060" y="132305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22"/>
            <p:cNvSpPr/>
            <p:nvPr/>
          </p:nvSpPr>
          <p:spPr>
            <a:xfrm>
              <a:off x="360060" y="1111578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22"/>
            <p:cNvSpPr/>
            <p:nvPr/>
          </p:nvSpPr>
          <p:spPr>
            <a:xfrm>
              <a:off x="360060" y="90182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22"/>
            <p:cNvSpPr/>
            <p:nvPr/>
          </p:nvSpPr>
          <p:spPr>
            <a:xfrm>
              <a:off x="360060" y="69035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22"/>
            <p:cNvSpPr/>
            <p:nvPr/>
          </p:nvSpPr>
          <p:spPr>
            <a:xfrm>
              <a:off x="360060" y="48057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22"/>
            <p:cNvSpPr/>
            <p:nvPr/>
          </p:nvSpPr>
          <p:spPr>
            <a:xfrm>
              <a:off x="55590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22"/>
            <p:cNvSpPr/>
            <p:nvPr/>
          </p:nvSpPr>
          <p:spPr>
            <a:xfrm>
              <a:off x="75173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22"/>
            <p:cNvSpPr/>
            <p:nvPr/>
          </p:nvSpPr>
          <p:spPr>
            <a:xfrm>
              <a:off x="949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22"/>
            <p:cNvSpPr/>
            <p:nvPr/>
          </p:nvSpPr>
          <p:spPr>
            <a:xfrm>
              <a:off x="1144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22"/>
            <p:cNvSpPr/>
            <p:nvPr/>
          </p:nvSpPr>
          <p:spPr>
            <a:xfrm>
              <a:off x="1340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22"/>
            <p:cNvSpPr/>
            <p:nvPr/>
          </p:nvSpPr>
          <p:spPr>
            <a:xfrm>
              <a:off x="153584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22"/>
            <p:cNvSpPr/>
            <p:nvPr/>
          </p:nvSpPr>
          <p:spPr>
            <a:xfrm>
              <a:off x="173165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22"/>
            <p:cNvSpPr/>
            <p:nvPr/>
          </p:nvSpPr>
          <p:spPr>
            <a:xfrm>
              <a:off x="192705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22"/>
            <p:cNvSpPr/>
            <p:nvPr/>
          </p:nvSpPr>
          <p:spPr>
            <a:xfrm>
              <a:off x="212455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22"/>
            <p:cNvSpPr/>
            <p:nvPr/>
          </p:nvSpPr>
          <p:spPr>
            <a:xfrm>
              <a:off x="231995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22"/>
            <p:cNvSpPr/>
            <p:nvPr/>
          </p:nvSpPr>
          <p:spPr>
            <a:xfrm>
              <a:off x="251576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22"/>
            <p:cNvSpPr/>
            <p:nvPr/>
          </p:nvSpPr>
          <p:spPr>
            <a:xfrm>
              <a:off x="271116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22"/>
            <p:cNvSpPr/>
            <p:nvPr/>
          </p:nvSpPr>
          <p:spPr>
            <a:xfrm>
              <a:off x="290697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22"/>
            <p:cNvSpPr/>
            <p:nvPr/>
          </p:nvSpPr>
          <p:spPr>
            <a:xfrm>
              <a:off x="310237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22"/>
            <p:cNvSpPr/>
            <p:nvPr/>
          </p:nvSpPr>
          <p:spPr>
            <a:xfrm>
              <a:off x="329990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22"/>
            <p:cNvSpPr/>
            <p:nvPr/>
          </p:nvSpPr>
          <p:spPr>
            <a:xfrm>
              <a:off x="349527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22"/>
            <p:cNvSpPr/>
            <p:nvPr/>
          </p:nvSpPr>
          <p:spPr>
            <a:xfrm>
              <a:off x="3691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22"/>
            <p:cNvSpPr/>
            <p:nvPr/>
          </p:nvSpPr>
          <p:spPr>
            <a:xfrm>
              <a:off x="388651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22"/>
            <p:cNvSpPr/>
            <p:nvPr/>
          </p:nvSpPr>
          <p:spPr>
            <a:xfrm>
              <a:off x="408232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22"/>
            <p:cNvSpPr/>
            <p:nvPr/>
          </p:nvSpPr>
          <p:spPr>
            <a:xfrm>
              <a:off x="427771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22"/>
            <p:cNvSpPr/>
            <p:nvPr/>
          </p:nvSpPr>
          <p:spPr>
            <a:xfrm>
              <a:off x="4475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22"/>
            <p:cNvSpPr/>
            <p:nvPr/>
          </p:nvSpPr>
          <p:spPr>
            <a:xfrm>
              <a:off x="467103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22"/>
            <p:cNvSpPr/>
            <p:nvPr/>
          </p:nvSpPr>
          <p:spPr>
            <a:xfrm>
              <a:off x="486643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22"/>
            <p:cNvSpPr/>
            <p:nvPr/>
          </p:nvSpPr>
          <p:spPr>
            <a:xfrm>
              <a:off x="5062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22"/>
            <p:cNvSpPr/>
            <p:nvPr/>
          </p:nvSpPr>
          <p:spPr>
            <a:xfrm>
              <a:off x="5257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22"/>
            <p:cNvSpPr/>
            <p:nvPr/>
          </p:nvSpPr>
          <p:spPr>
            <a:xfrm>
              <a:off x="5453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22"/>
            <p:cNvSpPr/>
            <p:nvPr/>
          </p:nvSpPr>
          <p:spPr>
            <a:xfrm>
              <a:off x="565054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22"/>
            <p:cNvSpPr/>
            <p:nvPr/>
          </p:nvSpPr>
          <p:spPr>
            <a:xfrm>
              <a:off x="584637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22"/>
            <p:cNvSpPr/>
            <p:nvPr/>
          </p:nvSpPr>
          <p:spPr>
            <a:xfrm>
              <a:off x="604174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22"/>
            <p:cNvSpPr/>
            <p:nvPr/>
          </p:nvSpPr>
          <p:spPr>
            <a:xfrm>
              <a:off x="623758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22"/>
            <p:cNvSpPr/>
            <p:nvPr/>
          </p:nvSpPr>
          <p:spPr>
            <a:xfrm>
              <a:off x="643298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22"/>
            <p:cNvSpPr/>
            <p:nvPr/>
          </p:nvSpPr>
          <p:spPr>
            <a:xfrm>
              <a:off x="662879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22"/>
            <p:cNvSpPr/>
            <p:nvPr/>
          </p:nvSpPr>
          <p:spPr>
            <a:xfrm>
              <a:off x="682588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22"/>
            <p:cNvSpPr/>
            <p:nvPr/>
          </p:nvSpPr>
          <p:spPr>
            <a:xfrm>
              <a:off x="702169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22"/>
            <p:cNvSpPr/>
            <p:nvPr/>
          </p:nvSpPr>
          <p:spPr>
            <a:xfrm>
              <a:off x="721709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22"/>
            <p:cNvSpPr/>
            <p:nvPr/>
          </p:nvSpPr>
          <p:spPr>
            <a:xfrm>
              <a:off x="741290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22"/>
            <p:cNvSpPr/>
            <p:nvPr/>
          </p:nvSpPr>
          <p:spPr>
            <a:xfrm>
              <a:off x="760830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22"/>
            <p:cNvSpPr/>
            <p:nvPr/>
          </p:nvSpPr>
          <p:spPr>
            <a:xfrm>
              <a:off x="7804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22"/>
            <p:cNvSpPr/>
            <p:nvPr/>
          </p:nvSpPr>
          <p:spPr>
            <a:xfrm>
              <a:off x="800161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22"/>
            <p:cNvSpPr/>
            <p:nvPr/>
          </p:nvSpPr>
          <p:spPr>
            <a:xfrm>
              <a:off x="819701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22"/>
            <p:cNvSpPr/>
            <p:nvPr/>
          </p:nvSpPr>
          <p:spPr>
            <a:xfrm>
              <a:off x="839285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22"/>
            <p:cNvSpPr/>
            <p:nvPr/>
          </p:nvSpPr>
          <p:spPr>
            <a:xfrm>
              <a:off x="8588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74" name="Google Shape;1474;p22"/>
          <p:cNvSpPr txBox="1"/>
          <p:nvPr>
            <p:ph idx="1" type="subTitle"/>
          </p:nvPr>
        </p:nvSpPr>
        <p:spPr>
          <a:xfrm>
            <a:off x="5521300" y="2574175"/>
            <a:ext cx="2907600" cy="9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5" name="Google Shape;1475;p22"/>
          <p:cNvSpPr txBox="1"/>
          <p:nvPr>
            <p:ph type="title"/>
          </p:nvPr>
        </p:nvSpPr>
        <p:spPr>
          <a:xfrm>
            <a:off x="5521300" y="1501875"/>
            <a:ext cx="2907600" cy="10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pic>
        <p:nvPicPr>
          <p:cNvPr id="1476" name="Google Shape;1476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4842522">
            <a:off x="1292905" y="4659325"/>
            <a:ext cx="1290425" cy="1254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7" name="Google Shape;147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663306">
            <a:off x="4775441" y="42239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8" name="Google Shape;1478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931325" y="-684550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9" name="Google Shape;1479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93079" y="2469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0" name="Google Shape;1480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178363" y="2668650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1" name="Google Shape;1481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933459" y="73674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2" name="Google Shape;1482;p2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872388" y="4222093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3" name="Google Shape;1483;p2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775957" y="143759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4" name="Google Shape;1484;p2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-5400000">
            <a:off x="7890274" y="3765295"/>
            <a:ext cx="2151276" cy="318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5">
  <p:cSld name="CUSTOM_2_1_1">
    <p:spTree>
      <p:nvGrpSpPr>
        <p:cNvPr id="1485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6" name="Google Shape;1486;p23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1487" name="Google Shape;1487;p23"/>
            <p:cNvSpPr/>
            <p:nvPr/>
          </p:nvSpPr>
          <p:spPr>
            <a:xfrm>
              <a:off x="360060" y="469084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23"/>
            <p:cNvSpPr/>
            <p:nvPr/>
          </p:nvSpPr>
          <p:spPr>
            <a:xfrm>
              <a:off x="360060" y="447937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23"/>
            <p:cNvSpPr/>
            <p:nvPr/>
          </p:nvSpPr>
          <p:spPr>
            <a:xfrm>
              <a:off x="360060" y="426959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23"/>
            <p:cNvSpPr/>
            <p:nvPr/>
          </p:nvSpPr>
          <p:spPr>
            <a:xfrm>
              <a:off x="360060" y="405984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23"/>
            <p:cNvSpPr/>
            <p:nvPr/>
          </p:nvSpPr>
          <p:spPr>
            <a:xfrm>
              <a:off x="360060" y="38483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23"/>
            <p:cNvSpPr/>
            <p:nvPr/>
          </p:nvSpPr>
          <p:spPr>
            <a:xfrm>
              <a:off x="360060" y="363858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23"/>
            <p:cNvSpPr/>
            <p:nvPr/>
          </p:nvSpPr>
          <p:spPr>
            <a:xfrm>
              <a:off x="360060" y="342713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23"/>
            <p:cNvSpPr/>
            <p:nvPr/>
          </p:nvSpPr>
          <p:spPr>
            <a:xfrm>
              <a:off x="360060" y="321735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23"/>
            <p:cNvSpPr/>
            <p:nvPr/>
          </p:nvSpPr>
          <p:spPr>
            <a:xfrm>
              <a:off x="360060" y="300588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23"/>
            <p:cNvSpPr/>
            <p:nvPr/>
          </p:nvSpPr>
          <p:spPr>
            <a:xfrm>
              <a:off x="360060" y="2796542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23"/>
            <p:cNvSpPr/>
            <p:nvPr/>
          </p:nvSpPr>
          <p:spPr>
            <a:xfrm>
              <a:off x="360060" y="25850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23"/>
            <p:cNvSpPr/>
            <p:nvPr/>
          </p:nvSpPr>
          <p:spPr>
            <a:xfrm>
              <a:off x="360060" y="237531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23"/>
            <p:cNvSpPr/>
            <p:nvPr/>
          </p:nvSpPr>
          <p:spPr>
            <a:xfrm>
              <a:off x="360060" y="216384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23"/>
            <p:cNvSpPr/>
            <p:nvPr/>
          </p:nvSpPr>
          <p:spPr>
            <a:xfrm>
              <a:off x="360060" y="195406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23"/>
            <p:cNvSpPr/>
            <p:nvPr/>
          </p:nvSpPr>
          <p:spPr>
            <a:xfrm>
              <a:off x="360060" y="174428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23"/>
            <p:cNvSpPr/>
            <p:nvPr/>
          </p:nvSpPr>
          <p:spPr>
            <a:xfrm>
              <a:off x="360060" y="153283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23"/>
            <p:cNvSpPr/>
            <p:nvPr/>
          </p:nvSpPr>
          <p:spPr>
            <a:xfrm>
              <a:off x="360060" y="132305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23"/>
            <p:cNvSpPr/>
            <p:nvPr/>
          </p:nvSpPr>
          <p:spPr>
            <a:xfrm>
              <a:off x="360060" y="1111578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23"/>
            <p:cNvSpPr/>
            <p:nvPr/>
          </p:nvSpPr>
          <p:spPr>
            <a:xfrm>
              <a:off x="360060" y="90182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23"/>
            <p:cNvSpPr/>
            <p:nvPr/>
          </p:nvSpPr>
          <p:spPr>
            <a:xfrm>
              <a:off x="360060" y="69035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23"/>
            <p:cNvSpPr/>
            <p:nvPr/>
          </p:nvSpPr>
          <p:spPr>
            <a:xfrm>
              <a:off x="360060" y="48057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23"/>
            <p:cNvSpPr/>
            <p:nvPr/>
          </p:nvSpPr>
          <p:spPr>
            <a:xfrm>
              <a:off x="55590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23"/>
            <p:cNvSpPr/>
            <p:nvPr/>
          </p:nvSpPr>
          <p:spPr>
            <a:xfrm>
              <a:off x="75173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23"/>
            <p:cNvSpPr/>
            <p:nvPr/>
          </p:nvSpPr>
          <p:spPr>
            <a:xfrm>
              <a:off x="949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23"/>
            <p:cNvSpPr/>
            <p:nvPr/>
          </p:nvSpPr>
          <p:spPr>
            <a:xfrm>
              <a:off x="1144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23"/>
            <p:cNvSpPr/>
            <p:nvPr/>
          </p:nvSpPr>
          <p:spPr>
            <a:xfrm>
              <a:off x="1340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23"/>
            <p:cNvSpPr/>
            <p:nvPr/>
          </p:nvSpPr>
          <p:spPr>
            <a:xfrm>
              <a:off x="153584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23"/>
            <p:cNvSpPr/>
            <p:nvPr/>
          </p:nvSpPr>
          <p:spPr>
            <a:xfrm>
              <a:off x="173165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23"/>
            <p:cNvSpPr/>
            <p:nvPr/>
          </p:nvSpPr>
          <p:spPr>
            <a:xfrm>
              <a:off x="192705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23"/>
            <p:cNvSpPr/>
            <p:nvPr/>
          </p:nvSpPr>
          <p:spPr>
            <a:xfrm>
              <a:off x="212455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23"/>
            <p:cNvSpPr/>
            <p:nvPr/>
          </p:nvSpPr>
          <p:spPr>
            <a:xfrm>
              <a:off x="231995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23"/>
            <p:cNvSpPr/>
            <p:nvPr/>
          </p:nvSpPr>
          <p:spPr>
            <a:xfrm>
              <a:off x="251576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23"/>
            <p:cNvSpPr/>
            <p:nvPr/>
          </p:nvSpPr>
          <p:spPr>
            <a:xfrm>
              <a:off x="271116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23"/>
            <p:cNvSpPr/>
            <p:nvPr/>
          </p:nvSpPr>
          <p:spPr>
            <a:xfrm>
              <a:off x="290697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23"/>
            <p:cNvSpPr/>
            <p:nvPr/>
          </p:nvSpPr>
          <p:spPr>
            <a:xfrm>
              <a:off x="310237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23"/>
            <p:cNvSpPr/>
            <p:nvPr/>
          </p:nvSpPr>
          <p:spPr>
            <a:xfrm>
              <a:off x="329990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23"/>
            <p:cNvSpPr/>
            <p:nvPr/>
          </p:nvSpPr>
          <p:spPr>
            <a:xfrm>
              <a:off x="349527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23"/>
            <p:cNvSpPr/>
            <p:nvPr/>
          </p:nvSpPr>
          <p:spPr>
            <a:xfrm>
              <a:off x="3691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23"/>
            <p:cNvSpPr/>
            <p:nvPr/>
          </p:nvSpPr>
          <p:spPr>
            <a:xfrm>
              <a:off x="388651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23"/>
            <p:cNvSpPr/>
            <p:nvPr/>
          </p:nvSpPr>
          <p:spPr>
            <a:xfrm>
              <a:off x="408232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23"/>
            <p:cNvSpPr/>
            <p:nvPr/>
          </p:nvSpPr>
          <p:spPr>
            <a:xfrm>
              <a:off x="427771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23"/>
            <p:cNvSpPr/>
            <p:nvPr/>
          </p:nvSpPr>
          <p:spPr>
            <a:xfrm>
              <a:off x="4475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23"/>
            <p:cNvSpPr/>
            <p:nvPr/>
          </p:nvSpPr>
          <p:spPr>
            <a:xfrm>
              <a:off x="467103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23"/>
            <p:cNvSpPr/>
            <p:nvPr/>
          </p:nvSpPr>
          <p:spPr>
            <a:xfrm>
              <a:off x="486643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23"/>
            <p:cNvSpPr/>
            <p:nvPr/>
          </p:nvSpPr>
          <p:spPr>
            <a:xfrm>
              <a:off x="5062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23"/>
            <p:cNvSpPr/>
            <p:nvPr/>
          </p:nvSpPr>
          <p:spPr>
            <a:xfrm>
              <a:off x="5257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23"/>
            <p:cNvSpPr/>
            <p:nvPr/>
          </p:nvSpPr>
          <p:spPr>
            <a:xfrm>
              <a:off x="5453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23"/>
            <p:cNvSpPr/>
            <p:nvPr/>
          </p:nvSpPr>
          <p:spPr>
            <a:xfrm>
              <a:off x="565054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23"/>
            <p:cNvSpPr/>
            <p:nvPr/>
          </p:nvSpPr>
          <p:spPr>
            <a:xfrm>
              <a:off x="584637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23"/>
            <p:cNvSpPr/>
            <p:nvPr/>
          </p:nvSpPr>
          <p:spPr>
            <a:xfrm>
              <a:off x="604174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23"/>
            <p:cNvSpPr/>
            <p:nvPr/>
          </p:nvSpPr>
          <p:spPr>
            <a:xfrm>
              <a:off x="623758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23"/>
            <p:cNvSpPr/>
            <p:nvPr/>
          </p:nvSpPr>
          <p:spPr>
            <a:xfrm>
              <a:off x="643298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23"/>
            <p:cNvSpPr/>
            <p:nvPr/>
          </p:nvSpPr>
          <p:spPr>
            <a:xfrm>
              <a:off x="662879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23"/>
            <p:cNvSpPr/>
            <p:nvPr/>
          </p:nvSpPr>
          <p:spPr>
            <a:xfrm>
              <a:off x="682588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23"/>
            <p:cNvSpPr/>
            <p:nvPr/>
          </p:nvSpPr>
          <p:spPr>
            <a:xfrm>
              <a:off x="702169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23"/>
            <p:cNvSpPr/>
            <p:nvPr/>
          </p:nvSpPr>
          <p:spPr>
            <a:xfrm>
              <a:off x="721709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23"/>
            <p:cNvSpPr/>
            <p:nvPr/>
          </p:nvSpPr>
          <p:spPr>
            <a:xfrm>
              <a:off x="741290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23"/>
            <p:cNvSpPr/>
            <p:nvPr/>
          </p:nvSpPr>
          <p:spPr>
            <a:xfrm>
              <a:off x="760830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23"/>
            <p:cNvSpPr/>
            <p:nvPr/>
          </p:nvSpPr>
          <p:spPr>
            <a:xfrm>
              <a:off x="7804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23"/>
            <p:cNvSpPr/>
            <p:nvPr/>
          </p:nvSpPr>
          <p:spPr>
            <a:xfrm>
              <a:off x="800161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23"/>
            <p:cNvSpPr/>
            <p:nvPr/>
          </p:nvSpPr>
          <p:spPr>
            <a:xfrm>
              <a:off x="819701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23"/>
            <p:cNvSpPr/>
            <p:nvPr/>
          </p:nvSpPr>
          <p:spPr>
            <a:xfrm>
              <a:off x="839285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23"/>
            <p:cNvSpPr/>
            <p:nvPr/>
          </p:nvSpPr>
          <p:spPr>
            <a:xfrm>
              <a:off x="8588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50" name="Google Shape;1550;p23"/>
          <p:cNvSpPr txBox="1"/>
          <p:nvPr>
            <p:ph idx="1" type="subTitle"/>
          </p:nvPr>
        </p:nvSpPr>
        <p:spPr>
          <a:xfrm>
            <a:off x="720000" y="2574175"/>
            <a:ext cx="2907600" cy="9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1" name="Google Shape;1551;p23"/>
          <p:cNvSpPr txBox="1"/>
          <p:nvPr>
            <p:ph type="title"/>
          </p:nvPr>
        </p:nvSpPr>
        <p:spPr>
          <a:xfrm>
            <a:off x="720000" y="1501875"/>
            <a:ext cx="2907600" cy="10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pic>
        <p:nvPicPr>
          <p:cNvPr id="1552" name="Google Shape;1552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59671" y="-1192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3" name="Google Shape;155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6852139">
            <a:off x="8083492" y="1730001"/>
            <a:ext cx="1290424" cy="1254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4" name="Google Shape;1554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74200" y="-692850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5" name="Google Shape;1555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78754" y="41846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6" name="Google Shape;1556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259671" y="3497737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7" name="Google Shape;1557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27012" y="0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8" name="Google Shape;1558;p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92184" y="-288276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9" name="Google Shape;1559;p2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100363" y="4666793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0" name="Google Shape;1560;p2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040860" y="4626050"/>
            <a:ext cx="930801" cy="85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1" name="Google Shape;1561;p2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-5400000">
            <a:off x="-1800801" y="3308095"/>
            <a:ext cx="2151276" cy="318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1562" name="Shape 1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3" name="Google Shape;1563;p24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1564" name="Google Shape;1564;p24"/>
            <p:cNvSpPr/>
            <p:nvPr/>
          </p:nvSpPr>
          <p:spPr>
            <a:xfrm>
              <a:off x="360060" y="469084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24"/>
            <p:cNvSpPr/>
            <p:nvPr/>
          </p:nvSpPr>
          <p:spPr>
            <a:xfrm>
              <a:off x="360060" y="447937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24"/>
            <p:cNvSpPr/>
            <p:nvPr/>
          </p:nvSpPr>
          <p:spPr>
            <a:xfrm>
              <a:off x="360060" y="426959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24"/>
            <p:cNvSpPr/>
            <p:nvPr/>
          </p:nvSpPr>
          <p:spPr>
            <a:xfrm>
              <a:off x="360060" y="405984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24"/>
            <p:cNvSpPr/>
            <p:nvPr/>
          </p:nvSpPr>
          <p:spPr>
            <a:xfrm>
              <a:off x="360060" y="38483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24"/>
            <p:cNvSpPr/>
            <p:nvPr/>
          </p:nvSpPr>
          <p:spPr>
            <a:xfrm>
              <a:off x="360060" y="363858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24"/>
            <p:cNvSpPr/>
            <p:nvPr/>
          </p:nvSpPr>
          <p:spPr>
            <a:xfrm>
              <a:off x="360060" y="342713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24"/>
            <p:cNvSpPr/>
            <p:nvPr/>
          </p:nvSpPr>
          <p:spPr>
            <a:xfrm>
              <a:off x="360060" y="321735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24"/>
            <p:cNvSpPr/>
            <p:nvPr/>
          </p:nvSpPr>
          <p:spPr>
            <a:xfrm>
              <a:off x="360060" y="300588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24"/>
            <p:cNvSpPr/>
            <p:nvPr/>
          </p:nvSpPr>
          <p:spPr>
            <a:xfrm>
              <a:off x="360060" y="2796542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24"/>
            <p:cNvSpPr/>
            <p:nvPr/>
          </p:nvSpPr>
          <p:spPr>
            <a:xfrm>
              <a:off x="360060" y="25850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24"/>
            <p:cNvSpPr/>
            <p:nvPr/>
          </p:nvSpPr>
          <p:spPr>
            <a:xfrm>
              <a:off x="360060" y="237531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24"/>
            <p:cNvSpPr/>
            <p:nvPr/>
          </p:nvSpPr>
          <p:spPr>
            <a:xfrm>
              <a:off x="360060" y="216384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24"/>
            <p:cNvSpPr/>
            <p:nvPr/>
          </p:nvSpPr>
          <p:spPr>
            <a:xfrm>
              <a:off x="360060" y="195406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24"/>
            <p:cNvSpPr/>
            <p:nvPr/>
          </p:nvSpPr>
          <p:spPr>
            <a:xfrm>
              <a:off x="360060" y="174428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24"/>
            <p:cNvSpPr/>
            <p:nvPr/>
          </p:nvSpPr>
          <p:spPr>
            <a:xfrm>
              <a:off x="360060" y="153283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24"/>
            <p:cNvSpPr/>
            <p:nvPr/>
          </p:nvSpPr>
          <p:spPr>
            <a:xfrm>
              <a:off x="360060" y="132305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24"/>
            <p:cNvSpPr/>
            <p:nvPr/>
          </p:nvSpPr>
          <p:spPr>
            <a:xfrm>
              <a:off x="360060" y="1111578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24"/>
            <p:cNvSpPr/>
            <p:nvPr/>
          </p:nvSpPr>
          <p:spPr>
            <a:xfrm>
              <a:off x="360060" y="90182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24"/>
            <p:cNvSpPr/>
            <p:nvPr/>
          </p:nvSpPr>
          <p:spPr>
            <a:xfrm>
              <a:off x="360060" y="69035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24"/>
            <p:cNvSpPr/>
            <p:nvPr/>
          </p:nvSpPr>
          <p:spPr>
            <a:xfrm>
              <a:off x="360060" y="48057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55590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75173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949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1144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1340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153584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173165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24"/>
            <p:cNvSpPr/>
            <p:nvPr/>
          </p:nvSpPr>
          <p:spPr>
            <a:xfrm>
              <a:off x="192705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24"/>
            <p:cNvSpPr/>
            <p:nvPr/>
          </p:nvSpPr>
          <p:spPr>
            <a:xfrm>
              <a:off x="212455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231995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251576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271116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290697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310237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329990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349527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3691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388651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408232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427771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4475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467103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486643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5062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5257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5453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565054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584637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604174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623758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643298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662879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682588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702169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721709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741290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24"/>
            <p:cNvSpPr/>
            <p:nvPr/>
          </p:nvSpPr>
          <p:spPr>
            <a:xfrm>
              <a:off x="760830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24"/>
            <p:cNvSpPr/>
            <p:nvPr/>
          </p:nvSpPr>
          <p:spPr>
            <a:xfrm>
              <a:off x="7804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800161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819701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839285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8588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27" name="Google Shape;1627;p2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pic>
        <p:nvPicPr>
          <p:cNvPr id="1628" name="Google Shape;1628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-2039201" y="-741093"/>
            <a:ext cx="2151276" cy="318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9" name="Google Shape;162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2904" y="45218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0" name="Google Shape;1630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88525" y="3614450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1" name="Google Shape;1631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78754" y="41846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2" name="Google Shape;1632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407871" y="2500287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3" name="Google Shape;1633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813212" y="4747125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4" name="Google Shape;1634;p2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-257366" y="4063574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5" name="Google Shape;1635;p2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491163" y="2618193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6" name="Google Shape;1636;p2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72582" y="-165441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7" name="Google Shape;1637;p2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605060" y="351450"/>
            <a:ext cx="930801" cy="854275"/>
          </a:xfrm>
          <a:prstGeom prst="rect">
            <a:avLst/>
          </a:prstGeom>
          <a:noFill/>
          <a:ln>
            <a:noFill/>
          </a:ln>
        </p:spPr>
      </p:pic>
      <p:sp>
        <p:nvSpPr>
          <p:cNvPr id="1638" name="Google Shape;1638;p24"/>
          <p:cNvSpPr txBox="1"/>
          <p:nvPr>
            <p:ph idx="1" type="body"/>
          </p:nvPr>
        </p:nvSpPr>
        <p:spPr>
          <a:xfrm>
            <a:off x="1161456" y="1322675"/>
            <a:ext cx="3341700" cy="3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39" name="Google Shape;1639;p24"/>
          <p:cNvSpPr txBox="1"/>
          <p:nvPr>
            <p:ph idx="2" type="body"/>
          </p:nvPr>
        </p:nvSpPr>
        <p:spPr>
          <a:xfrm>
            <a:off x="4640844" y="1322675"/>
            <a:ext cx="3341700" cy="3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TITLE_AND_TWO_COLUMNS_2">
    <p:spTree>
      <p:nvGrpSpPr>
        <p:cNvPr id="1640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1" name="Google Shape;1641;p25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1642" name="Google Shape;1642;p25"/>
            <p:cNvSpPr/>
            <p:nvPr/>
          </p:nvSpPr>
          <p:spPr>
            <a:xfrm>
              <a:off x="360060" y="469084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25"/>
            <p:cNvSpPr/>
            <p:nvPr/>
          </p:nvSpPr>
          <p:spPr>
            <a:xfrm>
              <a:off x="360060" y="447937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25"/>
            <p:cNvSpPr/>
            <p:nvPr/>
          </p:nvSpPr>
          <p:spPr>
            <a:xfrm>
              <a:off x="360060" y="426959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25"/>
            <p:cNvSpPr/>
            <p:nvPr/>
          </p:nvSpPr>
          <p:spPr>
            <a:xfrm>
              <a:off x="360060" y="405984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25"/>
            <p:cNvSpPr/>
            <p:nvPr/>
          </p:nvSpPr>
          <p:spPr>
            <a:xfrm>
              <a:off x="360060" y="38483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25"/>
            <p:cNvSpPr/>
            <p:nvPr/>
          </p:nvSpPr>
          <p:spPr>
            <a:xfrm>
              <a:off x="360060" y="363858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25"/>
            <p:cNvSpPr/>
            <p:nvPr/>
          </p:nvSpPr>
          <p:spPr>
            <a:xfrm>
              <a:off x="360060" y="342713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25"/>
            <p:cNvSpPr/>
            <p:nvPr/>
          </p:nvSpPr>
          <p:spPr>
            <a:xfrm>
              <a:off x="360060" y="321735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25"/>
            <p:cNvSpPr/>
            <p:nvPr/>
          </p:nvSpPr>
          <p:spPr>
            <a:xfrm>
              <a:off x="360060" y="300588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25"/>
            <p:cNvSpPr/>
            <p:nvPr/>
          </p:nvSpPr>
          <p:spPr>
            <a:xfrm>
              <a:off x="360060" y="2796542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25"/>
            <p:cNvSpPr/>
            <p:nvPr/>
          </p:nvSpPr>
          <p:spPr>
            <a:xfrm>
              <a:off x="360060" y="25850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25"/>
            <p:cNvSpPr/>
            <p:nvPr/>
          </p:nvSpPr>
          <p:spPr>
            <a:xfrm>
              <a:off x="360060" y="237531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25"/>
            <p:cNvSpPr/>
            <p:nvPr/>
          </p:nvSpPr>
          <p:spPr>
            <a:xfrm>
              <a:off x="360060" y="216384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25"/>
            <p:cNvSpPr/>
            <p:nvPr/>
          </p:nvSpPr>
          <p:spPr>
            <a:xfrm>
              <a:off x="360060" y="195406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25"/>
            <p:cNvSpPr/>
            <p:nvPr/>
          </p:nvSpPr>
          <p:spPr>
            <a:xfrm>
              <a:off x="360060" y="174428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25"/>
            <p:cNvSpPr/>
            <p:nvPr/>
          </p:nvSpPr>
          <p:spPr>
            <a:xfrm>
              <a:off x="360060" y="153283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25"/>
            <p:cNvSpPr/>
            <p:nvPr/>
          </p:nvSpPr>
          <p:spPr>
            <a:xfrm>
              <a:off x="360060" y="132305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25"/>
            <p:cNvSpPr/>
            <p:nvPr/>
          </p:nvSpPr>
          <p:spPr>
            <a:xfrm>
              <a:off x="360060" y="1111578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25"/>
            <p:cNvSpPr/>
            <p:nvPr/>
          </p:nvSpPr>
          <p:spPr>
            <a:xfrm>
              <a:off x="360060" y="90182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25"/>
            <p:cNvSpPr/>
            <p:nvPr/>
          </p:nvSpPr>
          <p:spPr>
            <a:xfrm>
              <a:off x="360060" y="69035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25"/>
            <p:cNvSpPr/>
            <p:nvPr/>
          </p:nvSpPr>
          <p:spPr>
            <a:xfrm>
              <a:off x="360060" y="48057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25"/>
            <p:cNvSpPr/>
            <p:nvPr/>
          </p:nvSpPr>
          <p:spPr>
            <a:xfrm>
              <a:off x="55590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25"/>
            <p:cNvSpPr/>
            <p:nvPr/>
          </p:nvSpPr>
          <p:spPr>
            <a:xfrm>
              <a:off x="75173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25"/>
            <p:cNvSpPr/>
            <p:nvPr/>
          </p:nvSpPr>
          <p:spPr>
            <a:xfrm>
              <a:off x="949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25"/>
            <p:cNvSpPr/>
            <p:nvPr/>
          </p:nvSpPr>
          <p:spPr>
            <a:xfrm>
              <a:off x="1144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25"/>
            <p:cNvSpPr/>
            <p:nvPr/>
          </p:nvSpPr>
          <p:spPr>
            <a:xfrm>
              <a:off x="1340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25"/>
            <p:cNvSpPr/>
            <p:nvPr/>
          </p:nvSpPr>
          <p:spPr>
            <a:xfrm>
              <a:off x="153584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25"/>
            <p:cNvSpPr/>
            <p:nvPr/>
          </p:nvSpPr>
          <p:spPr>
            <a:xfrm>
              <a:off x="173165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25"/>
            <p:cNvSpPr/>
            <p:nvPr/>
          </p:nvSpPr>
          <p:spPr>
            <a:xfrm>
              <a:off x="192705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25"/>
            <p:cNvSpPr/>
            <p:nvPr/>
          </p:nvSpPr>
          <p:spPr>
            <a:xfrm>
              <a:off x="212455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25"/>
            <p:cNvSpPr/>
            <p:nvPr/>
          </p:nvSpPr>
          <p:spPr>
            <a:xfrm>
              <a:off x="231995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25"/>
            <p:cNvSpPr/>
            <p:nvPr/>
          </p:nvSpPr>
          <p:spPr>
            <a:xfrm>
              <a:off x="251576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25"/>
            <p:cNvSpPr/>
            <p:nvPr/>
          </p:nvSpPr>
          <p:spPr>
            <a:xfrm>
              <a:off x="271116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25"/>
            <p:cNvSpPr/>
            <p:nvPr/>
          </p:nvSpPr>
          <p:spPr>
            <a:xfrm>
              <a:off x="290697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25"/>
            <p:cNvSpPr/>
            <p:nvPr/>
          </p:nvSpPr>
          <p:spPr>
            <a:xfrm>
              <a:off x="310237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25"/>
            <p:cNvSpPr/>
            <p:nvPr/>
          </p:nvSpPr>
          <p:spPr>
            <a:xfrm>
              <a:off x="329990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25"/>
            <p:cNvSpPr/>
            <p:nvPr/>
          </p:nvSpPr>
          <p:spPr>
            <a:xfrm>
              <a:off x="349527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25"/>
            <p:cNvSpPr/>
            <p:nvPr/>
          </p:nvSpPr>
          <p:spPr>
            <a:xfrm>
              <a:off x="3691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25"/>
            <p:cNvSpPr/>
            <p:nvPr/>
          </p:nvSpPr>
          <p:spPr>
            <a:xfrm>
              <a:off x="388651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25"/>
            <p:cNvSpPr/>
            <p:nvPr/>
          </p:nvSpPr>
          <p:spPr>
            <a:xfrm>
              <a:off x="408232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25"/>
            <p:cNvSpPr/>
            <p:nvPr/>
          </p:nvSpPr>
          <p:spPr>
            <a:xfrm>
              <a:off x="427771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25"/>
            <p:cNvSpPr/>
            <p:nvPr/>
          </p:nvSpPr>
          <p:spPr>
            <a:xfrm>
              <a:off x="4475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25"/>
            <p:cNvSpPr/>
            <p:nvPr/>
          </p:nvSpPr>
          <p:spPr>
            <a:xfrm>
              <a:off x="467103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25"/>
            <p:cNvSpPr/>
            <p:nvPr/>
          </p:nvSpPr>
          <p:spPr>
            <a:xfrm>
              <a:off x="486643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25"/>
            <p:cNvSpPr/>
            <p:nvPr/>
          </p:nvSpPr>
          <p:spPr>
            <a:xfrm>
              <a:off x="5062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25"/>
            <p:cNvSpPr/>
            <p:nvPr/>
          </p:nvSpPr>
          <p:spPr>
            <a:xfrm>
              <a:off x="5257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25"/>
            <p:cNvSpPr/>
            <p:nvPr/>
          </p:nvSpPr>
          <p:spPr>
            <a:xfrm>
              <a:off x="5453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25"/>
            <p:cNvSpPr/>
            <p:nvPr/>
          </p:nvSpPr>
          <p:spPr>
            <a:xfrm>
              <a:off x="565054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25"/>
            <p:cNvSpPr/>
            <p:nvPr/>
          </p:nvSpPr>
          <p:spPr>
            <a:xfrm>
              <a:off x="584637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25"/>
            <p:cNvSpPr/>
            <p:nvPr/>
          </p:nvSpPr>
          <p:spPr>
            <a:xfrm>
              <a:off x="604174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25"/>
            <p:cNvSpPr/>
            <p:nvPr/>
          </p:nvSpPr>
          <p:spPr>
            <a:xfrm>
              <a:off x="623758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25"/>
            <p:cNvSpPr/>
            <p:nvPr/>
          </p:nvSpPr>
          <p:spPr>
            <a:xfrm>
              <a:off x="643298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25"/>
            <p:cNvSpPr/>
            <p:nvPr/>
          </p:nvSpPr>
          <p:spPr>
            <a:xfrm>
              <a:off x="662879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25"/>
            <p:cNvSpPr/>
            <p:nvPr/>
          </p:nvSpPr>
          <p:spPr>
            <a:xfrm>
              <a:off x="682588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25"/>
            <p:cNvSpPr/>
            <p:nvPr/>
          </p:nvSpPr>
          <p:spPr>
            <a:xfrm>
              <a:off x="702169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25"/>
            <p:cNvSpPr/>
            <p:nvPr/>
          </p:nvSpPr>
          <p:spPr>
            <a:xfrm>
              <a:off x="721709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25"/>
            <p:cNvSpPr/>
            <p:nvPr/>
          </p:nvSpPr>
          <p:spPr>
            <a:xfrm>
              <a:off x="741290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25"/>
            <p:cNvSpPr/>
            <p:nvPr/>
          </p:nvSpPr>
          <p:spPr>
            <a:xfrm>
              <a:off x="760830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25"/>
            <p:cNvSpPr/>
            <p:nvPr/>
          </p:nvSpPr>
          <p:spPr>
            <a:xfrm>
              <a:off x="7804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25"/>
            <p:cNvSpPr/>
            <p:nvPr/>
          </p:nvSpPr>
          <p:spPr>
            <a:xfrm>
              <a:off x="800161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25"/>
            <p:cNvSpPr/>
            <p:nvPr/>
          </p:nvSpPr>
          <p:spPr>
            <a:xfrm>
              <a:off x="819701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25"/>
            <p:cNvSpPr/>
            <p:nvPr/>
          </p:nvSpPr>
          <p:spPr>
            <a:xfrm>
              <a:off x="839285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25"/>
            <p:cNvSpPr/>
            <p:nvPr/>
          </p:nvSpPr>
          <p:spPr>
            <a:xfrm>
              <a:off x="8588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5" name="Google Shape;1705;p25"/>
          <p:cNvSpPr txBox="1"/>
          <p:nvPr>
            <p:ph idx="1" type="subTitle"/>
          </p:nvPr>
        </p:nvSpPr>
        <p:spPr>
          <a:xfrm>
            <a:off x="1840136" y="3364125"/>
            <a:ext cx="23442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706" name="Google Shape;1706;p25"/>
          <p:cNvSpPr txBox="1"/>
          <p:nvPr>
            <p:ph idx="2" type="subTitle"/>
          </p:nvPr>
        </p:nvSpPr>
        <p:spPr>
          <a:xfrm>
            <a:off x="4959664" y="3364125"/>
            <a:ext cx="23442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707" name="Google Shape;1707;p25"/>
          <p:cNvSpPr txBox="1"/>
          <p:nvPr>
            <p:ph idx="3" type="subTitle"/>
          </p:nvPr>
        </p:nvSpPr>
        <p:spPr>
          <a:xfrm>
            <a:off x="1840136" y="3742132"/>
            <a:ext cx="2344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8" name="Google Shape;1708;p25"/>
          <p:cNvSpPr txBox="1"/>
          <p:nvPr>
            <p:ph idx="4" type="subTitle"/>
          </p:nvPr>
        </p:nvSpPr>
        <p:spPr>
          <a:xfrm>
            <a:off x="4959664" y="3742132"/>
            <a:ext cx="2344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9" name="Google Shape;1709;p2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pic>
        <p:nvPicPr>
          <p:cNvPr id="1710" name="Google Shape;1710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 rot="5400000">
            <a:off x="3262682" y="3666295"/>
            <a:ext cx="2151276" cy="318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1" name="Google Shape;171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8260503" y="-1192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2" name="Google Shape;1712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1663306">
            <a:off x="-415321" y="-337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3" name="Google Shape;1713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8571265" y="504562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4" name="Google Shape;1714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-177922" y="41846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5" name="Google Shape;1715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>
            <a:off x="-191142" y="3688600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6" name="Google Shape;1716;p2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flipH="1">
            <a:off x="8337413" y="4608500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7" name="Google Shape;1717;p2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flipH="1">
            <a:off x="4238960" y="4184649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8" name="Google Shape;1718;p2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flipH="1">
            <a:off x="8696331" y="2227006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9" name="Google Shape;1719;p2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flipH="1">
            <a:off x="-235528" y="1017713"/>
            <a:ext cx="930801" cy="85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1_1_1_2">
    <p:spTree>
      <p:nvGrpSpPr>
        <p:cNvPr id="1720" name="Shape 1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1" name="Google Shape;1721;p26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1722" name="Google Shape;1722;p26"/>
            <p:cNvSpPr/>
            <p:nvPr/>
          </p:nvSpPr>
          <p:spPr>
            <a:xfrm>
              <a:off x="360060" y="469084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26"/>
            <p:cNvSpPr/>
            <p:nvPr/>
          </p:nvSpPr>
          <p:spPr>
            <a:xfrm>
              <a:off x="360060" y="447937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26"/>
            <p:cNvSpPr/>
            <p:nvPr/>
          </p:nvSpPr>
          <p:spPr>
            <a:xfrm>
              <a:off x="360060" y="426959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26"/>
            <p:cNvSpPr/>
            <p:nvPr/>
          </p:nvSpPr>
          <p:spPr>
            <a:xfrm>
              <a:off x="360060" y="405984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26"/>
            <p:cNvSpPr/>
            <p:nvPr/>
          </p:nvSpPr>
          <p:spPr>
            <a:xfrm>
              <a:off x="360060" y="38483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26"/>
            <p:cNvSpPr/>
            <p:nvPr/>
          </p:nvSpPr>
          <p:spPr>
            <a:xfrm>
              <a:off x="360060" y="363858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26"/>
            <p:cNvSpPr/>
            <p:nvPr/>
          </p:nvSpPr>
          <p:spPr>
            <a:xfrm>
              <a:off x="360060" y="342713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26"/>
            <p:cNvSpPr/>
            <p:nvPr/>
          </p:nvSpPr>
          <p:spPr>
            <a:xfrm>
              <a:off x="360060" y="321735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26"/>
            <p:cNvSpPr/>
            <p:nvPr/>
          </p:nvSpPr>
          <p:spPr>
            <a:xfrm>
              <a:off x="360060" y="300588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26"/>
            <p:cNvSpPr/>
            <p:nvPr/>
          </p:nvSpPr>
          <p:spPr>
            <a:xfrm>
              <a:off x="360060" y="2796542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26"/>
            <p:cNvSpPr/>
            <p:nvPr/>
          </p:nvSpPr>
          <p:spPr>
            <a:xfrm>
              <a:off x="360060" y="25850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26"/>
            <p:cNvSpPr/>
            <p:nvPr/>
          </p:nvSpPr>
          <p:spPr>
            <a:xfrm>
              <a:off x="360060" y="237531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26"/>
            <p:cNvSpPr/>
            <p:nvPr/>
          </p:nvSpPr>
          <p:spPr>
            <a:xfrm>
              <a:off x="360060" y="216384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26"/>
            <p:cNvSpPr/>
            <p:nvPr/>
          </p:nvSpPr>
          <p:spPr>
            <a:xfrm>
              <a:off x="360060" y="195406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26"/>
            <p:cNvSpPr/>
            <p:nvPr/>
          </p:nvSpPr>
          <p:spPr>
            <a:xfrm>
              <a:off x="360060" y="174428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26"/>
            <p:cNvSpPr/>
            <p:nvPr/>
          </p:nvSpPr>
          <p:spPr>
            <a:xfrm>
              <a:off x="360060" y="153283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26"/>
            <p:cNvSpPr/>
            <p:nvPr/>
          </p:nvSpPr>
          <p:spPr>
            <a:xfrm>
              <a:off x="360060" y="132305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26"/>
            <p:cNvSpPr/>
            <p:nvPr/>
          </p:nvSpPr>
          <p:spPr>
            <a:xfrm>
              <a:off x="360060" y="1111578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26"/>
            <p:cNvSpPr/>
            <p:nvPr/>
          </p:nvSpPr>
          <p:spPr>
            <a:xfrm>
              <a:off x="360060" y="90182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26"/>
            <p:cNvSpPr/>
            <p:nvPr/>
          </p:nvSpPr>
          <p:spPr>
            <a:xfrm>
              <a:off x="360060" y="69035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26"/>
            <p:cNvSpPr/>
            <p:nvPr/>
          </p:nvSpPr>
          <p:spPr>
            <a:xfrm>
              <a:off x="360060" y="48057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26"/>
            <p:cNvSpPr/>
            <p:nvPr/>
          </p:nvSpPr>
          <p:spPr>
            <a:xfrm>
              <a:off x="55590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26"/>
            <p:cNvSpPr/>
            <p:nvPr/>
          </p:nvSpPr>
          <p:spPr>
            <a:xfrm>
              <a:off x="75173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26"/>
            <p:cNvSpPr/>
            <p:nvPr/>
          </p:nvSpPr>
          <p:spPr>
            <a:xfrm>
              <a:off x="949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26"/>
            <p:cNvSpPr/>
            <p:nvPr/>
          </p:nvSpPr>
          <p:spPr>
            <a:xfrm>
              <a:off x="1144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26"/>
            <p:cNvSpPr/>
            <p:nvPr/>
          </p:nvSpPr>
          <p:spPr>
            <a:xfrm>
              <a:off x="1340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26"/>
            <p:cNvSpPr/>
            <p:nvPr/>
          </p:nvSpPr>
          <p:spPr>
            <a:xfrm>
              <a:off x="153584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26"/>
            <p:cNvSpPr/>
            <p:nvPr/>
          </p:nvSpPr>
          <p:spPr>
            <a:xfrm>
              <a:off x="173165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26"/>
            <p:cNvSpPr/>
            <p:nvPr/>
          </p:nvSpPr>
          <p:spPr>
            <a:xfrm>
              <a:off x="192705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26"/>
            <p:cNvSpPr/>
            <p:nvPr/>
          </p:nvSpPr>
          <p:spPr>
            <a:xfrm>
              <a:off x="212455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26"/>
            <p:cNvSpPr/>
            <p:nvPr/>
          </p:nvSpPr>
          <p:spPr>
            <a:xfrm>
              <a:off x="231995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26"/>
            <p:cNvSpPr/>
            <p:nvPr/>
          </p:nvSpPr>
          <p:spPr>
            <a:xfrm>
              <a:off x="251576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26"/>
            <p:cNvSpPr/>
            <p:nvPr/>
          </p:nvSpPr>
          <p:spPr>
            <a:xfrm>
              <a:off x="271116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26"/>
            <p:cNvSpPr/>
            <p:nvPr/>
          </p:nvSpPr>
          <p:spPr>
            <a:xfrm>
              <a:off x="290697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26"/>
            <p:cNvSpPr/>
            <p:nvPr/>
          </p:nvSpPr>
          <p:spPr>
            <a:xfrm>
              <a:off x="310237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26"/>
            <p:cNvSpPr/>
            <p:nvPr/>
          </p:nvSpPr>
          <p:spPr>
            <a:xfrm>
              <a:off x="329990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26"/>
            <p:cNvSpPr/>
            <p:nvPr/>
          </p:nvSpPr>
          <p:spPr>
            <a:xfrm>
              <a:off x="349527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26"/>
            <p:cNvSpPr/>
            <p:nvPr/>
          </p:nvSpPr>
          <p:spPr>
            <a:xfrm>
              <a:off x="3691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26"/>
            <p:cNvSpPr/>
            <p:nvPr/>
          </p:nvSpPr>
          <p:spPr>
            <a:xfrm>
              <a:off x="388651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26"/>
            <p:cNvSpPr/>
            <p:nvPr/>
          </p:nvSpPr>
          <p:spPr>
            <a:xfrm>
              <a:off x="408232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26"/>
            <p:cNvSpPr/>
            <p:nvPr/>
          </p:nvSpPr>
          <p:spPr>
            <a:xfrm>
              <a:off x="427771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26"/>
            <p:cNvSpPr/>
            <p:nvPr/>
          </p:nvSpPr>
          <p:spPr>
            <a:xfrm>
              <a:off x="4475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26"/>
            <p:cNvSpPr/>
            <p:nvPr/>
          </p:nvSpPr>
          <p:spPr>
            <a:xfrm>
              <a:off x="467103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26"/>
            <p:cNvSpPr/>
            <p:nvPr/>
          </p:nvSpPr>
          <p:spPr>
            <a:xfrm>
              <a:off x="486643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26"/>
            <p:cNvSpPr/>
            <p:nvPr/>
          </p:nvSpPr>
          <p:spPr>
            <a:xfrm>
              <a:off x="5062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26"/>
            <p:cNvSpPr/>
            <p:nvPr/>
          </p:nvSpPr>
          <p:spPr>
            <a:xfrm>
              <a:off x="5257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26"/>
            <p:cNvSpPr/>
            <p:nvPr/>
          </p:nvSpPr>
          <p:spPr>
            <a:xfrm>
              <a:off x="5453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26"/>
            <p:cNvSpPr/>
            <p:nvPr/>
          </p:nvSpPr>
          <p:spPr>
            <a:xfrm>
              <a:off x="565054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26"/>
            <p:cNvSpPr/>
            <p:nvPr/>
          </p:nvSpPr>
          <p:spPr>
            <a:xfrm>
              <a:off x="584637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26"/>
            <p:cNvSpPr/>
            <p:nvPr/>
          </p:nvSpPr>
          <p:spPr>
            <a:xfrm>
              <a:off x="604174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26"/>
            <p:cNvSpPr/>
            <p:nvPr/>
          </p:nvSpPr>
          <p:spPr>
            <a:xfrm>
              <a:off x="623758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26"/>
            <p:cNvSpPr/>
            <p:nvPr/>
          </p:nvSpPr>
          <p:spPr>
            <a:xfrm>
              <a:off x="643298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26"/>
            <p:cNvSpPr/>
            <p:nvPr/>
          </p:nvSpPr>
          <p:spPr>
            <a:xfrm>
              <a:off x="662879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26"/>
            <p:cNvSpPr/>
            <p:nvPr/>
          </p:nvSpPr>
          <p:spPr>
            <a:xfrm>
              <a:off x="682588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26"/>
            <p:cNvSpPr/>
            <p:nvPr/>
          </p:nvSpPr>
          <p:spPr>
            <a:xfrm>
              <a:off x="702169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26"/>
            <p:cNvSpPr/>
            <p:nvPr/>
          </p:nvSpPr>
          <p:spPr>
            <a:xfrm>
              <a:off x="721709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26"/>
            <p:cNvSpPr/>
            <p:nvPr/>
          </p:nvSpPr>
          <p:spPr>
            <a:xfrm>
              <a:off x="741290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26"/>
            <p:cNvSpPr/>
            <p:nvPr/>
          </p:nvSpPr>
          <p:spPr>
            <a:xfrm>
              <a:off x="760830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26"/>
            <p:cNvSpPr/>
            <p:nvPr/>
          </p:nvSpPr>
          <p:spPr>
            <a:xfrm>
              <a:off x="7804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26"/>
            <p:cNvSpPr/>
            <p:nvPr/>
          </p:nvSpPr>
          <p:spPr>
            <a:xfrm>
              <a:off x="800161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26"/>
            <p:cNvSpPr/>
            <p:nvPr/>
          </p:nvSpPr>
          <p:spPr>
            <a:xfrm>
              <a:off x="819701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26"/>
            <p:cNvSpPr/>
            <p:nvPr/>
          </p:nvSpPr>
          <p:spPr>
            <a:xfrm>
              <a:off x="839285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26"/>
            <p:cNvSpPr/>
            <p:nvPr/>
          </p:nvSpPr>
          <p:spPr>
            <a:xfrm>
              <a:off x="8588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85" name="Google Shape;1785;p26"/>
          <p:cNvSpPr txBox="1"/>
          <p:nvPr>
            <p:ph idx="1" type="subTitle"/>
          </p:nvPr>
        </p:nvSpPr>
        <p:spPr>
          <a:xfrm>
            <a:off x="872400" y="2819230"/>
            <a:ext cx="23364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786" name="Google Shape;1786;p26"/>
          <p:cNvSpPr txBox="1"/>
          <p:nvPr>
            <p:ph idx="2" type="subTitle"/>
          </p:nvPr>
        </p:nvSpPr>
        <p:spPr>
          <a:xfrm>
            <a:off x="872400" y="3498624"/>
            <a:ext cx="2336400" cy="7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7" name="Google Shape;1787;p26"/>
          <p:cNvSpPr txBox="1"/>
          <p:nvPr>
            <p:ph idx="3" type="subTitle"/>
          </p:nvPr>
        </p:nvSpPr>
        <p:spPr>
          <a:xfrm>
            <a:off x="3403800" y="3498624"/>
            <a:ext cx="2336400" cy="7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8" name="Google Shape;1788;p26"/>
          <p:cNvSpPr txBox="1"/>
          <p:nvPr>
            <p:ph idx="4" type="subTitle"/>
          </p:nvPr>
        </p:nvSpPr>
        <p:spPr>
          <a:xfrm>
            <a:off x="5935200" y="3498624"/>
            <a:ext cx="2336400" cy="7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9" name="Google Shape;1789;p2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790" name="Google Shape;1790;p26"/>
          <p:cNvSpPr txBox="1"/>
          <p:nvPr>
            <p:ph idx="5" type="subTitle"/>
          </p:nvPr>
        </p:nvSpPr>
        <p:spPr>
          <a:xfrm>
            <a:off x="3403800" y="2819230"/>
            <a:ext cx="23364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791" name="Google Shape;1791;p26"/>
          <p:cNvSpPr txBox="1"/>
          <p:nvPr>
            <p:ph idx="6" type="subTitle"/>
          </p:nvPr>
        </p:nvSpPr>
        <p:spPr>
          <a:xfrm>
            <a:off x="5935200" y="2819230"/>
            <a:ext cx="23364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pic>
        <p:nvPicPr>
          <p:cNvPr id="1792" name="Google Shape;1792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473937">
            <a:off x="-415527" y="-2022355"/>
            <a:ext cx="2151277" cy="318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3" name="Google Shape;179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59671" y="-1192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4" name="Google Shape;1794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663306">
            <a:off x="8431229" y="2281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5" name="Google Shape;1795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3595752">
            <a:off x="7028275" y="4461726"/>
            <a:ext cx="4096342" cy="370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6" name="Google Shape;179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78754" y="41846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7" name="Google Shape;1797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72404" y="4883300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8" name="Google Shape;1798;p2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284563" y="1171663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9" name="Google Shape;1799;p2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563484" y="-199851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0" name="Google Shape;1800;p2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853713" y="1776943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1" name="Google Shape;1801;p2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601945" y="3270109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2" name="Google Shape;1802;p2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-328940" y="3614438"/>
            <a:ext cx="930801" cy="85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">
    <p:spTree>
      <p:nvGrpSpPr>
        <p:cNvPr id="1803" name="Shape 1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4" name="Google Shape;1804;p27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1805" name="Google Shape;1805;p27"/>
            <p:cNvSpPr/>
            <p:nvPr/>
          </p:nvSpPr>
          <p:spPr>
            <a:xfrm>
              <a:off x="360060" y="469084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27"/>
            <p:cNvSpPr/>
            <p:nvPr/>
          </p:nvSpPr>
          <p:spPr>
            <a:xfrm>
              <a:off x="360060" y="447937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27"/>
            <p:cNvSpPr/>
            <p:nvPr/>
          </p:nvSpPr>
          <p:spPr>
            <a:xfrm>
              <a:off x="360060" y="426959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27"/>
            <p:cNvSpPr/>
            <p:nvPr/>
          </p:nvSpPr>
          <p:spPr>
            <a:xfrm>
              <a:off x="360060" y="405984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27"/>
            <p:cNvSpPr/>
            <p:nvPr/>
          </p:nvSpPr>
          <p:spPr>
            <a:xfrm>
              <a:off x="360060" y="38483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27"/>
            <p:cNvSpPr/>
            <p:nvPr/>
          </p:nvSpPr>
          <p:spPr>
            <a:xfrm>
              <a:off x="360060" y="363858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27"/>
            <p:cNvSpPr/>
            <p:nvPr/>
          </p:nvSpPr>
          <p:spPr>
            <a:xfrm>
              <a:off x="360060" y="342713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27"/>
            <p:cNvSpPr/>
            <p:nvPr/>
          </p:nvSpPr>
          <p:spPr>
            <a:xfrm>
              <a:off x="360060" y="321735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27"/>
            <p:cNvSpPr/>
            <p:nvPr/>
          </p:nvSpPr>
          <p:spPr>
            <a:xfrm>
              <a:off x="360060" y="300588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27"/>
            <p:cNvSpPr/>
            <p:nvPr/>
          </p:nvSpPr>
          <p:spPr>
            <a:xfrm>
              <a:off x="360060" y="2796542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27"/>
            <p:cNvSpPr/>
            <p:nvPr/>
          </p:nvSpPr>
          <p:spPr>
            <a:xfrm>
              <a:off x="360060" y="25850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27"/>
            <p:cNvSpPr/>
            <p:nvPr/>
          </p:nvSpPr>
          <p:spPr>
            <a:xfrm>
              <a:off x="360060" y="237531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27"/>
            <p:cNvSpPr/>
            <p:nvPr/>
          </p:nvSpPr>
          <p:spPr>
            <a:xfrm>
              <a:off x="360060" y="216384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27"/>
            <p:cNvSpPr/>
            <p:nvPr/>
          </p:nvSpPr>
          <p:spPr>
            <a:xfrm>
              <a:off x="360060" y="195406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27"/>
            <p:cNvSpPr/>
            <p:nvPr/>
          </p:nvSpPr>
          <p:spPr>
            <a:xfrm>
              <a:off x="360060" y="174428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27"/>
            <p:cNvSpPr/>
            <p:nvPr/>
          </p:nvSpPr>
          <p:spPr>
            <a:xfrm>
              <a:off x="360060" y="153283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27"/>
            <p:cNvSpPr/>
            <p:nvPr/>
          </p:nvSpPr>
          <p:spPr>
            <a:xfrm>
              <a:off x="360060" y="132305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27"/>
            <p:cNvSpPr/>
            <p:nvPr/>
          </p:nvSpPr>
          <p:spPr>
            <a:xfrm>
              <a:off x="360060" y="1111578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27"/>
            <p:cNvSpPr/>
            <p:nvPr/>
          </p:nvSpPr>
          <p:spPr>
            <a:xfrm>
              <a:off x="360060" y="90182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27"/>
            <p:cNvSpPr/>
            <p:nvPr/>
          </p:nvSpPr>
          <p:spPr>
            <a:xfrm>
              <a:off x="360060" y="69035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27"/>
            <p:cNvSpPr/>
            <p:nvPr/>
          </p:nvSpPr>
          <p:spPr>
            <a:xfrm>
              <a:off x="360060" y="48057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6" name="Google Shape;1826;p27"/>
            <p:cNvSpPr/>
            <p:nvPr/>
          </p:nvSpPr>
          <p:spPr>
            <a:xfrm>
              <a:off x="55590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27"/>
            <p:cNvSpPr/>
            <p:nvPr/>
          </p:nvSpPr>
          <p:spPr>
            <a:xfrm>
              <a:off x="75173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27"/>
            <p:cNvSpPr/>
            <p:nvPr/>
          </p:nvSpPr>
          <p:spPr>
            <a:xfrm>
              <a:off x="949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27"/>
            <p:cNvSpPr/>
            <p:nvPr/>
          </p:nvSpPr>
          <p:spPr>
            <a:xfrm>
              <a:off x="1144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27"/>
            <p:cNvSpPr/>
            <p:nvPr/>
          </p:nvSpPr>
          <p:spPr>
            <a:xfrm>
              <a:off x="1340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27"/>
            <p:cNvSpPr/>
            <p:nvPr/>
          </p:nvSpPr>
          <p:spPr>
            <a:xfrm>
              <a:off x="153584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27"/>
            <p:cNvSpPr/>
            <p:nvPr/>
          </p:nvSpPr>
          <p:spPr>
            <a:xfrm>
              <a:off x="173165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27"/>
            <p:cNvSpPr/>
            <p:nvPr/>
          </p:nvSpPr>
          <p:spPr>
            <a:xfrm>
              <a:off x="192705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4" name="Google Shape;1834;p27"/>
            <p:cNvSpPr/>
            <p:nvPr/>
          </p:nvSpPr>
          <p:spPr>
            <a:xfrm>
              <a:off x="212455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27"/>
            <p:cNvSpPr/>
            <p:nvPr/>
          </p:nvSpPr>
          <p:spPr>
            <a:xfrm>
              <a:off x="231995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27"/>
            <p:cNvSpPr/>
            <p:nvPr/>
          </p:nvSpPr>
          <p:spPr>
            <a:xfrm>
              <a:off x="251576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27"/>
            <p:cNvSpPr/>
            <p:nvPr/>
          </p:nvSpPr>
          <p:spPr>
            <a:xfrm>
              <a:off x="271116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27"/>
            <p:cNvSpPr/>
            <p:nvPr/>
          </p:nvSpPr>
          <p:spPr>
            <a:xfrm>
              <a:off x="290697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27"/>
            <p:cNvSpPr/>
            <p:nvPr/>
          </p:nvSpPr>
          <p:spPr>
            <a:xfrm>
              <a:off x="310237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27"/>
            <p:cNvSpPr/>
            <p:nvPr/>
          </p:nvSpPr>
          <p:spPr>
            <a:xfrm>
              <a:off x="329990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p27"/>
            <p:cNvSpPr/>
            <p:nvPr/>
          </p:nvSpPr>
          <p:spPr>
            <a:xfrm>
              <a:off x="349527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27"/>
            <p:cNvSpPr/>
            <p:nvPr/>
          </p:nvSpPr>
          <p:spPr>
            <a:xfrm>
              <a:off x="3691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27"/>
            <p:cNvSpPr/>
            <p:nvPr/>
          </p:nvSpPr>
          <p:spPr>
            <a:xfrm>
              <a:off x="388651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27"/>
            <p:cNvSpPr/>
            <p:nvPr/>
          </p:nvSpPr>
          <p:spPr>
            <a:xfrm>
              <a:off x="408232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27"/>
            <p:cNvSpPr/>
            <p:nvPr/>
          </p:nvSpPr>
          <p:spPr>
            <a:xfrm>
              <a:off x="427771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27"/>
            <p:cNvSpPr/>
            <p:nvPr/>
          </p:nvSpPr>
          <p:spPr>
            <a:xfrm>
              <a:off x="4475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27"/>
            <p:cNvSpPr/>
            <p:nvPr/>
          </p:nvSpPr>
          <p:spPr>
            <a:xfrm>
              <a:off x="467103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27"/>
            <p:cNvSpPr/>
            <p:nvPr/>
          </p:nvSpPr>
          <p:spPr>
            <a:xfrm>
              <a:off x="486643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27"/>
            <p:cNvSpPr/>
            <p:nvPr/>
          </p:nvSpPr>
          <p:spPr>
            <a:xfrm>
              <a:off x="5062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27"/>
            <p:cNvSpPr/>
            <p:nvPr/>
          </p:nvSpPr>
          <p:spPr>
            <a:xfrm>
              <a:off x="5257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27"/>
            <p:cNvSpPr/>
            <p:nvPr/>
          </p:nvSpPr>
          <p:spPr>
            <a:xfrm>
              <a:off x="5453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27"/>
            <p:cNvSpPr/>
            <p:nvPr/>
          </p:nvSpPr>
          <p:spPr>
            <a:xfrm>
              <a:off x="565054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27"/>
            <p:cNvSpPr/>
            <p:nvPr/>
          </p:nvSpPr>
          <p:spPr>
            <a:xfrm>
              <a:off x="584637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27"/>
            <p:cNvSpPr/>
            <p:nvPr/>
          </p:nvSpPr>
          <p:spPr>
            <a:xfrm>
              <a:off x="604174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27"/>
            <p:cNvSpPr/>
            <p:nvPr/>
          </p:nvSpPr>
          <p:spPr>
            <a:xfrm>
              <a:off x="623758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27"/>
            <p:cNvSpPr/>
            <p:nvPr/>
          </p:nvSpPr>
          <p:spPr>
            <a:xfrm>
              <a:off x="643298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27"/>
            <p:cNvSpPr/>
            <p:nvPr/>
          </p:nvSpPr>
          <p:spPr>
            <a:xfrm>
              <a:off x="662879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27"/>
            <p:cNvSpPr/>
            <p:nvPr/>
          </p:nvSpPr>
          <p:spPr>
            <a:xfrm>
              <a:off x="682588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27"/>
            <p:cNvSpPr/>
            <p:nvPr/>
          </p:nvSpPr>
          <p:spPr>
            <a:xfrm>
              <a:off x="702169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27"/>
            <p:cNvSpPr/>
            <p:nvPr/>
          </p:nvSpPr>
          <p:spPr>
            <a:xfrm>
              <a:off x="721709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27"/>
            <p:cNvSpPr/>
            <p:nvPr/>
          </p:nvSpPr>
          <p:spPr>
            <a:xfrm>
              <a:off x="741290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27"/>
            <p:cNvSpPr/>
            <p:nvPr/>
          </p:nvSpPr>
          <p:spPr>
            <a:xfrm>
              <a:off x="760830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27"/>
            <p:cNvSpPr/>
            <p:nvPr/>
          </p:nvSpPr>
          <p:spPr>
            <a:xfrm>
              <a:off x="7804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27"/>
            <p:cNvSpPr/>
            <p:nvPr/>
          </p:nvSpPr>
          <p:spPr>
            <a:xfrm>
              <a:off x="800161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27"/>
            <p:cNvSpPr/>
            <p:nvPr/>
          </p:nvSpPr>
          <p:spPr>
            <a:xfrm>
              <a:off x="819701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27"/>
            <p:cNvSpPr/>
            <p:nvPr/>
          </p:nvSpPr>
          <p:spPr>
            <a:xfrm>
              <a:off x="839285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27"/>
            <p:cNvSpPr/>
            <p:nvPr/>
          </p:nvSpPr>
          <p:spPr>
            <a:xfrm>
              <a:off x="8588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68" name="Google Shape;1868;p27"/>
          <p:cNvSpPr txBox="1"/>
          <p:nvPr>
            <p:ph idx="1" type="subTitle"/>
          </p:nvPr>
        </p:nvSpPr>
        <p:spPr>
          <a:xfrm>
            <a:off x="4093950" y="1830875"/>
            <a:ext cx="2027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869" name="Google Shape;1869;p27"/>
          <p:cNvSpPr txBox="1"/>
          <p:nvPr>
            <p:ph idx="2" type="subTitle"/>
          </p:nvPr>
        </p:nvSpPr>
        <p:spPr>
          <a:xfrm>
            <a:off x="4093950" y="2109525"/>
            <a:ext cx="2027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0" name="Google Shape;1870;p27"/>
          <p:cNvSpPr txBox="1"/>
          <p:nvPr>
            <p:ph idx="3" type="subTitle"/>
          </p:nvPr>
        </p:nvSpPr>
        <p:spPr>
          <a:xfrm>
            <a:off x="6396707" y="2109525"/>
            <a:ext cx="2027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1" name="Google Shape;1871;p27"/>
          <p:cNvSpPr txBox="1"/>
          <p:nvPr>
            <p:ph idx="4" type="subTitle"/>
          </p:nvPr>
        </p:nvSpPr>
        <p:spPr>
          <a:xfrm>
            <a:off x="4093950" y="3347050"/>
            <a:ext cx="2027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2" name="Google Shape;1872;p27"/>
          <p:cNvSpPr txBox="1"/>
          <p:nvPr>
            <p:ph idx="5" type="subTitle"/>
          </p:nvPr>
        </p:nvSpPr>
        <p:spPr>
          <a:xfrm>
            <a:off x="6396707" y="3347050"/>
            <a:ext cx="2027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3" name="Google Shape;1873;p2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874" name="Google Shape;1874;p27"/>
          <p:cNvSpPr txBox="1"/>
          <p:nvPr>
            <p:ph idx="6" type="subTitle"/>
          </p:nvPr>
        </p:nvSpPr>
        <p:spPr>
          <a:xfrm>
            <a:off x="4093950" y="3068350"/>
            <a:ext cx="2027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875" name="Google Shape;1875;p27"/>
          <p:cNvSpPr txBox="1"/>
          <p:nvPr>
            <p:ph idx="7" type="subTitle"/>
          </p:nvPr>
        </p:nvSpPr>
        <p:spPr>
          <a:xfrm>
            <a:off x="6396705" y="1830875"/>
            <a:ext cx="2027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876" name="Google Shape;1876;p27"/>
          <p:cNvSpPr txBox="1"/>
          <p:nvPr>
            <p:ph idx="8" type="subTitle"/>
          </p:nvPr>
        </p:nvSpPr>
        <p:spPr>
          <a:xfrm>
            <a:off x="6396705" y="3068350"/>
            <a:ext cx="2027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pic>
        <p:nvPicPr>
          <p:cNvPr id="1877" name="Google Shape;1877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8947249" y="-756780"/>
            <a:ext cx="2151276" cy="318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8" name="Google Shape;187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75333" y="5759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9" name="Google Shape;1879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663306">
            <a:off x="2437091" y="428680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0" name="Google Shape;1880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7007994">
            <a:off x="-829227" y="2083787"/>
            <a:ext cx="4096345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1" name="Google Shape;188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4473777">
            <a:off x="7987104" y="46566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2" name="Google Shape;1882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11299" y="453338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3" name="Google Shape;1883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700163" y="3722368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4" name="Google Shape;1884;p2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234970" y="4361009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5" name="Google Shape;1885;p2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-300365" y="-119262"/>
            <a:ext cx="930801" cy="85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">
    <p:spTree>
      <p:nvGrpSpPr>
        <p:cNvPr id="1886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7" name="Google Shape;1887;p28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1888" name="Google Shape;1888;p28"/>
            <p:cNvSpPr/>
            <p:nvPr/>
          </p:nvSpPr>
          <p:spPr>
            <a:xfrm>
              <a:off x="360060" y="469084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28"/>
            <p:cNvSpPr/>
            <p:nvPr/>
          </p:nvSpPr>
          <p:spPr>
            <a:xfrm>
              <a:off x="360060" y="447937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28"/>
            <p:cNvSpPr/>
            <p:nvPr/>
          </p:nvSpPr>
          <p:spPr>
            <a:xfrm>
              <a:off x="360060" y="426959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28"/>
            <p:cNvSpPr/>
            <p:nvPr/>
          </p:nvSpPr>
          <p:spPr>
            <a:xfrm>
              <a:off x="360060" y="405984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28"/>
            <p:cNvSpPr/>
            <p:nvPr/>
          </p:nvSpPr>
          <p:spPr>
            <a:xfrm>
              <a:off x="360060" y="38483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28"/>
            <p:cNvSpPr/>
            <p:nvPr/>
          </p:nvSpPr>
          <p:spPr>
            <a:xfrm>
              <a:off x="360060" y="363858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28"/>
            <p:cNvSpPr/>
            <p:nvPr/>
          </p:nvSpPr>
          <p:spPr>
            <a:xfrm>
              <a:off x="360060" y="342713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28"/>
            <p:cNvSpPr/>
            <p:nvPr/>
          </p:nvSpPr>
          <p:spPr>
            <a:xfrm>
              <a:off x="360060" y="321735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28"/>
            <p:cNvSpPr/>
            <p:nvPr/>
          </p:nvSpPr>
          <p:spPr>
            <a:xfrm>
              <a:off x="360060" y="300588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28"/>
            <p:cNvSpPr/>
            <p:nvPr/>
          </p:nvSpPr>
          <p:spPr>
            <a:xfrm>
              <a:off x="360060" y="2796542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28"/>
            <p:cNvSpPr/>
            <p:nvPr/>
          </p:nvSpPr>
          <p:spPr>
            <a:xfrm>
              <a:off x="360060" y="25850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28"/>
            <p:cNvSpPr/>
            <p:nvPr/>
          </p:nvSpPr>
          <p:spPr>
            <a:xfrm>
              <a:off x="360060" y="237531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28"/>
            <p:cNvSpPr/>
            <p:nvPr/>
          </p:nvSpPr>
          <p:spPr>
            <a:xfrm>
              <a:off x="360060" y="216384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28"/>
            <p:cNvSpPr/>
            <p:nvPr/>
          </p:nvSpPr>
          <p:spPr>
            <a:xfrm>
              <a:off x="360060" y="195406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28"/>
            <p:cNvSpPr/>
            <p:nvPr/>
          </p:nvSpPr>
          <p:spPr>
            <a:xfrm>
              <a:off x="360060" y="174428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28"/>
            <p:cNvSpPr/>
            <p:nvPr/>
          </p:nvSpPr>
          <p:spPr>
            <a:xfrm>
              <a:off x="360060" y="153283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28"/>
            <p:cNvSpPr/>
            <p:nvPr/>
          </p:nvSpPr>
          <p:spPr>
            <a:xfrm>
              <a:off x="360060" y="132305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28"/>
            <p:cNvSpPr/>
            <p:nvPr/>
          </p:nvSpPr>
          <p:spPr>
            <a:xfrm>
              <a:off x="360060" y="1111578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28"/>
            <p:cNvSpPr/>
            <p:nvPr/>
          </p:nvSpPr>
          <p:spPr>
            <a:xfrm>
              <a:off x="360060" y="90182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28"/>
            <p:cNvSpPr/>
            <p:nvPr/>
          </p:nvSpPr>
          <p:spPr>
            <a:xfrm>
              <a:off x="360060" y="69035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28"/>
            <p:cNvSpPr/>
            <p:nvPr/>
          </p:nvSpPr>
          <p:spPr>
            <a:xfrm>
              <a:off x="360060" y="48057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28"/>
            <p:cNvSpPr/>
            <p:nvPr/>
          </p:nvSpPr>
          <p:spPr>
            <a:xfrm>
              <a:off x="55590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28"/>
            <p:cNvSpPr/>
            <p:nvPr/>
          </p:nvSpPr>
          <p:spPr>
            <a:xfrm>
              <a:off x="75173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28"/>
            <p:cNvSpPr/>
            <p:nvPr/>
          </p:nvSpPr>
          <p:spPr>
            <a:xfrm>
              <a:off x="949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28"/>
            <p:cNvSpPr/>
            <p:nvPr/>
          </p:nvSpPr>
          <p:spPr>
            <a:xfrm>
              <a:off x="1144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28"/>
            <p:cNvSpPr/>
            <p:nvPr/>
          </p:nvSpPr>
          <p:spPr>
            <a:xfrm>
              <a:off x="1340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28"/>
            <p:cNvSpPr/>
            <p:nvPr/>
          </p:nvSpPr>
          <p:spPr>
            <a:xfrm>
              <a:off x="153584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28"/>
            <p:cNvSpPr/>
            <p:nvPr/>
          </p:nvSpPr>
          <p:spPr>
            <a:xfrm>
              <a:off x="173165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28"/>
            <p:cNvSpPr/>
            <p:nvPr/>
          </p:nvSpPr>
          <p:spPr>
            <a:xfrm>
              <a:off x="192705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28"/>
            <p:cNvSpPr/>
            <p:nvPr/>
          </p:nvSpPr>
          <p:spPr>
            <a:xfrm>
              <a:off x="212455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28"/>
            <p:cNvSpPr/>
            <p:nvPr/>
          </p:nvSpPr>
          <p:spPr>
            <a:xfrm>
              <a:off x="231995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28"/>
            <p:cNvSpPr/>
            <p:nvPr/>
          </p:nvSpPr>
          <p:spPr>
            <a:xfrm>
              <a:off x="251576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28"/>
            <p:cNvSpPr/>
            <p:nvPr/>
          </p:nvSpPr>
          <p:spPr>
            <a:xfrm>
              <a:off x="271116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28"/>
            <p:cNvSpPr/>
            <p:nvPr/>
          </p:nvSpPr>
          <p:spPr>
            <a:xfrm>
              <a:off x="290697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28"/>
            <p:cNvSpPr/>
            <p:nvPr/>
          </p:nvSpPr>
          <p:spPr>
            <a:xfrm>
              <a:off x="310237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28"/>
            <p:cNvSpPr/>
            <p:nvPr/>
          </p:nvSpPr>
          <p:spPr>
            <a:xfrm>
              <a:off x="329990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28"/>
            <p:cNvSpPr/>
            <p:nvPr/>
          </p:nvSpPr>
          <p:spPr>
            <a:xfrm>
              <a:off x="349527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28"/>
            <p:cNvSpPr/>
            <p:nvPr/>
          </p:nvSpPr>
          <p:spPr>
            <a:xfrm>
              <a:off x="3691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28"/>
            <p:cNvSpPr/>
            <p:nvPr/>
          </p:nvSpPr>
          <p:spPr>
            <a:xfrm>
              <a:off x="388651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28"/>
            <p:cNvSpPr/>
            <p:nvPr/>
          </p:nvSpPr>
          <p:spPr>
            <a:xfrm>
              <a:off x="408232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28"/>
            <p:cNvSpPr/>
            <p:nvPr/>
          </p:nvSpPr>
          <p:spPr>
            <a:xfrm>
              <a:off x="427771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28"/>
            <p:cNvSpPr/>
            <p:nvPr/>
          </p:nvSpPr>
          <p:spPr>
            <a:xfrm>
              <a:off x="4475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28"/>
            <p:cNvSpPr/>
            <p:nvPr/>
          </p:nvSpPr>
          <p:spPr>
            <a:xfrm>
              <a:off x="467103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28"/>
            <p:cNvSpPr/>
            <p:nvPr/>
          </p:nvSpPr>
          <p:spPr>
            <a:xfrm>
              <a:off x="486643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28"/>
            <p:cNvSpPr/>
            <p:nvPr/>
          </p:nvSpPr>
          <p:spPr>
            <a:xfrm>
              <a:off x="5062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28"/>
            <p:cNvSpPr/>
            <p:nvPr/>
          </p:nvSpPr>
          <p:spPr>
            <a:xfrm>
              <a:off x="5257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28"/>
            <p:cNvSpPr/>
            <p:nvPr/>
          </p:nvSpPr>
          <p:spPr>
            <a:xfrm>
              <a:off x="5453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28"/>
            <p:cNvSpPr/>
            <p:nvPr/>
          </p:nvSpPr>
          <p:spPr>
            <a:xfrm>
              <a:off x="565054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28"/>
            <p:cNvSpPr/>
            <p:nvPr/>
          </p:nvSpPr>
          <p:spPr>
            <a:xfrm>
              <a:off x="584637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28"/>
            <p:cNvSpPr/>
            <p:nvPr/>
          </p:nvSpPr>
          <p:spPr>
            <a:xfrm>
              <a:off x="604174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28"/>
            <p:cNvSpPr/>
            <p:nvPr/>
          </p:nvSpPr>
          <p:spPr>
            <a:xfrm>
              <a:off x="623758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28"/>
            <p:cNvSpPr/>
            <p:nvPr/>
          </p:nvSpPr>
          <p:spPr>
            <a:xfrm>
              <a:off x="643298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28"/>
            <p:cNvSpPr/>
            <p:nvPr/>
          </p:nvSpPr>
          <p:spPr>
            <a:xfrm>
              <a:off x="662879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28"/>
            <p:cNvSpPr/>
            <p:nvPr/>
          </p:nvSpPr>
          <p:spPr>
            <a:xfrm>
              <a:off x="682588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28"/>
            <p:cNvSpPr/>
            <p:nvPr/>
          </p:nvSpPr>
          <p:spPr>
            <a:xfrm>
              <a:off x="702169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28"/>
            <p:cNvSpPr/>
            <p:nvPr/>
          </p:nvSpPr>
          <p:spPr>
            <a:xfrm>
              <a:off x="721709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28"/>
            <p:cNvSpPr/>
            <p:nvPr/>
          </p:nvSpPr>
          <p:spPr>
            <a:xfrm>
              <a:off x="741290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28"/>
            <p:cNvSpPr/>
            <p:nvPr/>
          </p:nvSpPr>
          <p:spPr>
            <a:xfrm>
              <a:off x="760830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28"/>
            <p:cNvSpPr/>
            <p:nvPr/>
          </p:nvSpPr>
          <p:spPr>
            <a:xfrm>
              <a:off x="7804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28"/>
            <p:cNvSpPr/>
            <p:nvPr/>
          </p:nvSpPr>
          <p:spPr>
            <a:xfrm>
              <a:off x="800161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28"/>
            <p:cNvSpPr/>
            <p:nvPr/>
          </p:nvSpPr>
          <p:spPr>
            <a:xfrm>
              <a:off x="819701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28"/>
            <p:cNvSpPr/>
            <p:nvPr/>
          </p:nvSpPr>
          <p:spPr>
            <a:xfrm>
              <a:off x="839285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28"/>
            <p:cNvSpPr/>
            <p:nvPr/>
          </p:nvSpPr>
          <p:spPr>
            <a:xfrm>
              <a:off x="8588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1" name="Google Shape;1951;p2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952" name="Google Shape;1952;p28"/>
          <p:cNvSpPr txBox="1"/>
          <p:nvPr>
            <p:ph idx="1" type="subTitle"/>
          </p:nvPr>
        </p:nvSpPr>
        <p:spPr>
          <a:xfrm>
            <a:off x="1218682" y="2160423"/>
            <a:ext cx="203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3" name="Google Shape;1953;p28"/>
          <p:cNvSpPr txBox="1"/>
          <p:nvPr>
            <p:ph idx="2" type="subTitle"/>
          </p:nvPr>
        </p:nvSpPr>
        <p:spPr>
          <a:xfrm>
            <a:off x="3555000" y="2160423"/>
            <a:ext cx="203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4" name="Google Shape;1954;p28"/>
          <p:cNvSpPr txBox="1"/>
          <p:nvPr>
            <p:ph idx="3" type="subTitle"/>
          </p:nvPr>
        </p:nvSpPr>
        <p:spPr>
          <a:xfrm>
            <a:off x="5891318" y="2160423"/>
            <a:ext cx="203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5" name="Google Shape;1955;p28"/>
          <p:cNvSpPr txBox="1"/>
          <p:nvPr>
            <p:ph idx="4" type="subTitle"/>
          </p:nvPr>
        </p:nvSpPr>
        <p:spPr>
          <a:xfrm>
            <a:off x="1218682" y="3586449"/>
            <a:ext cx="203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6" name="Google Shape;1956;p28"/>
          <p:cNvSpPr txBox="1"/>
          <p:nvPr>
            <p:ph idx="5" type="subTitle"/>
          </p:nvPr>
        </p:nvSpPr>
        <p:spPr>
          <a:xfrm>
            <a:off x="3555000" y="3586449"/>
            <a:ext cx="203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7" name="Google Shape;1957;p28"/>
          <p:cNvSpPr txBox="1"/>
          <p:nvPr>
            <p:ph idx="6" type="subTitle"/>
          </p:nvPr>
        </p:nvSpPr>
        <p:spPr>
          <a:xfrm>
            <a:off x="5891318" y="3586449"/>
            <a:ext cx="203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8" name="Google Shape;1958;p28"/>
          <p:cNvSpPr txBox="1"/>
          <p:nvPr>
            <p:ph idx="7" type="subTitle"/>
          </p:nvPr>
        </p:nvSpPr>
        <p:spPr>
          <a:xfrm>
            <a:off x="1214416" y="1846100"/>
            <a:ext cx="20340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959" name="Google Shape;1959;p28"/>
          <p:cNvSpPr txBox="1"/>
          <p:nvPr>
            <p:ph idx="8" type="subTitle"/>
          </p:nvPr>
        </p:nvSpPr>
        <p:spPr>
          <a:xfrm>
            <a:off x="3555000" y="1846100"/>
            <a:ext cx="20340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960" name="Google Shape;1960;p28"/>
          <p:cNvSpPr txBox="1"/>
          <p:nvPr>
            <p:ph idx="9" type="subTitle"/>
          </p:nvPr>
        </p:nvSpPr>
        <p:spPr>
          <a:xfrm>
            <a:off x="5895584" y="1846100"/>
            <a:ext cx="20340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961" name="Google Shape;1961;p28"/>
          <p:cNvSpPr txBox="1"/>
          <p:nvPr>
            <p:ph idx="13" type="subTitle"/>
          </p:nvPr>
        </p:nvSpPr>
        <p:spPr>
          <a:xfrm>
            <a:off x="1214416" y="3267500"/>
            <a:ext cx="20340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962" name="Google Shape;1962;p28"/>
          <p:cNvSpPr txBox="1"/>
          <p:nvPr>
            <p:ph idx="14" type="subTitle"/>
          </p:nvPr>
        </p:nvSpPr>
        <p:spPr>
          <a:xfrm>
            <a:off x="3555000" y="3267500"/>
            <a:ext cx="20340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963" name="Google Shape;1963;p28"/>
          <p:cNvSpPr txBox="1"/>
          <p:nvPr>
            <p:ph idx="15" type="subTitle"/>
          </p:nvPr>
        </p:nvSpPr>
        <p:spPr>
          <a:xfrm>
            <a:off x="5895584" y="3267500"/>
            <a:ext cx="20340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pic>
        <p:nvPicPr>
          <p:cNvPr id="1964" name="Google Shape;1964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9353761">
            <a:off x="-1122539" y="3132246"/>
            <a:ext cx="2151277" cy="318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5" name="Google Shape;196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59671" y="-1192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6" name="Google Shape;1966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663306">
            <a:off x="4071629" y="45754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7" name="Google Shape;1967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02900" y="-1826850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8" name="Google Shape;1968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78754" y="41846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9" name="Google Shape;1969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88729" y="4226362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0" name="Google Shape;1970;p2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402949" y="3614450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1" name="Google Shape;1971;p2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340984" y="1374199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2" name="Google Shape;1972;p2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34663" y="2013743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3" name="Google Shape;1973;p2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920757" y="4555984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4" name="Google Shape;1974;p28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-300365" y="-119262"/>
            <a:ext cx="930801" cy="85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1_1_1_1_1_1">
    <p:spTree>
      <p:nvGrpSpPr>
        <p:cNvPr id="1975" name="Shape 1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6" name="Google Shape;1976;p29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1977" name="Google Shape;1977;p29"/>
            <p:cNvSpPr/>
            <p:nvPr/>
          </p:nvSpPr>
          <p:spPr>
            <a:xfrm>
              <a:off x="360060" y="469084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29"/>
            <p:cNvSpPr/>
            <p:nvPr/>
          </p:nvSpPr>
          <p:spPr>
            <a:xfrm>
              <a:off x="360060" y="447937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29"/>
            <p:cNvSpPr/>
            <p:nvPr/>
          </p:nvSpPr>
          <p:spPr>
            <a:xfrm>
              <a:off x="360060" y="426959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29"/>
            <p:cNvSpPr/>
            <p:nvPr/>
          </p:nvSpPr>
          <p:spPr>
            <a:xfrm>
              <a:off x="360060" y="405984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29"/>
            <p:cNvSpPr/>
            <p:nvPr/>
          </p:nvSpPr>
          <p:spPr>
            <a:xfrm>
              <a:off x="360060" y="38483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29"/>
            <p:cNvSpPr/>
            <p:nvPr/>
          </p:nvSpPr>
          <p:spPr>
            <a:xfrm>
              <a:off x="360060" y="363858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29"/>
            <p:cNvSpPr/>
            <p:nvPr/>
          </p:nvSpPr>
          <p:spPr>
            <a:xfrm>
              <a:off x="360060" y="342713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29"/>
            <p:cNvSpPr/>
            <p:nvPr/>
          </p:nvSpPr>
          <p:spPr>
            <a:xfrm>
              <a:off x="360060" y="321735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29"/>
            <p:cNvSpPr/>
            <p:nvPr/>
          </p:nvSpPr>
          <p:spPr>
            <a:xfrm>
              <a:off x="360060" y="300588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29"/>
            <p:cNvSpPr/>
            <p:nvPr/>
          </p:nvSpPr>
          <p:spPr>
            <a:xfrm>
              <a:off x="360060" y="2796542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29"/>
            <p:cNvSpPr/>
            <p:nvPr/>
          </p:nvSpPr>
          <p:spPr>
            <a:xfrm>
              <a:off x="360060" y="25850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p29"/>
            <p:cNvSpPr/>
            <p:nvPr/>
          </p:nvSpPr>
          <p:spPr>
            <a:xfrm>
              <a:off x="360060" y="237531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9" name="Google Shape;1989;p29"/>
            <p:cNvSpPr/>
            <p:nvPr/>
          </p:nvSpPr>
          <p:spPr>
            <a:xfrm>
              <a:off x="360060" y="216384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0" name="Google Shape;1990;p29"/>
            <p:cNvSpPr/>
            <p:nvPr/>
          </p:nvSpPr>
          <p:spPr>
            <a:xfrm>
              <a:off x="360060" y="195406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1" name="Google Shape;1991;p29"/>
            <p:cNvSpPr/>
            <p:nvPr/>
          </p:nvSpPr>
          <p:spPr>
            <a:xfrm>
              <a:off x="360060" y="174428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29"/>
            <p:cNvSpPr/>
            <p:nvPr/>
          </p:nvSpPr>
          <p:spPr>
            <a:xfrm>
              <a:off x="360060" y="153283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29"/>
            <p:cNvSpPr/>
            <p:nvPr/>
          </p:nvSpPr>
          <p:spPr>
            <a:xfrm>
              <a:off x="360060" y="132305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29"/>
            <p:cNvSpPr/>
            <p:nvPr/>
          </p:nvSpPr>
          <p:spPr>
            <a:xfrm>
              <a:off x="360060" y="1111578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29"/>
            <p:cNvSpPr/>
            <p:nvPr/>
          </p:nvSpPr>
          <p:spPr>
            <a:xfrm>
              <a:off x="360060" y="90182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29"/>
            <p:cNvSpPr/>
            <p:nvPr/>
          </p:nvSpPr>
          <p:spPr>
            <a:xfrm>
              <a:off x="360060" y="69035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29"/>
            <p:cNvSpPr/>
            <p:nvPr/>
          </p:nvSpPr>
          <p:spPr>
            <a:xfrm>
              <a:off x="360060" y="48057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29"/>
            <p:cNvSpPr/>
            <p:nvPr/>
          </p:nvSpPr>
          <p:spPr>
            <a:xfrm>
              <a:off x="55590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29"/>
            <p:cNvSpPr/>
            <p:nvPr/>
          </p:nvSpPr>
          <p:spPr>
            <a:xfrm>
              <a:off x="75173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29"/>
            <p:cNvSpPr/>
            <p:nvPr/>
          </p:nvSpPr>
          <p:spPr>
            <a:xfrm>
              <a:off x="949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29"/>
            <p:cNvSpPr/>
            <p:nvPr/>
          </p:nvSpPr>
          <p:spPr>
            <a:xfrm>
              <a:off x="1144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29"/>
            <p:cNvSpPr/>
            <p:nvPr/>
          </p:nvSpPr>
          <p:spPr>
            <a:xfrm>
              <a:off x="1340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29"/>
            <p:cNvSpPr/>
            <p:nvPr/>
          </p:nvSpPr>
          <p:spPr>
            <a:xfrm>
              <a:off x="153584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29"/>
            <p:cNvSpPr/>
            <p:nvPr/>
          </p:nvSpPr>
          <p:spPr>
            <a:xfrm>
              <a:off x="173165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29"/>
            <p:cNvSpPr/>
            <p:nvPr/>
          </p:nvSpPr>
          <p:spPr>
            <a:xfrm>
              <a:off x="192705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29"/>
            <p:cNvSpPr/>
            <p:nvPr/>
          </p:nvSpPr>
          <p:spPr>
            <a:xfrm>
              <a:off x="212455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29"/>
            <p:cNvSpPr/>
            <p:nvPr/>
          </p:nvSpPr>
          <p:spPr>
            <a:xfrm>
              <a:off x="231995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p29"/>
            <p:cNvSpPr/>
            <p:nvPr/>
          </p:nvSpPr>
          <p:spPr>
            <a:xfrm>
              <a:off x="251576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29"/>
            <p:cNvSpPr/>
            <p:nvPr/>
          </p:nvSpPr>
          <p:spPr>
            <a:xfrm>
              <a:off x="271116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29"/>
            <p:cNvSpPr/>
            <p:nvPr/>
          </p:nvSpPr>
          <p:spPr>
            <a:xfrm>
              <a:off x="290697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29"/>
            <p:cNvSpPr/>
            <p:nvPr/>
          </p:nvSpPr>
          <p:spPr>
            <a:xfrm>
              <a:off x="310237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29"/>
            <p:cNvSpPr/>
            <p:nvPr/>
          </p:nvSpPr>
          <p:spPr>
            <a:xfrm>
              <a:off x="329990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29"/>
            <p:cNvSpPr/>
            <p:nvPr/>
          </p:nvSpPr>
          <p:spPr>
            <a:xfrm>
              <a:off x="349527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29"/>
            <p:cNvSpPr/>
            <p:nvPr/>
          </p:nvSpPr>
          <p:spPr>
            <a:xfrm>
              <a:off x="3691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29"/>
            <p:cNvSpPr/>
            <p:nvPr/>
          </p:nvSpPr>
          <p:spPr>
            <a:xfrm>
              <a:off x="388651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29"/>
            <p:cNvSpPr/>
            <p:nvPr/>
          </p:nvSpPr>
          <p:spPr>
            <a:xfrm>
              <a:off x="408232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29"/>
            <p:cNvSpPr/>
            <p:nvPr/>
          </p:nvSpPr>
          <p:spPr>
            <a:xfrm>
              <a:off x="427771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p29"/>
            <p:cNvSpPr/>
            <p:nvPr/>
          </p:nvSpPr>
          <p:spPr>
            <a:xfrm>
              <a:off x="4475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p29"/>
            <p:cNvSpPr/>
            <p:nvPr/>
          </p:nvSpPr>
          <p:spPr>
            <a:xfrm>
              <a:off x="467103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29"/>
            <p:cNvSpPr/>
            <p:nvPr/>
          </p:nvSpPr>
          <p:spPr>
            <a:xfrm>
              <a:off x="486643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29"/>
            <p:cNvSpPr/>
            <p:nvPr/>
          </p:nvSpPr>
          <p:spPr>
            <a:xfrm>
              <a:off x="5062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29"/>
            <p:cNvSpPr/>
            <p:nvPr/>
          </p:nvSpPr>
          <p:spPr>
            <a:xfrm>
              <a:off x="5257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29"/>
            <p:cNvSpPr/>
            <p:nvPr/>
          </p:nvSpPr>
          <p:spPr>
            <a:xfrm>
              <a:off x="5453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29"/>
            <p:cNvSpPr/>
            <p:nvPr/>
          </p:nvSpPr>
          <p:spPr>
            <a:xfrm>
              <a:off x="565054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29"/>
            <p:cNvSpPr/>
            <p:nvPr/>
          </p:nvSpPr>
          <p:spPr>
            <a:xfrm>
              <a:off x="584637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29"/>
            <p:cNvSpPr/>
            <p:nvPr/>
          </p:nvSpPr>
          <p:spPr>
            <a:xfrm>
              <a:off x="604174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29"/>
            <p:cNvSpPr/>
            <p:nvPr/>
          </p:nvSpPr>
          <p:spPr>
            <a:xfrm>
              <a:off x="623758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29"/>
            <p:cNvSpPr/>
            <p:nvPr/>
          </p:nvSpPr>
          <p:spPr>
            <a:xfrm>
              <a:off x="643298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29"/>
            <p:cNvSpPr/>
            <p:nvPr/>
          </p:nvSpPr>
          <p:spPr>
            <a:xfrm>
              <a:off x="662879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29"/>
            <p:cNvSpPr/>
            <p:nvPr/>
          </p:nvSpPr>
          <p:spPr>
            <a:xfrm>
              <a:off x="682588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29"/>
            <p:cNvSpPr/>
            <p:nvPr/>
          </p:nvSpPr>
          <p:spPr>
            <a:xfrm>
              <a:off x="702169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29"/>
            <p:cNvSpPr/>
            <p:nvPr/>
          </p:nvSpPr>
          <p:spPr>
            <a:xfrm>
              <a:off x="721709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29"/>
            <p:cNvSpPr/>
            <p:nvPr/>
          </p:nvSpPr>
          <p:spPr>
            <a:xfrm>
              <a:off x="741290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29"/>
            <p:cNvSpPr/>
            <p:nvPr/>
          </p:nvSpPr>
          <p:spPr>
            <a:xfrm>
              <a:off x="760830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29"/>
            <p:cNvSpPr/>
            <p:nvPr/>
          </p:nvSpPr>
          <p:spPr>
            <a:xfrm>
              <a:off x="7804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p29"/>
            <p:cNvSpPr/>
            <p:nvPr/>
          </p:nvSpPr>
          <p:spPr>
            <a:xfrm>
              <a:off x="800161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p29"/>
            <p:cNvSpPr/>
            <p:nvPr/>
          </p:nvSpPr>
          <p:spPr>
            <a:xfrm>
              <a:off x="819701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p29"/>
            <p:cNvSpPr/>
            <p:nvPr/>
          </p:nvSpPr>
          <p:spPr>
            <a:xfrm>
              <a:off x="839285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9" name="Google Shape;2039;p29"/>
            <p:cNvSpPr/>
            <p:nvPr/>
          </p:nvSpPr>
          <p:spPr>
            <a:xfrm>
              <a:off x="8588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40" name="Google Shape;2040;p29"/>
          <p:cNvSpPr txBox="1"/>
          <p:nvPr>
            <p:ph type="title"/>
          </p:nvPr>
        </p:nvSpPr>
        <p:spPr>
          <a:xfrm>
            <a:off x="715100" y="475679"/>
            <a:ext cx="4248300" cy="82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/>
        </p:txBody>
      </p:sp>
      <p:sp>
        <p:nvSpPr>
          <p:cNvPr id="2041" name="Google Shape;2041;p29"/>
          <p:cNvSpPr txBox="1"/>
          <p:nvPr>
            <p:ph idx="1" type="subTitle"/>
          </p:nvPr>
        </p:nvSpPr>
        <p:spPr>
          <a:xfrm>
            <a:off x="1156250" y="1320726"/>
            <a:ext cx="33660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2" name="Google Shape;2042;p29"/>
          <p:cNvSpPr txBox="1"/>
          <p:nvPr>
            <p:ph idx="2" type="title"/>
          </p:nvPr>
        </p:nvSpPr>
        <p:spPr>
          <a:xfrm>
            <a:off x="715100" y="1855627"/>
            <a:ext cx="4248300" cy="82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/>
        </p:txBody>
      </p:sp>
      <p:sp>
        <p:nvSpPr>
          <p:cNvPr id="2043" name="Google Shape;2043;p29"/>
          <p:cNvSpPr txBox="1"/>
          <p:nvPr>
            <p:ph idx="3" type="subTitle"/>
          </p:nvPr>
        </p:nvSpPr>
        <p:spPr>
          <a:xfrm>
            <a:off x="1156250" y="2702050"/>
            <a:ext cx="33660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4" name="Google Shape;2044;p29"/>
          <p:cNvSpPr txBox="1"/>
          <p:nvPr>
            <p:ph idx="4" type="title"/>
          </p:nvPr>
        </p:nvSpPr>
        <p:spPr>
          <a:xfrm>
            <a:off x="715100" y="3235576"/>
            <a:ext cx="4248300" cy="82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/>
        </p:txBody>
      </p:sp>
      <p:sp>
        <p:nvSpPr>
          <p:cNvPr id="2045" name="Google Shape;2045;p29"/>
          <p:cNvSpPr txBox="1"/>
          <p:nvPr>
            <p:ph idx="5" type="subTitle"/>
          </p:nvPr>
        </p:nvSpPr>
        <p:spPr>
          <a:xfrm>
            <a:off x="1156250" y="4083375"/>
            <a:ext cx="33660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046" name="Google Shape;2046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59671" y="-3880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7" name="Google Shape;204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663306">
            <a:off x="5772941" y="10887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8" name="Google Shape;2048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563934">
            <a:off x="5640927" y="554925"/>
            <a:ext cx="4096341" cy="370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9" name="Google Shape;2049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32817" y="43674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Google Shape;2050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4966340">
            <a:off x="8206729" y="1294537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Google Shape;2051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206737" y="151125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Google Shape;2052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-259666" y="3838474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3" name="Google Shape;2053;p2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690913" y="4665643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4" name="Google Shape;2054;p2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204585" y="-319287"/>
            <a:ext cx="930801" cy="85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5" name="Google Shape;2055;p2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rot="-1953414">
            <a:off x="-1234463" y="82669"/>
            <a:ext cx="2151275" cy="3187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BLANK_1_2">
    <p:spTree>
      <p:nvGrpSpPr>
        <p:cNvPr id="2056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7" name="Google Shape;2057;p30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2058" name="Google Shape;2058;p30"/>
            <p:cNvSpPr/>
            <p:nvPr/>
          </p:nvSpPr>
          <p:spPr>
            <a:xfrm>
              <a:off x="360060" y="469084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9" name="Google Shape;2059;p30"/>
            <p:cNvSpPr/>
            <p:nvPr/>
          </p:nvSpPr>
          <p:spPr>
            <a:xfrm>
              <a:off x="360060" y="447937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0" name="Google Shape;2060;p30"/>
            <p:cNvSpPr/>
            <p:nvPr/>
          </p:nvSpPr>
          <p:spPr>
            <a:xfrm>
              <a:off x="360060" y="426959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1" name="Google Shape;2061;p30"/>
            <p:cNvSpPr/>
            <p:nvPr/>
          </p:nvSpPr>
          <p:spPr>
            <a:xfrm>
              <a:off x="360060" y="405984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2" name="Google Shape;2062;p30"/>
            <p:cNvSpPr/>
            <p:nvPr/>
          </p:nvSpPr>
          <p:spPr>
            <a:xfrm>
              <a:off x="360060" y="38483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3" name="Google Shape;2063;p30"/>
            <p:cNvSpPr/>
            <p:nvPr/>
          </p:nvSpPr>
          <p:spPr>
            <a:xfrm>
              <a:off x="360060" y="363858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4" name="Google Shape;2064;p30"/>
            <p:cNvSpPr/>
            <p:nvPr/>
          </p:nvSpPr>
          <p:spPr>
            <a:xfrm>
              <a:off x="360060" y="342713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p30"/>
            <p:cNvSpPr/>
            <p:nvPr/>
          </p:nvSpPr>
          <p:spPr>
            <a:xfrm>
              <a:off x="360060" y="321735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6" name="Google Shape;2066;p30"/>
            <p:cNvSpPr/>
            <p:nvPr/>
          </p:nvSpPr>
          <p:spPr>
            <a:xfrm>
              <a:off x="360060" y="300588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7" name="Google Shape;2067;p30"/>
            <p:cNvSpPr/>
            <p:nvPr/>
          </p:nvSpPr>
          <p:spPr>
            <a:xfrm>
              <a:off x="360060" y="2796542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8" name="Google Shape;2068;p30"/>
            <p:cNvSpPr/>
            <p:nvPr/>
          </p:nvSpPr>
          <p:spPr>
            <a:xfrm>
              <a:off x="360060" y="25850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9" name="Google Shape;2069;p30"/>
            <p:cNvSpPr/>
            <p:nvPr/>
          </p:nvSpPr>
          <p:spPr>
            <a:xfrm>
              <a:off x="360060" y="237531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0" name="Google Shape;2070;p30"/>
            <p:cNvSpPr/>
            <p:nvPr/>
          </p:nvSpPr>
          <p:spPr>
            <a:xfrm>
              <a:off x="360060" y="216384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1" name="Google Shape;2071;p30"/>
            <p:cNvSpPr/>
            <p:nvPr/>
          </p:nvSpPr>
          <p:spPr>
            <a:xfrm>
              <a:off x="360060" y="195406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2" name="Google Shape;2072;p30"/>
            <p:cNvSpPr/>
            <p:nvPr/>
          </p:nvSpPr>
          <p:spPr>
            <a:xfrm>
              <a:off x="360060" y="174428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3" name="Google Shape;2073;p30"/>
            <p:cNvSpPr/>
            <p:nvPr/>
          </p:nvSpPr>
          <p:spPr>
            <a:xfrm>
              <a:off x="360060" y="153283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4" name="Google Shape;2074;p30"/>
            <p:cNvSpPr/>
            <p:nvPr/>
          </p:nvSpPr>
          <p:spPr>
            <a:xfrm>
              <a:off x="360060" y="132305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5" name="Google Shape;2075;p30"/>
            <p:cNvSpPr/>
            <p:nvPr/>
          </p:nvSpPr>
          <p:spPr>
            <a:xfrm>
              <a:off x="360060" y="1111578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6" name="Google Shape;2076;p30"/>
            <p:cNvSpPr/>
            <p:nvPr/>
          </p:nvSpPr>
          <p:spPr>
            <a:xfrm>
              <a:off x="360060" y="90182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7" name="Google Shape;2077;p30"/>
            <p:cNvSpPr/>
            <p:nvPr/>
          </p:nvSpPr>
          <p:spPr>
            <a:xfrm>
              <a:off x="360060" y="69035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8" name="Google Shape;2078;p30"/>
            <p:cNvSpPr/>
            <p:nvPr/>
          </p:nvSpPr>
          <p:spPr>
            <a:xfrm>
              <a:off x="360060" y="48057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9" name="Google Shape;2079;p30"/>
            <p:cNvSpPr/>
            <p:nvPr/>
          </p:nvSpPr>
          <p:spPr>
            <a:xfrm>
              <a:off x="55590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0" name="Google Shape;2080;p30"/>
            <p:cNvSpPr/>
            <p:nvPr/>
          </p:nvSpPr>
          <p:spPr>
            <a:xfrm>
              <a:off x="75173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1" name="Google Shape;2081;p30"/>
            <p:cNvSpPr/>
            <p:nvPr/>
          </p:nvSpPr>
          <p:spPr>
            <a:xfrm>
              <a:off x="949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2" name="Google Shape;2082;p30"/>
            <p:cNvSpPr/>
            <p:nvPr/>
          </p:nvSpPr>
          <p:spPr>
            <a:xfrm>
              <a:off x="1144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3" name="Google Shape;2083;p30"/>
            <p:cNvSpPr/>
            <p:nvPr/>
          </p:nvSpPr>
          <p:spPr>
            <a:xfrm>
              <a:off x="1340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4" name="Google Shape;2084;p30"/>
            <p:cNvSpPr/>
            <p:nvPr/>
          </p:nvSpPr>
          <p:spPr>
            <a:xfrm>
              <a:off x="153584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5" name="Google Shape;2085;p30"/>
            <p:cNvSpPr/>
            <p:nvPr/>
          </p:nvSpPr>
          <p:spPr>
            <a:xfrm>
              <a:off x="173165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6" name="Google Shape;2086;p30"/>
            <p:cNvSpPr/>
            <p:nvPr/>
          </p:nvSpPr>
          <p:spPr>
            <a:xfrm>
              <a:off x="192705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30"/>
            <p:cNvSpPr/>
            <p:nvPr/>
          </p:nvSpPr>
          <p:spPr>
            <a:xfrm>
              <a:off x="212455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30"/>
            <p:cNvSpPr/>
            <p:nvPr/>
          </p:nvSpPr>
          <p:spPr>
            <a:xfrm>
              <a:off x="231995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30"/>
            <p:cNvSpPr/>
            <p:nvPr/>
          </p:nvSpPr>
          <p:spPr>
            <a:xfrm>
              <a:off x="251576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30"/>
            <p:cNvSpPr/>
            <p:nvPr/>
          </p:nvSpPr>
          <p:spPr>
            <a:xfrm>
              <a:off x="271116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30"/>
            <p:cNvSpPr/>
            <p:nvPr/>
          </p:nvSpPr>
          <p:spPr>
            <a:xfrm>
              <a:off x="290697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30"/>
            <p:cNvSpPr/>
            <p:nvPr/>
          </p:nvSpPr>
          <p:spPr>
            <a:xfrm>
              <a:off x="310237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30"/>
            <p:cNvSpPr/>
            <p:nvPr/>
          </p:nvSpPr>
          <p:spPr>
            <a:xfrm>
              <a:off x="329990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30"/>
            <p:cNvSpPr/>
            <p:nvPr/>
          </p:nvSpPr>
          <p:spPr>
            <a:xfrm>
              <a:off x="349527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30"/>
            <p:cNvSpPr/>
            <p:nvPr/>
          </p:nvSpPr>
          <p:spPr>
            <a:xfrm>
              <a:off x="3691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30"/>
            <p:cNvSpPr/>
            <p:nvPr/>
          </p:nvSpPr>
          <p:spPr>
            <a:xfrm>
              <a:off x="388651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30"/>
            <p:cNvSpPr/>
            <p:nvPr/>
          </p:nvSpPr>
          <p:spPr>
            <a:xfrm>
              <a:off x="408232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30"/>
            <p:cNvSpPr/>
            <p:nvPr/>
          </p:nvSpPr>
          <p:spPr>
            <a:xfrm>
              <a:off x="427771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30"/>
            <p:cNvSpPr/>
            <p:nvPr/>
          </p:nvSpPr>
          <p:spPr>
            <a:xfrm>
              <a:off x="4475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30"/>
            <p:cNvSpPr/>
            <p:nvPr/>
          </p:nvSpPr>
          <p:spPr>
            <a:xfrm>
              <a:off x="467103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30"/>
            <p:cNvSpPr/>
            <p:nvPr/>
          </p:nvSpPr>
          <p:spPr>
            <a:xfrm>
              <a:off x="486643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30"/>
            <p:cNvSpPr/>
            <p:nvPr/>
          </p:nvSpPr>
          <p:spPr>
            <a:xfrm>
              <a:off x="5062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30"/>
            <p:cNvSpPr/>
            <p:nvPr/>
          </p:nvSpPr>
          <p:spPr>
            <a:xfrm>
              <a:off x="5257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30"/>
            <p:cNvSpPr/>
            <p:nvPr/>
          </p:nvSpPr>
          <p:spPr>
            <a:xfrm>
              <a:off x="5453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30"/>
            <p:cNvSpPr/>
            <p:nvPr/>
          </p:nvSpPr>
          <p:spPr>
            <a:xfrm>
              <a:off x="565054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30"/>
            <p:cNvSpPr/>
            <p:nvPr/>
          </p:nvSpPr>
          <p:spPr>
            <a:xfrm>
              <a:off x="584637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30"/>
            <p:cNvSpPr/>
            <p:nvPr/>
          </p:nvSpPr>
          <p:spPr>
            <a:xfrm>
              <a:off x="604174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30"/>
            <p:cNvSpPr/>
            <p:nvPr/>
          </p:nvSpPr>
          <p:spPr>
            <a:xfrm>
              <a:off x="623758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30"/>
            <p:cNvSpPr/>
            <p:nvPr/>
          </p:nvSpPr>
          <p:spPr>
            <a:xfrm>
              <a:off x="643298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30"/>
            <p:cNvSpPr/>
            <p:nvPr/>
          </p:nvSpPr>
          <p:spPr>
            <a:xfrm>
              <a:off x="662879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30"/>
            <p:cNvSpPr/>
            <p:nvPr/>
          </p:nvSpPr>
          <p:spPr>
            <a:xfrm>
              <a:off x="682588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30"/>
            <p:cNvSpPr/>
            <p:nvPr/>
          </p:nvSpPr>
          <p:spPr>
            <a:xfrm>
              <a:off x="702169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30"/>
            <p:cNvSpPr/>
            <p:nvPr/>
          </p:nvSpPr>
          <p:spPr>
            <a:xfrm>
              <a:off x="721709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30"/>
            <p:cNvSpPr/>
            <p:nvPr/>
          </p:nvSpPr>
          <p:spPr>
            <a:xfrm>
              <a:off x="741290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30"/>
            <p:cNvSpPr/>
            <p:nvPr/>
          </p:nvSpPr>
          <p:spPr>
            <a:xfrm>
              <a:off x="760830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30"/>
            <p:cNvSpPr/>
            <p:nvPr/>
          </p:nvSpPr>
          <p:spPr>
            <a:xfrm>
              <a:off x="7804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30"/>
            <p:cNvSpPr/>
            <p:nvPr/>
          </p:nvSpPr>
          <p:spPr>
            <a:xfrm>
              <a:off x="800161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30"/>
            <p:cNvSpPr/>
            <p:nvPr/>
          </p:nvSpPr>
          <p:spPr>
            <a:xfrm>
              <a:off x="819701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30"/>
            <p:cNvSpPr/>
            <p:nvPr/>
          </p:nvSpPr>
          <p:spPr>
            <a:xfrm>
              <a:off x="839285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30"/>
            <p:cNvSpPr/>
            <p:nvPr/>
          </p:nvSpPr>
          <p:spPr>
            <a:xfrm>
              <a:off x="8588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21" name="Google Shape;2121;p30"/>
          <p:cNvSpPr txBox="1"/>
          <p:nvPr>
            <p:ph type="title"/>
          </p:nvPr>
        </p:nvSpPr>
        <p:spPr>
          <a:xfrm>
            <a:off x="893275" y="2659400"/>
            <a:ext cx="2229900" cy="2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1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122" name="Google Shape;2122;p30"/>
          <p:cNvSpPr txBox="1"/>
          <p:nvPr>
            <p:ph idx="1" type="subTitle"/>
          </p:nvPr>
        </p:nvSpPr>
        <p:spPr>
          <a:xfrm>
            <a:off x="893273" y="3704295"/>
            <a:ext cx="2229900" cy="7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3" name="Google Shape;2123;p30"/>
          <p:cNvSpPr txBox="1"/>
          <p:nvPr>
            <p:ph idx="2" type="title"/>
          </p:nvPr>
        </p:nvSpPr>
        <p:spPr>
          <a:xfrm>
            <a:off x="3457049" y="2659400"/>
            <a:ext cx="2229900" cy="2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1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124" name="Google Shape;2124;p30"/>
          <p:cNvSpPr txBox="1"/>
          <p:nvPr>
            <p:ph idx="3" type="subTitle"/>
          </p:nvPr>
        </p:nvSpPr>
        <p:spPr>
          <a:xfrm>
            <a:off x="3457050" y="3704295"/>
            <a:ext cx="2229900" cy="7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5" name="Google Shape;2125;p30"/>
          <p:cNvSpPr txBox="1"/>
          <p:nvPr>
            <p:ph idx="4" type="title"/>
          </p:nvPr>
        </p:nvSpPr>
        <p:spPr>
          <a:xfrm>
            <a:off x="6020823" y="2659453"/>
            <a:ext cx="2229900" cy="2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1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126" name="Google Shape;2126;p30"/>
          <p:cNvSpPr txBox="1"/>
          <p:nvPr>
            <p:ph idx="5" type="subTitle"/>
          </p:nvPr>
        </p:nvSpPr>
        <p:spPr>
          <a:xfrm>
            <a:off x="6020827" y="3704295"/>
            <a:ext cx="2229900" cy="7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7" name="Google Shape;2127;p30"/>
          <p:cNvSpPr txBox="1"/>
          <p:nvPr>
            <p:ph idx="6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128" name="Google Shape;2128;p30"/>
          <p:cNvSpPr txBox="1"/>
          <p:nvPr>
            <p:ph idx="7" type="subTitle"/>
          </p:nvPr>
        </p:nvSpPr>
        <p:spPr>
          <a:xfrm>
            <a:off x="893273" y="3302644"/>
            <a:ext cx="22299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129" name="Google Shape;2129;p30"/>
          <p:cNvSpPr txBox="1"/>
          <p:nvPr>
            <p:ph idx="8" type="subTitle"/>
          </p:nvPr>
        </p:nvSpPr>
        <p:spPr>
          <a:xfrm>
            <a:off x="3457050" y="3302644"/>
            <a:ext cx="22299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130" name="Google Shape;2130;p30"/>
          <p:cNvSpPr txBox="1"/>
          <p:nvPr>
            <p:ph idx="9" type="subTitle"/>
          </p:nvPr>
        </p:nvSpPr>
        <p:spPr>
          <a:xfrm>
            <a:off x="6020827" y="3302644"/>
            <a:ext cx="22299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pic>
        <p:nvPicPr>
          <p:cNvPr id="2131" name="Google Shape;2131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-2097701" y="152595"/>
            <a:ext cx="2151276" cy="318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2" name="Google Shape;213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21646" y="35604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3" name="Google Shape;2133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663306">
            <a:off x="-603834" y="-5202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4" name="Google Shape;2134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20275" y="3993975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5" name="Google Shape;2135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572079" y="79470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6" name="Google Shape;2136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882904" y="4739300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7" name="Google Shape;2137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476837" y="0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8" name="Google Shape;2138;p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-113791" y="4521849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9" name="Google Shape;2139;p3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291488" y="4688843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0" name="Google Shape;2140;p3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" y="1135709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1" name="Google Shape;2141;p3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 rot="-2951062">
            <a:off x="8590960" y="3630300"/>
            <a:ext cx="930801" cy="85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4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159" name="Google Shape;159;p4"/>
            <p:cNvSpPr/>
            <p:nvPr/>
          </p:nvSpPr>
          <p:spPr>
            <a:xfrm>
              <a:off x="360060" y="469084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360060" y="447937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360060" y="426959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360060" y="405984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360060" y="38483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360060" y="363858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360060" y="342713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360060" y="321735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360060" y="300588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360060" y="2796542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360060" y="25850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360060" y="237531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360060" y="216384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360060" y="195406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360060" y="174428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360060" y="153283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360060" y="132305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360060" y="1111578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60060" y="90182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360060" y="69035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60060" y="48057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55590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75173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949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1144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1340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153584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173165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192705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212455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231995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251576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271116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290697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310237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29990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49527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3691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88651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408232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427771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4475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467103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486643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5062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4"/>
            <p:cNvSpPr/>
            <p:nvPr/>
          </p:nvSpPr>
          <p:spPr>
            <a:xfrm>
              <a:off x="5257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4"/>
            <p:cNvSpPr/>
            <p:nvPr/>
          </p:nvSpPr>
          <p:spPr>
            <a:xfrm>
              <a:off x="5453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565054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584637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604174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623758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643298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662879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682588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702169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721709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741290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760830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7804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800161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819701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839285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8588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2" name="Google Shape;222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223" name="Google Shape;223;p4"/>
          <p:cNvSpPr txBox="1"/>
          <p:nvPr>
            <p:ph idx="1" type="body"/>
          </p:nvPr>
        </p:nvSpPr>
        <p:spPr>
          <a:xfrm>
            <a:off x="1266575" y="1156375"/>
            <a:ext cx="3996900" cy="1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224" name="Google Shape;224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59671" y="-1192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663306">
            <a:off x="-906659" y="247210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4348817">
            <a:off x="-2137400" y="3681276"/>
            <a:ext cx="4096344" cy="370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78754" y="41846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300371" y="2355125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8712" y="4509500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280463" y="4703618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538282" y="4568884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602360" y="2605613"/>
            <a:ext cx="930801" cy="85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-5400000">
            <a:off x="8697099" y="-1627455"/>
            <a:ext cx="2151276" cy="318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724959" y="735024"/>
            <a:ext cx="744214" cy="734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spTree>
      <p:nvGrpSpPr>
        <p:cNvPr id="2142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3" name="Google Shape;2143;p31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2144" name="Google Shape;2144;p31"/>
            <p:cNvSpPr/>
            <p:nvPr/>
          </p:nvSpPr>
          <p:spPr>
            <a:xfrm>
              <a:off x="360060" y="469084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5" name="Google Shape;2145;p31"/>
            <p:cNvSpPr/>
            <p:nvPr/>
          </p:nvSpPr>
          <p:spPr>
            <a:xfrm>
              <a:off x="360060" y="447937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6" name="Google Shape;2146;p31"/>
            <p:cNvSpPr/>
            <p:nvPr/>
          </p:nvSpPr>
          <p:spPr>
            <a:xfrm>
              <a:off x="360060" y="426959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7" name="Google Shape;2147;p31"/>
            <p:cNvSpPr/>
            <p:nvPr/>
          </p:nvSpPr>
          <p:spPr>
            <a:xfrm>
              <a:off x="360060" y="405984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8" name="Google Shape;2148;p31"/>
            <p:cNvSpPr/>
            <p:nvPr/>
          </p:nvSpPr>
          <p:spPr>
            <a:xfrm>
              <a:off x="360060" y="38483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9" name="Google Shape;2149;p31"/>
            <p:cNvSpPr/>
            <p:nvPr/>
          </p:nvSpPr>
          <p:spPr>
            <a:xfrm>
              <a:off x="360060" y="363858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0" name="Google Shape;2150;p31"/>
            <p:cNvSpPr/>
            <p:nvPr/>
          </p:nvSpPr>
          <p:spPr>
            <a:xfrm>
              <a:off x="360060" y="342713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1" name="Google Shape;2151;p31"/>
            <p:cNvSpPr/>
            <p:nvPr/>
          </p:nvSpPr>
          <p:spPr>
            <a:xfrm>
              <a:off x="360060" y="321735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2" name="Google Shape;2152;p31"/>
            <p:cNvSpPr/>
            <p:nvPr/>
          </p:nvSpPr>
          <p:spPr>
            <a:xfrm>
              <a:off x="360060" y="300588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3" name="Google Shape;2153;p31"/>
            <p:cNvSpPr/>
            <p:nvPr/>
          </p:nvSpPr>
          <p:spPr>
            <a:xfrm>
              <a:off x="360060" y="2796542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4" name="Google Shape;2154;p31"/>
            <p:cNvSpPr/>
            <p:nvPr/>
          </p:nvSpPr>
          <p:spPr>
            <a:xfrm>
              <a:off x="360060" y="25850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5" name="Google Shape;2155;p31"/>
            <p:cNvSpPr/>
            <p:nvPr/>
          </p:nvSpPr>
          <p:spPr>
            <a:xfrm>
              <a:off x="360060" y="237531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6" name="Google Shape;2156;p31"/>
            <p:cNvSpPr/>
            <p:nvPr/>
          </p:nvSpPr>
          <p:spPr>
            <a:xfrm>
              <a:off x="360060" y="216384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7" name="Google Shape;2157;p31"/>
            <p:cNvSpPr/>
            <p:nvPr/>
          </p:nvSpPr>
          <p:spPr>
            <a:xfrm>
              <a:off x="360060" y="195406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8" name="Google Shape;2158;p31"/>
            <p:cNvSpPr/>
            <p:nvPr/>
          </p:nvSpPr>
          <p:spPr>
            <a:xfrm>
              <a:off x="360060" y="174428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9" name="Google Shape;2159;p31"/>
            <p:cNvSpPr/>
            <p:nvPr/>
          </p:nvSpPr>
          <p:spPr>
            <a:xfrm>
              <a:off x="360060" y="153283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0" name="Google Shape;2160;p31"/>
            <p:cNvSpPr/>
            <p:nvPr/>
          </p:nvSpPr>
          <p:spPr>
            <a:xfrm>
              <a:off x="360060" y="132305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1" name="Google Shape;2161;p31"/>
            <p:cNvSpPr/>
            <p:nvPr/>
          </p:nvSpPr>
          <p:spPr>
            <a:xfrm>
              <a:off x="360060" y="1111578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2" name="Google Shape;2162;p31"/>
            <p:cNvSpPr/>
            <p:nvPr/>
          </p:nvSpPr>
          <p:spPr>
            <a:xfrm>
              <a:off x="360060" y="90182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3" name="Google Shape;2163;p31"/>
            <p:cNvSpPr/>
            <p:nvPr/>
          </p:nvSpPr>
          <p:spPr>
            <a:xfrm>
              <a:off x="360060" y="69035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31"/>
            <p:cNvSpPr/>
            <p:nvPr/>
          </p:nvSpPr>
          <p:spPr>
            <a:xfrm>
              <a:off x="360060" y="48057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5" name="Google Shape;2165;p31"/>
            <p:cNvSpPr/>
            <p:nvPr/>
          </p:nvSpPr>
          <p:spPr>
            <a:xfrm>
              <a:off x="55590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6" name="Google Shape;2166;p31"/>
            <p:cNvSpPr/>
            <p:nvPr/>
          </p:nvSpPr>
          <p:spPr>
            <a:xfrm>
              <a:off x="75173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7" name="Google Shape;2167;p31"/>
            <p:cNvSpPr/>
            <p:nvPr/>
          </p:nvSpPr>
          <p:spPr>
            <a:xfrm>
              <a:off x="949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8" name="Google Shape;2168;p31"/>
            <p:cNvSpPr/>
            <p:nvPr/>
          </p:nvSpPr>
          <p:spPr>
            <a:xfrm>
              <a:off x="1144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9" name="Google Shape;2169;p31"/>
            <p:cNvSpPr/>
            <p:nvPr/>
          </p:nvSpPr>
          <p:spPr>
            <a:xfrm>
              <a:off x="1340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0" name="Google Shape;2170;p31"/>
            <p:cNvSpPr/>
            <p:nvPr/>
          </p:nvSpPr>
          <p:spPr>
            <a:xfrm>
              <a:off x="153584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1" name="Google Shape;2171;p31"/>
            <p:cNvSpPr/>
            <p:nvPr/>
          </p:nvSpPr>
          <p:spPr>
            <a:xfrm>
              <a:off x="173165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2" name="Google Shape;2172;p31"/>
            <p:cNvSpPr/>
            <p:nvPr/>
          </p:nvSpPr>
          <p:spPr>
            <a:xfrm>
              <a:off x="192705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3" name="Google Shape;2173;p31"/>
            <p:cNvSpPr/>
            <p:nvPr/>
          </p:nvSpPr>
          <p:spPr>
            <a:xfrm>
              <a:off x="212455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4" name="Google Shape;2174;p31"/>
            <p:cNvSpPr/>
            <p:nvPr/>
          </p:nvSpPr>
          <p:spPr>
            <a:xfrm>
              <a:off x="231995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5" name="Google Shape;2175;p31"/>
            <p:cNvSpPr/>
            <p:nvPr/>
          </p:nvSpPr>
          <p:spPr>
            <a:xfrm>
              <a:off x="251576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6" name="Google Shape;2176;p31"/>
            <p:cNvSpPr/>
            <p:nvPr/>
          </p:nvSpPr>
          <p:spPr>
            <a:xfrm>
              <a:off x="271116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7" name="Google Shape;2177;p31"/>
            <p:cNvSpPr/>
            <p:nvPr/>
          </p:nvSpPr>
          <p:spPr>
            <a:xfrm>
              <a:off x="290697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8" name="Google Shape;2178;p31"/>
            <p:cNvSpPr/>
            <p:nvPr/>
          </p:nvSpPr>
          <p:spPr>
            <a:xfrm>
              <a:off x="310237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9" name="Google Shape;2179;p31"/>
            <p:cNvSpPr/>
            <p:nvPr/>
          </p:nvSpPr>
          <p:spPr>
            <a:xfrm>
              <a:off x="329990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0" name="Google Shape;2180;p31"/>
            <p:cNvSpPr/>
            <p:nvPr/>
          </p:nvSpPr>
          <p:spPr>
            <a:xfrm>
              <a:off x="349527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1" name="Google Shape;2181;p31"/>
            <p:cNvSpPr/>
            <p:nvPr/>
          </p:nvSpPr>
          <p:spPr>
            <a:xfrm>
              <a:off x="3691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2" name="Google Shape;2182;p31"/>
            <p:cNvSpPr/>
            <p:nvPr/>
          </p:nvSpPr>
          <p:spPr>
            <a:xfrm>
              <a:off x="388651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3" name="Google Shape;2183;p31"/>
            <p:cNvSpPr/>
            <p:nvPr/>
          </p:nvSpPr>
          <p:spPr>
            <a:xfrm>
              <a:off x="408232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4" name="Google Shape;2184;p31"/>
            <p:cNvSpPr/>
            <p:nvPr/>
          </p:nvSpPr>
          <p:spPr>
            <a:xfrm>
              <a:off x="427771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5" name="Google Shape;2185;p31"/>
            <p:cNvSpPr/>
            <p:nvPr/>
          </p:nvSpPr>
          <p:spPr>
            <a:xfrm>
              <a:off x="4475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6" name="Google Shape;2186;p31"/>
            <p:cNvSpPr/>
            <p:nvPr/>
          </p:nvSpPr>
          <p:spPr>
            <a:xfrm>
              <a:off x="467103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7" name="Google Shape;2187;p31"/>
            <p:cNvSpPr/>
            <p:nvPr/>
          </p:nvSpPr>
          <p:spPr>
            <a:xfrm>
              <a:off x="486643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8" name="Google Shape;2188;p31"/>
            <p:cNvSpPr/>
            <p:nvPr/>
          </p:nvSpPr>
          <p:spPr>
            <a:xfrm>
              <a:off x="5062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9" name="Google Shape;2189;p31"/>
            <p:cNvSpPr/>
            <p:nvPr/>
          </p:nvSpPr>
          <p:spPr>
            <a:xfrm>
              <a:off x="5257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0" name="Google Shape;2190;p31"/>
            <p:cNvSpPr/>
            <p:nvPr/>
          </p:nvSpPr>
          <p:spPr>
            <a:xfrm>
              <a:off x="5453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1" name="Google Shape;2191;p31"/>
            <p:cNvSpPr/>
            <p:nvPr/>
          </p:nvSpPr>
          <p:spPr>
            <a:xfrm>
              <a:off x="565054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2" name="Google Shape;2192;p31"/>
            <p:cNvSpPr/>
            <p:nvPr/>
          </p:nvSpPr>
          <p:spPr>
            <a:xfrm>
              <a:off x="584637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3" name="Google Shape;2193;p31"/>
            <p:cNvSpPr/>
            <p:nvPr/>
          </p:nvSpPr>
          <p:spPr>
            <a:xfrm>
              <a:off x="604174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4" name="Google Shape;2194;p31"/>
            <p:cNvSpPr/>
            <p:nvPr/>
          </p:nvSpPr>
          <p:spPr>
            <a:xfrm>
              <a:off x="623758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5" name="Google Shape;2195;p31"/>
            <p:cNvSpPr/>
            <p:nvPr/>
          </p:nvSpPr>
          <p:spPr>
            <a:xfrm>
              <a:off x="643298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31"/>
            <p:cNvSpPr/>
            <p:nvPr/>
          </p:nvSpPr>
          <p:spPr>
            <a:xfrm>
              <a:off x="662879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31"/>
            <p:cNvSpPr/>
            <p:nvPr/>
          </p:nvSpPr>
          <p:spPr>
            <a:xfrm>
              <a:off x="682588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31"/>
            <p:cNvSpPr/>
            <p:nvPr/>
          </p:nvSpPr>
          <p:spPr>
            <a:xfrm>
              <a:off x="702169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31"/>
            <p:cNvSpPr/>
            <p:nvPr/>
          </p:nvSpPr>
          <p:spPr>
            <a:xfrm>
              <a:off x="721709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31"/>
            <p:cNvSpPr/>
            <p:nvPr/>
          </p:nvSpPr>
          <p:spPr>
            <a:xfrm>
              <a:off x="741290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31"/>
            <p:cNvSpPr/>
            <p:nvPr/>
          </p:nvSpPr>
          <p:spPr>
            <a:xfrm>
              <a:off x="760830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31"/>
            <p:cNvSpPr/>
            <p:nvPr/>
          </p:nvSpPr>
          <p:spPr>
            <a:xfrm>
              <a:off x="7804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31"/>
            <p:cNvSpPr/>
            <p:nvPr/>
          </p:nvSpPr>
          <p:spPr>
            <a:xfrm>
              <a:off x="800161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31"/>
            <p:cNvSpPr/>
            <p:nvPr/>
          </p:nvSpPr>
          <p:spPr>
            <a:xfrm>
              <a:off x="819701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31"/>
            <p:cNvSpPr/>
            <p:nvPr/>
          </p:nvSpPr>
          <p:spPr>
            <a:xfrm>
              <a:off x="839285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31"/>
            <p:cNvSpPr/>
            <p:nvPr/>
          </p:nvSpPr>
          <p:spPr>
            <a:xfrm>
              <a:off x="8588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07" name="Google Shape;2207;p31"/>
          <p:cNvSpPr txBox="1"/>
          <p:nvPr>
            <p:ph type="ctrTitle"/>
          </p:nvPr>
        </p:nvSpPr>
        <p:spPr>
          <a:xfrm>
            <a:off x="715100" y="581239"/>
            <a:ext cx="4284000" cy="9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08" name="Google Shape;2208;p31"/>
          <p:cNvSpPr txBox="1"/>
          <p:nvPr>
            <p:ph idx="1" type="subTitle"/>
          </p:nvPr>
        </p:nvSpPr>
        <p:spPr>
          <a:xfrm>
            <a:off x="715100" y="1475950"/>
            <a:ext cx="4293900" cy="15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pic>
        <p:nvPicPr>
          <p:cNvPr id="2209" name="Google Shape;2209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640925" y="554925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0" name="Google Shape;221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663306">
            <a:off x="6560741" y="32457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1" name="Google Shape;2211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785596" y="34774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2" name="Google Shape;2212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78754" y="41846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3" name="Google Shape;2213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210099" y="4607600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4" name="Google Shape;2214;p3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113791" y="4521849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5" name="Google Shape;2215;p3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-279887" y="1652043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6" name="Google Shape;2216;p3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178757" y="255484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7" name="Google Shape;2217;p3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-5400000">
            <a:off x="-1638876" y="-1631655"/>
            <a:ext cx="2151276" cy="318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8" name="Google Shape;2218;p3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rot="-3174378">
            <a:off x="8517485" y="2854163"/>
            <a:ext cx="930801" cy="854275"/>
          </a:xfrm>
          <a:prstGeom prst="rect">
            <a:avLst/>
          </a:prstGeom>
          <a:noFill/>
          <a:ln>
            <a:noFill/>
          </a:ln>
        </p:spPr>
      </p:pic>
      <p:sp>
        <p:nvSpPr>
          <p:cNvPr id="2219" name="Google Shape;2219;p31"/>
          <p:cNvSpPr txBox="1"/>
          <p:nvPr/>
        </p:nvSpPr>
        <p:spPr>
          <a:xfrm>
            <a:off x="715100" y="3955825"/>
            <a:ext cx="49257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rPr>
              <a:t>CREDITS: This presentation template was created by </a:t>
            </a:r>
            <a:r>
              <a:rPr b="1" i="0" lang="en" sz="1200" u="none" cap="none" strike="noStrike">
                <a:solidFill>
                  <a:schemeClr val="hlink"/>
                </a:solidFill>
                <a:uFill>
                  <a:noFill/>
                </a:uFill>
                <a:latin typeface="Manrope"/>
                <a:ea typeface="Manrope"/>
                <a:cs typeface="Manrope"/>
                <a:sym typeface="Manrope"/>
                <a:hlinkClick r:id="rId12"/>
              </a:rPr>
              <a:t>Slidesgo</a:t>
            </a:r>
            <a:r>
              <a:rPr b="0" i="0" lang="en" sz="1200" u="none" cap="none" strike="noStrike"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rPr>
              <a:t>, including icons by </a:t>
            </a:r>
            <a:r>
              <a:rPr b="1" i="0" lang="en" sz="1200" u="none" cap="none" strike="noStrike">
                <a:solidFill>
                  <a:schemeClr val="hlink"/>
                </a:solidFill>
                <a:uFill>
                  <a:noFill/>
                </a:uFill>
                <a:latin typeface="Manrope"/>
                <a:ea typeface="Manrope"/>
                <a:cs typeface="Manrope"/>
                <a:sym typeface="Manrope"/>
                <a:hlinkClick r:id="rId13"/>
              </a:rPr>
              <a:t>Flaticon</a:t>
            </a:r>
            <a:r>
              <a:rPr b="0" i="0" lang="en" sz="1200" u="none" cap="none" strike="noStrike"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rPr>
              <a:t> and infographics &amp; images by </a:t>
            </a:r>
            <a:r>
              <a:rPr b="1" i="0" lang="en" sz="1200" u="none" cap="none" strike="noStrike">
                <a:solidFill>
                  <a:schemeClr val="hlink"/>
                </a:solidFill>
                <a:uFill>
                  <a:noFill/>
                </a:uFill>
                <a:latin typeface="Manrope"/>
                <a:ea typeface="Manrope"/>
                <a:cs typeface="Manrope"/>
                <a:sym typeface="Manrope"/>
                <a:hlinkClick r:id="rId14"/>
              </a:rPr>
              <a:t>Freepik</a:t>
            </a:r>
            <a:endParaRPr b="1" i="0" sz="1200" u="none" cap="none" strike="noStrike">
              <a:solidFill>
                <a:schemeClr val="lt2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spTree>
      <p:nvGrpSpPr>
        <p:cNvPr id="2220" name="Shape 2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1" name="Google Shape;2221;p32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2222" name="Google Shape;2222;p32"/>
            <p:cNvSpPr/>
            <p:nvPr/>
          </p:nvSpPr>
          <p:spPr>
            <a:xfrm>
              <a:off x="360060" y="469084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32"/>
            <p:cNvSpPr/>
            <p:nvPr/>
          </p:nvSpPr>
          <p:spPr>
            <a:xfrm>
              <a:off x="360060" y="447937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32"/>
            <p:cNvSpPr/>
            <p:nvPr/>
          </p:nvSpPr>
          <p:spPr>
            <a:xfrm>
              <a:off x="360060" y="426959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32"/>
            <p:cNvSpPr/>
            <p:nvPr/>
          </p:nvSpPr>
          <p:spPr>
            <a:xfrm>
              <a:off x="360060" y="405984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32"/>
            <p:cNvSpPr/>
            <p:nvPr/>
          </p:nvSpPr>
          <p:spPr>
            <a:xfrm>
              <a:off x="360060" y="38483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32"/>
            <p:cNvSpPr/>
            <p:nvPr/>
          </p:nvSpPr>
          <p:spPr>
            <a:xfrm>
              <a:off x="360060" y="363858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32"/>
            <p:cNvSpPr/>
            <p:nvPr/>
          </p:nvSpPr>
          <p:spPr>
            <a:xfrm>
              <a:off x="360060" y="342713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32"/>
            <p:cNvSpPr/>
            <p:nvPr/>
          </p:nvSpPr>
          <p:spPr>
            <a:xfrm>
              <a:off x="360060" y="321735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32"/>
            <p:cNvSpPr/>
            <p:nvPr/>
          </p:nvSpPr>
          <p:spPr>
            <a:xfrm>
              <a:off x="360060" y="300588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32"/>
            <p:cNvSpPr/>
            <p:nvPr/>
          </p:nvSpPr>
          <p:spPr>
            <a:xfrm>
              <a:off x="360060" y="2796542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32"/>
            <p:cNvSpPr/>
            <p:nvPr/>
          </p:nvSpPr>
          <p:spPr>
            <a:xfrm>
              <a:off x="360060" y="25850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32"/>
            <p:cNvSpPr/>
            <p:nvPr/>
          </p:nvSpPr>
          <p:spPr>
            <a:xfrm>
              <a:off x="360060" y="237531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32"/>
            <p:cNvSpPr/>
            <p:nvPr/>
          </p:nvSpPr>
          <p:spPr>
            <a:xfrm>
              <a:off x="360060" y="216384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32"/>
            <p:cNvSpPr/>
            <p:nvPr/>
          </p:nvSpPr>
          <p:spPr>
            <a:xfrm>
              <a:off x="360060" y="195406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32"/>
            <p:cNvSpPr/>
            <p:nvPr/>
          </p:nvSpPr>
          <p:spPr>
            <a:xfrm>
              <a:off x="360060" y="174428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32"/>
            <p:cNvSpPr/>
            <p:nvPr/>
          </p:nvSpPr>
          <p:spPr>
            <a:xfrm>
              <a:off x="360060" y="153283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32"/>
            <p:cNvSpPr/>
            <p:nvPr/>
          </p:nvSpPr>
          <p:spPr>
            <a:xfrm>
              <a:off x="360060" y="132305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32"/>
            <p:cNvSpPr/>
            <p:nvPr/>
          </p:nvSpPr>
          <p:spPr>
            <a:xfrm>
              <a:off x="360060" y="1111578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32"/>
            <p:cNvSpPr/>
            <p:nvPr/>
          </p:nvSpPr>
          <p:spPr>
            <a:xfrm>
              <a:off x="360060" y="90182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32"/>
            <p:cNvSpPr/>
            <p:nvPr/>
          </p:nvSpPr>
          <p:spPr>
            <a:xfrm>
              <a:off x="360060" y="69035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32"/>
            <p:cNvSpPr/>
            <p:nvPr/>
          </p:nvSpPr>
          <p:spPr>
            <a:xfrm>
              <a:off x="360060" y="48057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32"/>
            <p:cNvSpPr/>
            <p:nvPr/>
          </p:nvSpPr>
          <p:spPr>
            <a:xfrm>
              <a:off x="55590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32"/>
            <p:cNvSpPr/>
            <p:nvPr/>
          </p:nvSpPr>
          <p:spPr>
            <a:xfrm>
              <a:off x="75173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32"/>
            <p:cNvSpPr/>
            <p:nvPr/>
          </p:nvSpPr>
          <p:spPr>
            <a:xfrm>
              <a:off x="949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32"/>
            <p:cNvSpPr/>
            <p:nvPr/>
          </p:nvSpPr>
          <p:spPr>
            <a:xfrm>
              <a:off x="1144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32"/>
            <p:cNvSpPr/>
            <p:nvPr/>
          </p:nvSpPr>
          <p:spPr>
            <a:xfrm>
              <a:off x="1340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32"/>
            <p:cNvSpPr/>
            <p:nvPr/>
          </p:nvSpPr>
          <p:spPr>
            <a:xfrm>
              <a:off x="153584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9" name="Google Shape;2249;p32"/>
            <p:cNvSpPr/>
            <p:nvPr/>
          </p:nvSpPr>
          <p:spPr>
            <a:xfrm>
              <a:off x="173165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0" name="Google Shape;2250;p32"/>
            <p:cNvSpPr/>
            <p:nvPr/>
          </p:nvSpPr>
          <p:spPr>
            <a:xfrm>
              <a:off x="192705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1" name="Google Shape;2251;p32"/>
            <p:cNvSpPr/>
            <p:nvPr/>
          </p:nvSpPr>
          <p:spPr>
            <a:xfrm>
              <a:off x="212455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32"/>
            <p:cNvSpPr/>
            <p:nvPr/>
          </p:nvSpPr>
          <p:spPr>
            <a:xfrm>
              <a:off x="231995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32"/>
            <p:cNvSpPr/>
            <p:nvPr/>
          </p:nvSpPr>
          <p:spPr>
            <a:xfrm>
              <a:off x="251576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32"/>
            <p:cNvSpPr/>
            <p:nvPr/>
          </p:nvSpPr>
          <p:spPr>
            <a:xfrm>
              <a:off x="271116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32"/>
            <p:cNvSpPr/>
            <p:nvPr/>
          </p:nvSpPr>
          <p:spPr>
            <a:xfrm>
              <a:off x="290697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6" name="Google Shape;2256;p32"/>
            <p:cNvSpPr/>
            <p:nvPr/>
          </p:nvSpPr>
          <p:spPr>
            <a:xfrm>
              <a:off x="310237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7" name="Google Shape;2257;p32"/>
            <p:cNvSpPr/>
            <p:nvPr/>
          </p:nvSpPr>
          <p:spPr>
            <a:xfrm>
              <a:off x="329990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32"/>
            <p:cNvSpPr/>
            <p:nvPr/>
          </p:nvSpPr>
          <p:spPr>
            <a:xfrm>
              <a:off x="349527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32"/>
            <p:cNvSpPr/>
            <p:nvPr/>
          </p:nvSpPr>
          <p:spPr>
            <a:xfrm>
              <a:off x="3691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32"/>
            <p:cNvSpPr/>
            <p:nvPr/>
          </p:nvSpPr>
          <p:spPr>
            <a:xfrm>
              <a:off x="388651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32"/>
            <p:cNvSpPr/>
            <p:nvPr/>
          </p:nvSpPr>
          <p:spPr>
            <a:xfrm>
              <a:off x="408232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2" name="Google Shape;2262;p32"/>
            <p:cNvSpPr/>
            <p:nvPr/>
          </p:nvSpPr>
          <p:spPr>
            <a:xfrm>
              <a:off x="427771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3" name="Google Shape;2263;p32"/>
            <p:cNvSpPr/>
            <p:nvPr/>
          </p:nvSpPr>
          <p:spPr>
            <a:xfrm>
              <a:off x="4475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32"/>
            <p:cNvSpPr/>
            <p:nvPr/>
          </p:nvSpPr>
          <p:spPr>
            <a:xfrm>
              <a:off x="467103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32"/>
            <p:cNvSpPr/>
            <p:nvPr/>
          </p:nvSpPr>
          <p:spPr>
            <a:xfrm>
              <a:off x="486643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32"/>
            <p:cNvSpPr/>
            <p:nvPr/>
          </p:nvSpPr>
          <p:spPr>
            <a:xfrm>
              <a:off x="5062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32"/>
            <p:cNvSpPr/>
            <p:nvPr/>
          </p:nvSpPr>
          <p:spPr>
            <a:xfrm>
              <a:off x="5257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32"/>
            <p:cNvSpPr/>
            <p:nvPr/>
          </p:nvSpPr>
          <p:spPr>
            <a:xfrm>
              <a:off x="5453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32"/>
            <p:cNvSpPr/>
            <p:nvPr/>
          </p:nvSpPr>
          <p:spPr>
            <a:xfrm>
              <a:off x="565054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32"/>
            <p:cNvSpPr/>
            <p:nvPr/>
          </p:nvSpPr>
          <p:spPr>
            <a:xfrm>
              <a:off x="584637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32"/>
            <p:cNvSpPr/>
            <p:nvPr/>
          </p:nvSpPr>
          <p:spPr>
            <a:xfrm>
              <a:off x="604174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32"/>
            <p:cNvSpPr/>
            <p:nvPr/>
          </p:nvSpPr>
          <p:spPr>
            <a:xfrm>
              <a:off x="623758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32"/>
            <p:cNvSpPr/>
            <p:nvPr/>
          </p:nvSpPr>
          <p:spPr>
            <a:xfrm>
              <a:off x="643298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32"/>
            <p:cNvSpPr/>
            <p:nvPr/>
          </p:nvSpPr>
          <p:spPr>
            <a:xfrm>
              <a:off x="662879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32"/>
            <p:cNvSpPr/>
            <p:nvPr/>
          </p:nvSpPr>
          <p:spPr>
            <a:xfrm>
              <a:off x="682588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32"/>
            <p:cNvSpPr/>
            <p:nvPr/>
          </p:nvSpPr>
          <p:spPr>
            <a:xfrm>
              <a:off x="702169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32"/>
            <p:cNvSpPr/>
            <p:nvPr/>
          </p:nvSpPr>
          <p:spPr>
            <a:xfrm>
              <a:off x="721709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32"/>
            <p:cNvSpPr/>
            <p:nvPr/>
          </p:nvSpPr>
          <p:spPr>
            <a:xfrm>
              <a:off x="741290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32"/>
            <p:cNvSpPr/>
            <p:nvPr/>
          </p:nvSpPr>
          <p:spPr>
            <a:xfrm>
              <a:off x="760830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32"/>
            <p:cNvSpPr/>
            <p:nvPr/>
          </p:nvSpPr>
          <p:spPr>
            <a:xfrm>
              <a:off x="7804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32"/>
            <p:cNvSpPr/>
            <p:nvPr/>
          </p:nvSpPr>
          <p:spPr>
            <a:xfrm>
              <a:off x="800161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32"/>
            <p:cNvSpPr/>
            <p:nvPr/>
          </p:nvSpPr>
          <p:spPr>
            <a:xfrm>
              <a:off x="819701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32"/>
            <p:cNvSpPr/>
            <p:nvPr/>
          </p:nvSpPr>
          <p:spPr>
            <a:xfrm>
              <a:off x="839285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32"/>
            <p:cNvSpPr/>
            <p:nvPr/>
          </p:nvSpPr>
          <p:spPr>
            <a:xfrm>
              <a:off x="8588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85" name="Google Shape;2285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86896" y="8586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6" name="Google Shape;2286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1663306">
            <a:off x="6148766" y="-5711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7" name="Google Shape;228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88525" y="-2209125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8" name="Google Shape;2288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78754" y="41846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9" name="Google Shape;2289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4092" y="3844225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0" name="Google Shape;2290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487" y="528075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1" name="Google Shape;2291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564597" y="2930374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2" name="Google Shape;2292;p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930938" y="4222093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3" name="Google Shape;2293;p3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057807" y="4090059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4" name="Google Shape;2294;p3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44360" y="1002013"/>
            <a:ext cx="930801" cy="85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5" name="Google Shape;2295;p3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-5400000">
            <a:off x="674874" y="3410595"/>
            <a:ext cx="2151276" cy="318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">
    <p:spTree>
      <p:nvGrpSpPr>
        <p:cNvPr id="2296" name="Shape 2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7" name="Google Shape;2297;p33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2298" name="Google Shape;2298;p33"/>
            <p:cNvSpPr/>
            <p:nvPr/>
          </p:nvSpPr>
          <p:spPr>
            <a:xfrm>
              <a:off x="360060" y="469084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33"/>
            <p:cNvSpPr/>
            <p:nvPr/>
          </p:nvSpPr>
          <p:spPr>
            <a:xfrm>
              <a:off x="360060" y="447937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33"/>
            <p:cNvSpPr/>
            <p:nvPr/>
          </p:nvSpPr>
          <p:spPr>
            <a:xfrm>
              <a:off x="360060" y="426959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33"/>
            <p:cNvSpPr/>
            <p:nvPr/>
          </p:nvSpPr>
          <p:spPr>
            <a:xfrm>
              <a:off x="360060" y="405984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33"/>
            <p:cNvSpPr/>
            <p:nvPr/>
          </p:nvSpPr>
          <p:spPr>
            <a:xfrm>
              <a:off x="360060" y="38483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33"/>
            <p:cNvSpPr/>
            <p:nvPr/>
          </p:nvSpPr>
          <p:spPr>
            <a:xfrm>
              <a:off x="360060" y="363858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33"/>
            <p:cNvSpPr/>
            <p:nvPr/>
          </p:nvSpPr>
          <p:spPr>
            <a:xfrm>
              <a:off x="360060" y="342713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33"/>
            <p:cNvSpPr/>
            <p:nvPr/>
          </p:nvSpPr>
          <p:spPr>
            <a:xfrm>
              <a:off x="360060" y="321735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33"/>
            <p:cNvSpPr/>
            <p:nvPr/>
          </p:nvSpPr>
          <p:spPr>
            <a:xfrm>
              <a:off x="360060" y="300588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33"/>
            <p:cNvSpPr/>
            <p:nvPr/>
          </p:nvSpPr>
          <p:spPr>
            <a:xfrm>
              <a:off x="360060" y="2796542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33"/>
            <p:cNvSpPr/>
            <p:nvPr/>
          </p:nvSpPr>
          <p:spPr>
            <a:xfrm>
              <a:off x="360060" y="25850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33"/>
            <p:cNvSpPr/>
            <p:nvPr/>
          </p:nvSpPr>
          <p:spPr>
            <a:xfrm>
              <a:off x="360060" y="237531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33"/>
            <p:cNvSpPr/>
            <p:nvPr/>
          </p:nvSpPr>
          <p:spPr>
            <a:xfrm>
              <a:off x="360060" y="216384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33"/>
            <p:cNvSpPr/>
            <p:nvPr/>
          </p:nvSpPr>
          <p:spPr>
            <a:xfrm>
              <a:off x="360060" y="195406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33"/>
            <p:cNvSpPr/>
            <p:nvPr/>
          </p:nvSpPr>
          <p:spPr>
            <a:xfrm>
              <a:off x="360060" y="174428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33"/>
            <p:cNvSpPr/>
            <p:nvPr/>
          </p:nvSpPr>
          <p:spPr>
            <a:xfrm>
              <a:off x="360060" y="153283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33"/>
            <p:cNvSpPr/>
            <p:nvPr/>
          </p:nvSpPr>
          <p:spPr>
            <a:xfrm>
              <a:off x="360060" y="132305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33"/>
            <p:cNvSpPr/>
            <p:nvPr/>
          </p:nvSpPr>
          <p:spPr>
            <a:xfrm>
              <a:off x="360060" y="1111578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33"/>
            <p:cNvSpPr/>
            <p:nvPr/>
          </p:nvSpPr>
          <p:spPr>
            <a:xfrm>
              <a:off x="360060" y="90182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33"/>
            <p:cNvSpPr/>
            <p:nvPr/>
          </p:nvSpPr>
          <p:spPr>
            <a:xfrm>
              <a:off x="360060" y="69035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33"/>
            <p:cNvSpPr/>
            <p:nvPr/>
          </p:nvSpPr>
          <p:spPr>
            <a:xfrm>
              <a:off x="360060" y="48057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33"/>
            <p:cNvSpPr/>
            <p:nvPr/>
          </p:nvSpPr>
          <p:spPr>
            <a:xfrm>
              <a:off x="55590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33"/>
            <p:cNvSpPr/>
            <p:nvPr/>
          </p:nvSpPr>
          <p:spPr>
            <a:xfrm>
              <a:off x="75173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33"/>
            <p:cNvSpPr/>
            <p:nvPr/>
          </p:nvSpPr>
          <p:spPr>
            <a:xfrm>
              <a:off x="949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33"/>
            <p:cNvSpPr/>
            <p:nvPr/>
          </p:nvSpPr>
          <p:spPr>
            <a:xfrm>
              <a:off x="1144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33"/>
            <p:cNvSpPr/>
            <p:nvPr/>
          </p:nvSpPr>
          <p:spPr>
            <a:xfrm>
              <a:off x="1340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3"/>
            <p:cNvSpPr/>
            <p:nvPr/>
          </p:nvSpPr>
          <p:spPr>
            <a:xfrm>
              <a:off x="153584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3"/>
            <p:cNvSpPr/>
            <p:nvPr/>
          </p:nvSpPr>
          <p:spPr>
            <a:xfrm>
              <a:off x="173165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33"/>
            <p:cNvSpPr/>
            <p:nvPr/>
          </p:nvSpPr>
          <p:spPr>
            <a:xfrm>
              <a:off x="192705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33"/>
            <p:cNvSpPr/>
            <p:nvPr/>
          </p:nvSpPr>
          <p:spPr>
            <a:xfrm>
              <a:off x="212455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33"/>
            <p:cNvSpPr/>
            <p:nvPr/>
          </p:nvSpPr>
          <p:spPr>
            <a:xfrm>
              <a:off x="231995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3"/>
            <p:cNvSpPr/>
            <p:nvPr/>
          </p:nvSpPr>
          <p:spPr>
            <a:xfrm>
              <a:off x="251576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33"/>
            <p:cNvSpPr/>
            <p:nvPr/>
          </p:nvSpPr>
          <p:spPr>
            <a:xfrm>
              <a:off x="271116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33"/>
            <p:cNvSpPr/>
            <p:nvPr/>
          </p:nvSpPr>
          <p:spPr>
            <a:xfrm>
              <a:off x="290697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33"/>
            <p:cNvSpPr/>
            <p:nvPr/>
          </p:nvSpPr>
          <p:spPr>
            <a:xfrm>
              <a:off x="310237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33"/>
            <p:cNvSpPr/>
            <p:nvPr/>
          </p:nvSpPr>
          <p:spPr>
            <a:xfrm>
              <a:off x="329990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33"/>
            <p:cNvSpPr/>
            <p:nvPr/>
          </p:nvSpPr>
          <p:spPr>
            <a:xfrm>
              <a:off x="349527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33"/>
            <p:cNvSpPr/>
            <p:nvPr/>
          </p:nvSpPr>
          <p:spPr>
            <a:xfrm>
              <a:off x="3691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33"/>
            <p:cNvSpPr/>
            <p:nvPr/>
          </p:nvSpPr>
          <p:spPr>
            <a:xfrm>
              <a:off x="388651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33"/>
            <p:cNvSpPr/>
            <p:nvPr/>
          </p:nvSpPr>
          <p:spPr>
            <a:xfrm>
              <a:off x="408232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33"/>
            <p:cNvSpPr/>
            <p:nvPr/>
          </p:nvSpPr>
          <p:spPr>
            <a:xfrm>
              <a:off x="427771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3"/>
            <p:cNvSpPr/>
            <p:nvPr/>
          </p:nvSpPr>
          <p:spPr>
            <a:xfrm>
              <a:off x="4475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33"/>
            <p:cNvSpPr/>
            <p:nvPr/>
          </p:nvSpPr>
          <p:spPr>
            <a:xfrm>
              <a:off x="467103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33"/>
            <p:cNvSpPr/>
            <p:nvPr/>
          </p:nvSpPr>
          <p:spPr>
            <a:xfrm>
              <a:off x="486643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33"/>
            <p:cNvSpPr/>
            <p:nvPr/>
          </p:nvSpPr>
          <p:spPr>
            <a:xfrm>
              <a:off x="5062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33"/>
            <p:cNvSpPr/>
            <p:nvPr/>
          </p:nvSpPr>
          <p:spPr>
            <a:xfrm>
              <a:off x="5257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33"/>
            <p:cNvSpPr/>
            <p:nvPr/>
          </p:nvSpPr>
          <p:spPr>
            <a:xfrm>
              <a:off x="5453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33"/>
            <p:cNvSpPr/>
            <p:nvPr/>
          </p:nvSpPr>
          <p:spPr>
            <a:xfrm>
              <a:off x="565054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33"/>
            <p:cNvSpPr/>
            <p:nvPr/>
          </p:nvSpPr>
          <p:spPr>
            <a:xfrm>
              <a:off x="584637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33"/>
            <p:cNvSpPr/>
            <p:nvPr/>
          </p:nvSpPr>
          <p:spPr>
            <a:xfrm>
              <a:off x="604174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33"/>
            <p:cNvSpPr/>
            <p:nvPr/>
          </p:nvSpPr>
          <p:spPr>
            <a:xfrm>
              <a:off x="623758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33"/>
            <p:cNvSpPr/>
            <p:nvPr/>
          </p:nvSpPr>
          <p:spPr>
            <a:xfrm>
              <a:off x="643298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33"/>
            <p:cNvSpPr/>
            <p:nvPr/>
          </p:nvSpPr>
          <p:spPr>
            <a:xfrm>
              <a:off x="662879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33"/>
            <p:cNvSpPr/>
            <p:nvPr/>
          </p:nvSpPr>
          <p:spPr>
            <a:xfrm>
              <a:off x="682588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33"/>
            <p:cNvSpPr/>
            <p:nvPr/>
          </p:nvSpPr>
          <p:spPr>
            <a:xfrm>
              <a:off x="702169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33"/>
            <p:cNvSpPr/>
            <p:nvPr/>
          </p:nvSpPr>
          <p:spPr>
            <a:xfrm>
              <a:off x="721709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33"/>
            <p:cNvSpPr/>
            <p:nvPr/>
          </p:nvSpPr>
          <p:spPr>
            <a:xfrm>
              <a:off x="741290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33"/>
            <p:cNvSpPr/>
            <p:nvPr/>
          </p:nvSpPr>
          <p:spPr>
            <a:xfrm>
              <a:off x="760830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33"/>
            <p:cNvSpPr/>
            <p:nvPr/>
          </p:nvSpPr>
          <p:spPr>
            <a:xfrm>
              <a:off x="7804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33"/>
            <p:cNvSpPr/>
            <p:nvPr/>
          </p:nvSpPr>
          <p:spPr>
            <a:xfrm>
              <a:off x="800161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33"/>
            <p:cNvSpPr/>
            <p:nvPr/>
          </p:nvSpPr>
          <p:spPr>
            <a:xfrm>
              <a:off x="819701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33"/>
            <p:cNvSpPr/>
            <p:nvPr/>
          </p:nvSpPr>
          <p:spPr>
            <a:xfrm>
              <a:off x="839285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33"/>
            <p:cNvSpPr/>
            <p:nvPr/>
          </p:nvSpPr>
          <p:spPr>
            <a:xfrm>
              <a:off x="8588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361" name="Google Shape;2361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16121" y="-5258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2" name="Google Shape;2362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663306">
            <a:off x="8211066" y="-3982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3" name="Google Shape;2363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3028924">
            <a:off x="2811650" y="4114299"/>
            <a:ext cx="4096340" cy="3708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4" name="Google Shape;2364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48254" y="44193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5" name="Google Shape;2365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42054" y="126087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6" name="Google Shape;2366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126938" y="4104800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7" name="Google Shape;2367;p3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675013" y="4222093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8" name="Google Shape;2368;p3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729672" y="3947388"/>
            <a:ext cx="930801" cy="85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9" name="Google Shape;2369;p3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5400000">
            <a:off x="3545674" y="-2134630"/>
            <a:ext cx="2151276" cy="318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0" name="Google Shape;2370;p3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428904" y="194427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1" name="Google Shape;2371;p3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4933384">
            <a:off x="-766971" y="25957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2" name="Google Shape;2372;p3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432559" y="270949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3" name="Google Shape;2373;p3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134782" y="116972"/>
            <a:ext cx="667305" cy="782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BLANK_1_1_1_1_1_1_1_1_1">
    <p:spTree>
      <p:nvGrpSpPr>
        <p:cNvPr id="2374" name="Shape 2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5" name="Google Shape;2375;p34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2376" name="Google Shape;2376;p34"/>
            <p:cNvSpPr/>
            <p:nvPr/>
          </p:nvSpPr>
          <p:spPr>
            <a:xfrm>
              <a:off x="360060" y="469084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34"/>
            <p:cNvSpPr/>
            <p:nvPr/>
          </p:nvSpPr>
          <p:spPr>
            <a:xfrm>
              <a:off x="360060" y="447937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34"/>
            <p:cNvSpPr/>
            <p:nvPr/>
          </p:nvSpPr>
          <p:spPr>
            <a:xfrm>
              <a:off x="360060" y="426959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34"/>
            <p:cNvSpPr/>
            <p:nvPr/>
          </p:nvSpPr>
          <p:spPr>
            <a:xfrm>
              <a:off x="360060" y="405984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34"/>
            <p:cNvSpPr/>
            <p:nvPr/>
          </p:nvSpPr>
          <p:spPr>
            <a:xfrm>
              <a:off x="360060" y="38483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p34"/>
            <p:cNvSpPr/>
            <p:nvPr/>
          </p:nvSpPr>
          <p:spPr>
            <a:xfrm>
              <a:off x="360060" y="363858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34"/>
            <p:cNvSpPr/>
            <p:nvPr/>
          </p:nvSpPr>
          <p:spPr>
            <a:xfrm>
              <a:off x="360060" y="342713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34"/>
            <p:cNvSpPr/>
            <p:nvPr/>
          </p:nvSpPr>
          <p:spPr>
            <a:xfrm>
              <a:off x="360060" y="321735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34"/>
            <p:cNvSpPr/>
            <p:nvPr/>
          </p:nvSpPr>
          <p:spPr>
            <a:xfrm>
              <a:off x="360060" y="300588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34"/>
            <p:cNvSpPr/>
            <p:nvPr/>
          </p:nvSpPr>
          <p:spPr>
            <a:xfrm>
              <a:off x="360060" y="2796542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34"/>
            <p:cNvSpPr/>
            <p:nvPr/>
          </p:nvSpPr>
          <p:spPr>
            <a:xfrm>
              <a:off x="360060" y="25850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34"/>
            <p:cNvSpPr/>
            <p:nvPr/>
          </p:nvSpPr>
          <p:spPr>
            <a:xfrm>
              <a:off x="360060" y="237531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34"/>
            <p:cNvSpPr/>
            <p:nvPr/>
          </p:nvSpPr>
          <p:spPr>
            <a:xfrm>
              <a:off x="360060" y="216384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34"/>
            <p:cNvSpPr/>
            <p:nvPr/>
          </p:nvSpPr>
          <p:spPr>
            <a:xfrm>
              <a:off x="360060" y="195406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34"/>
            <p:cNvSpPr/>
            <p:nvPr/>
          </p:nvSpPr>
          <p:spPr>
            <a:xfrm>
              <a:off x="360060" y="174428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34"/>
            <p:cNvSpPr/>
            <p:nvPr/>
          </p:nvSpPr>
          <p:spPr>
            <a:xfrm>
              <a:off x="360060" y="153283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2" name="Google Shape;2392;p34"/>
            <p:cNvSpPr/>
            <p:nvPr/>
          </p:nvSpPr>
          <p:spPr>
            <a:xfrm>
              <a:off x="360060" y="132305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3" name="Google Shape;2393;p34"/>
            <p:cNvSpPr/>
            <p:nvPr/>
          </p:nvSpPr>
          <p:spPr>
            <a:xfrm>
              <a:off x="360060" y="1111578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34"/>
            <p:cNvSpPr/>
            <p:nvPr/>
          </p:nvSpPr>
          <p:spPr>
            <a:xfrm>
              <a:off x="360060" y="90182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34"/>
            <p:cNvSpPr/>
            <p:nvPr/>
          </p:nvSpPr>
          <p:spPr>
            <a:xfrm>
              <a:off x="360060" y="69035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34"/>
            <p:cNvSpPr/>
            <p:nvPr/>
          </p:nvSpPr>
          <p:spPr>
            <a:xfrm>
              <a:off x="360060" y="48057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34"/>
            <p:cNvSpPr/>
            <p:nvPr/>
          </p:nvSpPr>
          <p:spPr>
            <a:xfrm>
              <a:off x="55590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34"/>
            <p:cNvSpPr/>
            <p:nvPr/>
          </p:nvSpPr>
          <p:spPr>
            <a:xfrm>
              <a:off x="75173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34"/>
            <p:cNvSpPr/>
            <p:nvPr/>
          </p:nvSpPr>
          <p:spPr>
            <a:xfrm>
              <a:off x="949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34"/>
            <p:cNvSpPr/>
            <p:nvPr/>
          </p:nvSpPr>
          <p:spPr>
            <a:xfrm>
              <a:off x="1144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34"/>
            <p:cNvSpPr/>
            <p:nvPr/>
          </p:nvSpPr>
          <p:spPr>
            <a:xfrm>
              <a:off x="1340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34"/>
            <p:cNvSpPr/>
            <p:nvPr/>
          </p:nvSpPr>
          <p:spPr>
            <a:xfrm>
              <a:off x="153584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p34"/>
            <p:cNvSpPr/>
            <p:nvPr/>
          </p:nvSpPr>
          <p:spPr>
            <a:xfrm>
              <a:off x="173165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p34"/>
            <p:cNvSpPr/>
            <p:nvPr/>
          </p:nvSpPr>
          <p:spPr>
            <a:xfrm>
              <a:off x="192705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34"/>
            <p:cNvSpPr/>
            <p:nvPr/>
          </p:nvSpPr>
          <p:spPr>
            <a:xfrm>
              <a:off x="212455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6" name="Google Shape;2406;p34"/>
            <p:cNvSpPr/>
            <p:nvPr/>
          </p:nvSpPr>
          <p:spPr>
            <a:xfrm>
              <a:off x="231995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7" name="Google Shape;2407;p34"/>
            <p:cNvSpPr/>
            <p:nvPr/>
          </p:nvSpPr>
          <p:spPr>
            <a:xfrm>
              <a:off x="251576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8" name="Google Shape;2408;p34"/>
            <p:cNvSpPr/>
            <p:nvPr/>
          </p:nvSpPr>
          <p:spPr>
            <a:xfrm>
              <a:off x="271116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9" name="Google Shape;2409;p34"/>
            <p:cNvSpPr/>
            <p:nvPr/>
          </p:nvSpPr>
          <p:spPr>
            <a:xfrm>
              <a:off x="290697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34"/>
            <p:cNvSpPr/>
            <p:nvPr/>
          </p:nvSpPr>
          <p:spPr>
            <a:xfrm>
              <a:off x="310237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1" name="Google Shape;2411;p34"/>
            <p:cNvSpPr/>
            <p:nvPr/>
          </p:nvSpPr>
          <p:spPr>
            <a:xfrm>
              <a:off x="329990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34"/>
            <p:cNvSpPr/>
            <p:nvPr/>
          </p:nvSpPr>
          <p:spPr>
            <a:xfrm>
              <a:off x="349527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p34"/>
            <p:cNvSpPr/>
            <p:nvPr/>
          </p:nvSpPr>
          <p:spPr>
            <a:xfrm>
              <a:off x="3691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p34"/>
            <p:cNvSpPr/>
            <p:nvPr/>
          </p:nvSpPr>
          <p:spPr>
            <a:xfrm>
              <a:off x="388651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34"/>
            <p:cNvSpPr/>
            <p:nvPr/>
          </p:nvSpPr>
          <p:spPr>
            <a:xfrm>
              <a:off x="408232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34"/>
            <p:cNvSpPr/>
            <p:nvPr/>
          </p:nvSpPr>
          <p:spPr>
            <a:xfrm>
              <a:off x="427771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34"/>
            <p:cNvSpPr/>
            <p:nvPr/>
          </p:nvSpPr>
          <p:spPr>
            <a:xfrm>
              <a:off x="4475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34"/>
            <p:cNvSpPr/>
            <p:nvPr/>
          </p:nvSpPr>
          <p:spPr>
            <a:xfrm>
              <a:off x="467103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34"/>
            <p:cNvSpPr/>
            <p:nvPr/>
          </p:nvSpPr>
          <p:spPr>
            <a:xfrm>
              <a:off x="486643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34"/>
            <p:cNvSpPr/>
            <p:nvPr/>
          </p:nvSpPr>
          <p:spPr>
            <a:xfrm>
              <a:off x="5062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34"/>
            <p:cNvSpPr/>
            <p:nvPr/>
          </p:nvSpPr>
          <p:spPr>
            <a:xfrm>
              <a:off x="5257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34"/>
            <p:cNvSpPr/>
            <p:nvPr/>
          </p:nvSpPr>
          <p:spPr>
            <a:xfrm>
              <a:off x="5453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34"/>
            <p:cNvSpPr/>
            <p:nvPr/>
          </p:nvSpPr>
          <p:spPr>
            <a:xfrm>
              <a:off x="565054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34"/>
            <p:cNvSpPr/>
            <p:nvPr/>
          </p:nvSpPr>
          <p:spPr>
            <a:xfrm>
              <a:off x="584637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34"/>
            <p:cNvSpPr/>
            <p:nvPr/>
          </p:nvSpPr>
          <p:spPr>
            <a:xfrm>
              <a:off x="604174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34"/>
            <p:cNvSpPr/>
            <p:nvPr/>
          </p:nvSpPr>
          <p:spPr>
            <a:xfrm>
              <a:off x="623758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34"/>
            <p:cNvSpPr/>
            <p:nvPr/>
          </p:nvSpPr>
          <p:spPr>
            <a:xfrm>
              <a:off x="643298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34"/>
            <p:cNvSpPr/>
            <p:nvPr/>
          </p:nvSpPr>
          <p:spPr>
            <a:xfrm>
              <a:off x="662879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34"/>
            <p:cNvSpPr/>
            <p:nvPr/>
          </p:nvSpPr>
          <p:spPr>
            <a:xfrm>
              <a:off x="682588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34"/>
            <p:cNvSpPr/>
            <p:nvPr/>
          </p:nvSpPr>
          <p:spPr>
            <a:xfrm>
              <a:off x="702169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34"/>
            <p:cNvSpPr/>
            <p:nvPr/>
          </p:nvSpPr>
          <p:spPr>
            <a:xfrm>
              <a:off x="721709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34"/>
            <p:cNvSpPr/>
            <p:nvPr/>
          </p:nvSpPr>
          <p:spPr>
            <a:xfrm>
              <a:off x="741290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34"/>
            <p:cNvSpPr/>
            <p:nvPr/>
          </p:nvSpPr>
          <p:spPr>
            <a:xfrm>
              <a:off x="760830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34"/>
            <p:cNvSpPr/>
            <p:nvPr/>
          </p:nvSpPr>
          <p:spPr>
            <a:xfrm>
              <a:off x="7804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34"/>
            <p:cNvSpPr/>
            <p:nvPr/>
          </p:nvSpPr>
          <p:spPr>
            <a:xfrm>
              <a:off x="800161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34"/>
            <p:cNvSpPr/>
            <p:nvPr/>
          </p:nvSpPr>
          <p:spPr>
            <a:xfrm>
              <a:off x="819701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34"/>
            <p:cNvSpPr/>
            <p:nvPr/>
          </p:nvSpPr>
          <p:spPr>
            <a:xfrm>
              <a:off x="839285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34"/>
            <p:cNvSpPr/>
            <p:nvPr/>
          </p:nvSpPr>
          <p:spPr>
            <a:xfrm>
              <a:off x="8588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39" name="Google Shape;2439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31554" y="-6213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0" name="Google Shape;244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663306">
            <a:off x="2498116" y="45040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1" name="Google Shape;2441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31550" y="3444475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2" name="Google Shape;2442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78754" y="41846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3" name="Google Shape;2443;p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45204" y="2231275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4" name="Google Shape;2444;p3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364663" y="1722838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5" name="Google Shape;2445;p3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-113791" y="4521849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6" name="Google Shape;2446;p3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215288" y="4042568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7" name="Google Shape;2447;p3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428907" y="259684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8" name="Google Shape;2448;p3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346360" y="-249637"/>
            <a:ext cx="930801" cy="85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9" name="Google Shape;2449;p3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 rot="-5400000">
            <a:off x="-1856676" y="-1244005"/>
            <a:ext cx="2151276" cy="318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0" name="Google Shape;2450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379575">
            <a:off x="-1662638" y="4097200"/>
            <a:ext cx="4096343" cy="370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1" name="Google Shape;2451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14513" y="-3173825"/>
            <a:ext cx="4096343" cy="3708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456" name="Shape 2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" name="Google Shape;2457;p3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58" name="Google Shape;2458;p3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459" name="Google Shape;2459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460" name="Shape 2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1" name="Google Shape;2461;p3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462" name="Google Shape;2462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463" name="Shape 2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65" name="Google Shape;2465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66" name="Google Shape;2466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67" name="Shape 2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8" name="Google Shape;2468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69" name="Google Shape;2469;p3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70" name="Google Shape;2470;p3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71" name="Google Shape;2471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472" name="Shape 2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3" name="Google Shape;2473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74" name="Google Shape;2474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475" name="Shape 2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6" name="Google Shape;2476;p4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477" name="Google Shape;2477;p4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78" name="Google Shape;2478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5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237" name="Google Shape;237;p5"/>
            <p:cNvSpPr/>
            <p:nvPr/>
          </p:nvSpPr>
          <p:spPr>
            <a:xfrm>
              <a:off x="360060" y="469084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360060" y="447937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360060" y="426959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360060" y="405984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360060" y="38483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360060" y="363858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360060" y="342713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360060" y="321735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360060" y="300588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360060" y="2796542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360060" y="25850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360060" y="237531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360060" y="216384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360060" y="195406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360060" y="174428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360060" y="153283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360060" y="132305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60060" y="1111578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360060" y="90182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360060" y="69035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360060" y="48057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55590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75173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949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1144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1340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153584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173165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192705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212455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231995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251576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271116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290697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310237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329990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349527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3691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388651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408232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427771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4475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467103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486643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5062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5257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5453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565054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584637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604174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623758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643298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662879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682588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702169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721709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741290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760830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7804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800161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819701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839285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8588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0" name="Google Shape;300;p5"/>
          <p:cNvSpPr txBox="1"/>
          <p:nvPr>
            <p:ph idx="1" type="subTitle"/>
          </p:nvPr>
        </p:nvSpPr>
        <p:spPr>
          <a:xfrm>
            <a:off x="1176452" y="2918075"/>
            <a:ext cx="30087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01" name="Google Shape;301;p5"/>
          <p:cNvSpPr txBox="1"/>
          <p:nvPr>
            <p:ph idx="2" type="subTitle"/>
          </p:nvPr>
        </p:nvSpPr>
        <p:spPr>
          <a:xfrm>
            <a:off x="4958848" y="2918075"/>
            <a:ext cx="30087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02" name="Google Shape;302;p5"/>
          <p:cNvSpPr txBox="1"/>
          <p:nvPr>
            <p:ph idx="3" type="subTitle"/>
          </p:nvPr>
        </p:nvSpPr>
        <p:spPr>
          <a:xfrm>
            <a:off x="1176452" y="3253700"/>
            <a:ext cx="3008700" cy="9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3" name="Google Shape;303;p5"/>
          <p:cNvSpPr txBox="1"/>
          <p:nvPr>
            <p:ph idx="4" type="subTitle"/>
          </p:nvPr>
        </p:nvSpPr>
        <p:spPr>
          <a:xfrm>
            <a:off x="4958848" y="3253700"/>
            <a:ext cx="3008700" cy="9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4" name="Google Shape;304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pic>
        <p:nvPicPr>
          <p:cNvPr id="305" name="Google Shape;305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3877299" y="3666295"/>
            <a:ext cx="2151276" cy="318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59671" y="-1192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663306">
            <a:off x="8416154" y="-337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3376350" y="504562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78754" y="41846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640367" y="3688600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11812" y="4608500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308084" y="4184649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-78312" y="2227006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595985" y="1017713"/>
            <a:ext cx="930801" cy="85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479" name="Shape 2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0" name="Google Shape;2480;p4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481" name="Google Shape;2481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482" name="Shape 2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3" name="Google Shape;2483;p4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4" name="Google Shape;2484;p4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485" name="Google Shape;2485;p4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486" name="Google Shape;2486;p4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87" name="Google Shape;2487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88" name="Shape 2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9" name="Google Shape;2489;p4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2490" name="Google Shape;2490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491" name="Shape 2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2" name="Google Shape;2492;p4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93" name="Google Shape;2493;p4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94" name="Google Shape;2494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495" name="Shape 2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6" name="Google Shape;2496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" name="Google Shape;316;p6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317" name="Google Shape;317;p6"/>
            <p:cNvSpPr/>
            <p:nvPr/>
          </p:nvSpPr>
          <p:spPr>
            <a:xfrm>
              <a:off x="360060" y="469084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360060" y="447937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360060" y="426959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6"/>
            <p:cNvSpPr/>
            <p:nvPr/>
          </p:nvSpPr>
          <p:spPr>
            <a:xfrm>
              <a:off x="360060" y="405984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6"/>
            <p:cNvSpPr/>
            <p:nvPr/>
          </p:nvSpPr>
          <p:spPr>
            <a:xfrm>
              <a:off x="360060" y="38483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360060" y="363858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360060" y="342713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360060" y="321735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6"/>
            <p:cNvSpPr/>
            <p:nvPr/>
          </p:nvSpPr>
          <p:spPr>
            <a:xfrm>
              <a:off x="360060" y="300588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360060" y="2796542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6"/>
            <p:cNvSpPr/>
            <p:nvPr/>
          </p:nvSpPr>
          <p:spPr>
            <a:xfrm>
              <a:off x="360060" y="25850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360060" y="237531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6"/>
            <p:cNvSpPr/>
            <p:nvPr/>
          </p:nvSpPr>
          <p:spPr>
            <a:xfrm>
              <a:off x="360060" y="216384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6"/>
            <p:cNvSpPr/>
            <p:nvPr/>
          </p:nvSpPr>
          <p:spPr>
            <a:xfrm>
              <a:off x="360060" y="195406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360060" y="174428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360060" y="153283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360060" y="132305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360060" y="1111578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360060" y="90182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360060" y="69035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360060" y="48057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55590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75173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949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1144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1340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153584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173165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192705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212455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231995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251576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271116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290697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310237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329990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349527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3691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388651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408232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427771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4475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467103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6"/>
            <p:cNvSpPr/>
            <p:nvPr/>
          </p:nvSpPr>
          <p:spPr>
            <a:xfrm>
              <a:off x="486643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6"/>
            <p:cNvSpPr/>
            <p:nvPr/>
          </p:nvSpPr>
          <p:spPr>
            <a:xfrm>
              <a:off x="5062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6"/>
            <p:cNvSpPr/>
            <p:nvPr/>
          </p:nvSpPr>
          <p:spPr>
            <a:xfrm>
              <a:off x="5257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6"/>
            <p:cNvSpPr/>
            <p:nvPr/>
          </p:nvSpPr>
          <p:spPr>
            <a:xfrm>
              <a:off x="5453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6"/>
            <p:cNvSpPr/>
            <p:nvPr/>
          </p:nvSpPr>
          <p:spPr>
            <a:xfrm>
              <a:off x="565054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6"/>
            <p:cNvSpPr/>
            <p:nvPr/>
          </p:nvSpPr>
          <p:spPr>
            <a:xfrm>
              <a:off x="584637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6"/>
            <p:cNvSpPr/>
            <p:nvPr/>
          </p:nvSpPr>
          <p:spPr>
            <a:xfrm>
              <a:off x="604174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6"/>
            <p:cNvSpPr/>
            <p:nvPr/>
          </p:nvSpPr>
          <p:spPr>
            <a:xfrm>
              <a:off x="623758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6"/>
            <p:cNvSpPr/>
            <p:nvPr/>
          </p:nvSpPr>
          <p:spPr>
            <a:xfrm>
              <a:off x="643298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6"/>
            <p:cNvSpPr/>
            <p:nvPr/>
          </p:nvSpPr>
          <p:spPr>
            <a:xfrm>
              <a:off x="662879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6"/>
            <p:cNvSpPr/>
            <p:nvPr/>
          </p:nvSpPr>
          <p:spPr>
            <a:xfrm>
              <a:off x="682588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6"/>
            <p:cNvSpPr/>
            <p:nvPr/>
          </p:nvSpPr>
          <p:spPr>
            <a:xfrm>
              <a:off x="702169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6"/>
            <p:cNvSpPr/>
            <p:nvPr/>
          </p:nvSpPr>
          <p:spPr>
            <a:xfrm>
              <a:off x="721709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6"/>
            <p:cNvSpPr/>
            <p:nvPr/>
          </p:nvSpPr>
          <p:spPr>
            <a:xfrm>
              <a:off x="741290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6"/>
            <p:cNvSpPr/>
            <p:nvPr/>
          </p:nvSpPr>
          <p:spPr>
            <a:xfrm>
              <a:off x="760830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6"/>
            <p:cNvSpPr/>
            <p:nvPr/>
          </p:nvSpPr>
          <p:spPr>
            <a:xfrm>
              <a:off x="7804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6"/>
            <p:cNvSpPr/>
            <p:nvPr/>
          </p:nvSpPr>
          <p:spPr>
            <a:xfrm>
              <a:off x="800161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6"/>
            <p:cNvSpPr/>
            <p:nvPr/>
          </p:nvSpPr>
          <p:spPr>
            <a:xfrm>
              <a:off x="819701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6"/>
            <p:cNvSpPr/>
            <p:nvPr/>
          </p:nvSpPr>
          <p:spPr>
            <a:xfrm>
              <a:off x="839285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6"/>
            <p:cNvSpPr/>
            <p:nvPr/>
          </p:nvSpPr>
          <p:spPr>
            <a:xfrm>
              <a:off x="8588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0" name="Google Shape;380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pic>
        <p:nvPicPr>
          <p:cNvPr id="381" name="Google Shape;381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-1853451" y="-787655"/>
            <a:ext cx="2151276" cy="318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663306">
            <a:off x="-877834" y="128737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828630">
            <a:off x="8802749" y="-1048076"/>
            <a:ext cx="4096342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15604" y="473547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255983" y="3278300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30437" y="4735475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451859" y="-269301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487338" y="4130918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1895" y="-231091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rot="-2700000">
            <a:off x="8677235" y="1710938"/>
            <a:ext cx="930801" cy="854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7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393" name="Google Shape;393;p7"/>
            <p:cNvSpPr/>
            <p:nvPr/>
          </p:nvSpPr>
          <p:spPr>
            <a:xfrm>
              <a:off x="360060" y="469084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360060" y="447937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360060" y="426959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7"/>
            <p:cNvSpPr/>
            <p:nvPr/>
          </p:nvSpPr>
          <p:spPr>
            <a:xfrm>
              <a:off x="360060" y="405984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7"/>
            <p:cNvSpPr/>
            <p:nvPr/>
          </p:nvSpPr>
          <p:spPr>
            <a:xfrm>
              <a:off x="360060" y="38483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7"/>
            <p:cNvSpPr/>
            <p:nvPr/>
          </p:nvSpPr>
          <p:spPr>
            <a:xfrm>
              <a:off x="360060" y="363858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7"/>
            <p:cNvSpPr/>
            <p:nvPr/>
          </p:nvSpPr>
          <p:spPr>
            <a:xfrm>
              <a:off x="360060" y="342713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7"/>
            <p:cNvSpPr/>
            <p:nvPr/>
          </p:nvSpPr>
          <p:spPr>
            <a:xfrm>
              <a:off x="360060" y="321735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7"/>
            <p:cNvSpPr/>
            <p:nvPr/>
          </p:nvSpPr>
          <p:spPr>
            <a:xfrm>
              <a:off x="360060" y="300588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7"/>
            <p:cNvSpPr/>
            <p:nvPr/>
          </p:nvSpPr>
          <p:spPr>
            <a:xfrm>
              <a:off x="360060" y="2796542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360060" y="25850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360060" y="237531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360060" y="216384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7"/>
            <p:cNvSpPr/>
            <p:nvPr/>
          </p:nvSpPr>
          <p:spPr>
            <a:xfrm>
              <a:off x="360060" y="195406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360060" y="174428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360060" y="153283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360060" y="132305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360060" y="1111578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360060" y="90182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7"/>
            <p:cNvSpPr/>
            <p:nvPr/>
          </p:nvSpPr>
          <p:spPr>
            <a:xfrm>
              <a:off x="360060" y="69035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360060" y="48057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55590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75173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949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1144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1340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153584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173165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192705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212455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231995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251576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271116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290697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310237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7"/>
            <p:cNvSpPr/>
            <p:nvPr/>
          </p:nvSpPr>
          <p:spPr>
            <a:xfrm>
              <a:off x="329990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7"/>
            <p:cNvSpPr/>
            <p:nvPr/>
          </p:nvSpPr>
          <p:spPr>
            <a:xfrm>
              <a:off x="349527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3691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388651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408232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427771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4475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467103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486643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7"/>
            <p:cNvSpPr/>
            <p:nvPr/>
          </p:nvSpPr>
          <p:spPr>
            <a:xfrm>
              <a:off x="5062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7"/>
            <p:cNvSpPr/>
            <p:nvPr/>
          </p:nvSpPr>
          <p:spPr>
            <a:xfrm>
              <a:off x="5257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5453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565054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584637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604174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623758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7"/>
            <p:cNvSpPr/>
            <p:nvPr/>
          </p:nvSpPr>
          <p:spPr>
            <a:xfrm>
              <a:off x="643298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7"/>
            <p:cNvSpPr/>
            <p:nvPr/>
          </p:nvSpPr>
          <p:spPr>
            <a:xfrm>
              <a:off x="662879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682588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702169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721709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741290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760830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7804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800161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7"/>
            <p:cNvSpPr/>
            <p:nvPr/>
          </p:nvSpPr>
          <p:spPr>
            <a:xfrm>
              <a:off x="819701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7"/>
            <p:cNvSpPr/>
            <p:nvPr/>
          </p:nvSpPr>
          <p:spPr>
            <a:xfrm>
              <a:off x="839285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7"/>
            <p:cNvSpPr/>
            <p:nvPr/>
          </p:nvSpPr>
          <p:spPr>
            <a:xfrm>
              <a:off x="8588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6" name="Google Shape;456;p7"/>
          <p:cNvSpPr txBox="1"/>
          <p:nvPr>
            <p:ph type="title"/>
          </p:nvPr>
        </p:nvSpPr>
        <p:spPr>
          <a:xfrm>
            <a:off x="4391025" y="1089500"/>
            <a:ext cx="4038000" cy="20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pic>
        <p:nvPicPr>
          <p:cNvPr id="457" name="Google Shape;457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59671" y="-1192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65075" y="-1319413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78754" y="41846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73262" y="151125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23672" y="4080524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672738" y="1966118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534332" y="4323009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5400000">
            <a:off x="-872726" y="2350582"/>
            <a:ext cx="2151276" cy="318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7"/>
          <p:cNvSpPr txBox="1"/>
          <p:nvPr>
            <p:ph idx="1" type="subTitle"/>
          </p:nvPr>
        </p:nvSpPr>
        <p:spPr>
          <a:xfrm>
            <a:off x="4390950" y="3101300"/>
            <a:ext cx="4038000" cy="8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" name="Google Shape;467;p8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468" name="Google Shape;468;p8"/>
            <p:cNvSpPr/>
            <p:nvPr/>
          </p:nvSpPr>
          <p:spPr>
            <a:xfrm>
              <a:off x="360060" y="469084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360060" y="447937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360060" y="426959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360060" y="405984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360060" y="38483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360060" y="363858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360060" y="342713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360060" y="321735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360060" y="300588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360060" y="2796542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8"/>
            <p:cNvSpPr/>
            <p:nvPr/>
          </p:nvSpPr>
          <p:spPr>
            <a:xfrm>
              <a:off x="360060" y="25850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360060" y="237531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360060" y="216384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360060" y="195406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360060" y="174428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360060" y="153283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360060" y="132305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360060" y="1111578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8"/>
            <p:cNvSpPr/>
            <p:nvPr/>
          </p:nvSpPr>
          <p:spPr>
            <a:xfrm>
              <a:off x="360060" y="90182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360060" y="69035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360060" y="48057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55590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75173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949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1144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1340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153584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173165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192705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212455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231995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251576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8"/>
            <p:cNvSpPr/>
            <p:nvPr/>
          </p:nvSpPr>
          <p:spPr>
            <a:xfrm>
              <a:off x="271116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8"/>
            <p:cNvSpPr/>
            <p:nvPr/>
          </p:nvSpPr>
          <p:spPr>
            <a:xfrm>
              <a:off x="290697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8"/>
            <p:cNvSpPr/>
            <p:nvPr/>
          </p:nvSpPr>
          <p:spPr>
            <a:xfrm>
              <a:off x="310237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329990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8"/>
            <p:cNvSpPr/>
            <p:nvPr/>
          </p:nvSpPr>
          <p:spPr>
            <a:xfrm>
              <a:off x="349527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8"/>
            <p:cNvSpPr/>
            <p:nvPr/>
          </p:nvSpPr>
          <p:spPr>
            <a:xfrm>
              <a:off x="3691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388651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408232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427771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4475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467103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486643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8"/>
            <p:cNvSpPr/>
            <p:nvPr/>
          </p:nvSpPr>
          <p:spPr>
            <a:xfrm>
              <a:off x="5062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5257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5453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565054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584637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604174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623758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643298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662879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682588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702169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721709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741290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760830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7804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800161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8"/>
            <p:cNvSpPr/>
            <p:nvPr/>
          </p:nvSpPr>
          <p:spPr>
            <a:xfrm>
              <a:off x="819701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8"/>
            <p:cNvSpPr/>
            <p:nvPr/>
          </p:nvSpPr>
          <p:spPr>
            <a:xfrm>
              <a:off x="839285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8"/>
            <p:cNvSpPr/>
            <p:nvPr/>
          </p:nvSpPr>
          <p:spPr>
            <a:xfrm>
              <a:off x="8588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1" name="Google Shape;531;p8"/>
          <p:cNvSpPr txBox="1"/>
          <p:nvPr>
            <p:ph type="title"/>
          </p:nvPr>
        </p:nvSpPr>
        <p:spPr>
          <a:xfrm>
            <a:off x="1388100" y="1293220"/>
            <a:ext cx="6367800" cy="252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pic>
        <p:nvPicPr>
          <p:cNvPr id="532" name="Google Shape;532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83650" y="-1893000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5616274" y="3666282"/>
            <a:ext cx="2151276" cy="318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46029" y="-50977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1663306">
            <a:off x="8363016" y="213137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8304" y="44513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45204" y="2231275"/>
            <a:ext cx="842033" cy="76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275716" y="4061549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215288" y="4042568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-113790" y="1376988"/>
            <a:ext cx="930801" cy="85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" name="Google Shape;542;p9"/>
          <p:cNvGrpSpPr/>
          <p:nvPr/>
        </p:nvGrpSpPr>
        <p:grpSpPr>
          <a:xfrm>
            <a:off x="360060" y="270950"/>
            <a:ext cx="8424024" cy="4601601"/>
            <a:chOff x="360060" y="270950"/>
            <a:chExt cx="8424024" cy="4601601"/>
          </a:xfrm>
        </p:grpSpPr>
        <p:sp>
          <p:nvSpPr>
            <p:cNvPr id="543" name="Google Shape;543;p9"/>
            <p:cNvSpPr/>
            <p:nvPr/>
          </p:nvSpPr>
          <p:spPr>
            <a:xfrm>
              <a:off x="360060" y="469084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9"/>
            <p:cNvSpPr/>
            <p:nvPr/>
          </p:nvSpPr>
          <p:spPr>
            <a:xfrm>
              <a:off x="360060" y="447937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9"/>
            <p:cNvSpPr/>
            <p:nvPr/>
          </p:nvSpPr>
          <p:spPr>
            <a:xfrm>
              <a:off x="360060" y="426959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9"/>
            <p:cNvSpPr/>
            <p:nvPr/>
          </p:nvSpPr>
          <p:spPr>
            <a:xfrm>
              <a:off x="360060" y="405984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9"/>
            <p:cNvSpPr/>
            <p:nvPr/>
          </p:nvSpPr>
          <p:spPr>
            <a:xfrm>
              <a:off x="360060" y="38483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9"/>
            <p:cNvSpPr/>
            <p:nvPr/>
          </p:nvSpPr>
          <p:spPr>
            <a:xfrm>
              <a:off x="360060" y="363858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9"/>
            <p:cNvSpPr/>
            <p:nvPr/>
          </p:nvSpPr>
          <p:spPr>
            <a:xfrm>
              <a:off x="360060" y="342713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9"/>
            <p:cNvSpPr/>
            <p:nvPr/>
          </p:nvSpPr>
          <p:spPr>
            <a:xfrm>
              <a:off x="360060" y="3217359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9"/>
            <p:cNvSpPr/>
            <p:nvPr/>
          </p:nvSpPr>
          <p:spPr>
            <a:xfrm>
              <a:off x="360060" y="3005884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9"/>
            <p:cNvSpPr/>
            <p:nvPr/>
          </p:nvSpPr>
          <p:spPr>
            <a:xfrm>
              <a:off x="360060" y="2796542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9"/>
            <p:cNvSpPr/>
            <p:nvPr/>
          </p:nvSpPr>
          <p:spPr>
            <a:xfrm>
              <a:off x="360060" y="2585067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9"/>
            <p:cNvSpPr/>
            <p:nvPr/>
          </p:nvSpPr>
          <p:spPr>
            <a:xfrm>
              <a:off x="360060" y="237531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9"/>
            <p:cNvSpPr/>
            <p:nvPr/>
          </p:nvSpPr>
          <p:spPr>
            <a:xfrm>
              <a:off x="360060" y="216384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9"/>
            <p:cNvSpPr/>
            <p:nvPr/>
          </p:nvSpPr>
          <p:spPr>
            <a:xfrm>
              <a:off x="360060" y="195406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9"/>
            <p:cNvSpPr/>
            <p:nvPr/>
          </p:nvSpPr>
          <p:spPr>
            <a:xfrm>
              <a:off x="360060" y="174428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9"/>
            <p:cNvSpPr/>
            <p:nvPr/>
          </p:nvSpPr>
          <p:spPr>
            <a:xfrm>
              <a:off x="360060" y="153283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9"/>
            <p:cNvSpPr/>
            <p:nvPr/>
          </p:nvSpPr>
          <p:spPr>
            <a:xfrm>
              <a:off x="360060" y="1323053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9"/>
            <p:cNvSpPr/>
            <p:nvPr/>
          </p:nvSpPr>
          <p:spPr>
            <a:xfrm>
              <a:off x="360060" y="1111578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1"/>
                  </a:moveTo>
                  <a:lnTo>
                    <a:pt x="14495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360060" y="901825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9"/>
            <p:cNvSpPr/>
            <p:nvPr/>
          </p:nvSpPr>
          <p:spPr>
            <a:xfrm>
              <a:off x="360060" y="690350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0" y="0"/>
                  </a:moveTo>
                  <a:lnTo>
                    <a:pt x="14495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9"/>
            <p:cNvSpPr/>
            <p:nvPr/>
          </p:nvSpPr>
          <p:spPr>
            <a:xfrm>
              <a:off x="360060" y="480571"/>
              <a:ext cx="8424024" cy="27"/>
            </a:xfrm>
            <a:custGeom>
              <a:rect b="b" l="l" r="r" t="t"/>
              <a:pathLst>
                <a:path extrusionOk="0" fill="none" h="1" w="14496">
                  <a:moveTo>
                    <a:pt x="14495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9"/>
            <p:cNvSpPr/>
            <p:nvPr/>
          </p:nvSpPr>
          <p:spPr>
            <a:xfrm>
              <a:off x="55590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9"/>
            <p:cNvSpPr/>
            <p:nvPr/>
          </p:nvSpPr>
          <p:spPr>
            <a:xfrm>
              <a:off x="75173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9"/>
            <p:cNvSpPr/>
            <p:nvPr/>
          </p:nvSpPr>
          <p:spPr>
            <a:xfrm>
              <a:off x="949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9"/>
            <p:cNvSpPr/>
            <p:nvPr/>
          </p:nvSpPr>
          <p:spPr>
            <a:xfrm>
              <a:off x="1144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9"/>
            <p:cNvSpPr/>
            <p:nvPr/>
          </p:nvSpPr>
          <p:spPr>
            <a:xfrm>
              <a:off x="1340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153584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9"/>
            <p:cNvSpPr/>
            <p:nvPr/>
          </p:nvSpPr>
          <p:spPr>
            <a:xfrm>
              <a:off x="173165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9"/>
            <p:cNvSpPr/>
            <p:nvPr/>
          </p:nvSpPr>
          <p:spPr>
            <a:xfrm>
              <a:off x="192705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212455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9"/>
            <p:cNvSpPr/>
            <p:nvPr/>
          </p:nvSpPr>
          <p:spPr>
            <a:xfrm>
              <a:off x="231995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9"/>
            <p:cNvSpPr/>
            <p:nvPr/>
          </p:nvSpPr>
          <p:spPr>
            <a:xfrm>
              <a:off x="251576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271116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290697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310237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329990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49527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3691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388651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408232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427771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4475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467103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486643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5062240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525763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545344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565054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5846378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6041749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623758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643298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662879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6825887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702169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15547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721709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9"/>
            <p:cNvSpPr/>
            <p:nvPr/>
          </p:nvSpPr>
          <p:spPr>
            <a:xfrm>
              <a:off x="7412904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9"/>
            <p:cNvSpPr/>
            <p:nvPr/>
          </p:nvSpPr>
          <p:spPr>
            <a:xfrm>
              <a:off x="760830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7804112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8001616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0"/>
                  </a:moveTo>
                  <a:lnTo>
                    <a:pt x="1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8197015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8392851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0" y="0"/>
                  </a:moveTo>
                  <a:lnTo>
                    <a:pt x="0" y="15547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8588223" y="270950"/>
              <a:ext cx="27" cy="4601601"/>
            </a:xfrm>
            <a:custGeom>
              <a:rect b="b" l="l" r="r" t="t"/>
              <a:pathLst>
                <a:path extrusionOk="0" fill="none" h="15547" w="1">
                  <a:moveTo>
                    <a:pt x="1" y="15547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6" name="Google Shape;606;p9"/>
          <p:cNvSpPr txBox="1"/>
          <p:nvPr>
            <p:ph type="title"/>
          </p:nvPr>
        </p:nvSpPr>
        <p:spPr>
          <a:xfrm>
            <a:off x="1405925" y="1684750"/>
            <a:ext cx="6331800" cy="74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7" name="Google Shape;607;p9"/>
          <p:cNvSpPr txBox="1"/>
          <p:nvPr>
            <p:ph idx="1" type="subTitle"/>
          </p:nvPr>
        </p:nvSpPr>
        <p:spPr>
          <a:xfrm>
            <a:off x="1406071" y="2439800"/>
            <a:ext cx="6331800" cy="11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08" name="Google Shape;60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55054" y="442470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663306">
            <a:off x="6445341" y="46528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662637" y="3382275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45354" y="-519925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13791" y="4521849"/>
            <a:ext cx="744214" cy="73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00807" y="1432972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963510" y="3301338"/>
            <a:ext cx="930801" cy="85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5400000">
            <a:off x="8894674" y="-682043"/>
            <a:ext cx="2151276" cy="318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E2D4">
              <a:alpha val="3215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10"/>
          <p:cNvSpPr txBox="1"/>
          <p:nvPr>
            <p:ph type="title"/>
          </p:nvPr>
        </p:nvSpPr>
        <p:spPr>
          <a:xfrm>
            <a:off x="966125" y="1243100"/>
            <a:ext cx="51807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pic>
        <p:nvPicPr>
          <p:cNvPr id="619" name="Google Shape;619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604261">
            <a:off x="-690102" y="3574795"/>
            <a:ext cx="2151277" cy="318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Google Shape;62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59671" y="-1192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2700000">
            <a:off x="8145200" y="-1546525"/>
            <a:ext cx="4096343" cy="370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78754" y="4184650"/>
            <a:ext cx="1290425" cy="125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73862" y="843025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66113" y="4090193"/>
            <a:ext cx="673239" cy="77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34607" y="2524959"/>
            <a:ext cx="667305" cy="78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1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-309890" y="911938"/>
            <a:ext cx="930801" cy="85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34" Type="http://schemas.openxmlformats.org/officeDocument/2006/relationships/theme" Target="../theme/theme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Sigmar One"/>
              <a:buNone/>
              <a:defRPr b="0" i="0" sz="3100" u="none" cap="none" strike="noStrike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Sigmar One"/>
              <a:buNone/>
              <a:defRPr b="0" i="0" sz="3100" u="none" cap="none" strike="noStrike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Sigmar One"/>
              <a:buNone/>
              <a:defRPr b="0" i="0" sz="3100" u="none" cap="none" strike="noStrike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Sigmar One"/>
              <a:buNone/>
              <a:defRPr b="0" i="0" sz="3100" u="none" cap="none" strike="noStrike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Sigmar One"/>
              <a:buNone/>
              <a:defRPr b="0" i="0" sz="3100" u="none" cap="none" strike="noStrike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Sigmar One"/>
              <a:buNone/>
              <a:defRPr b="0" i="0" sz="3100" u="none" cap="none" strike="noStrike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Sigmar One"/>
              <a:buNone/>
              <a:defRPr b="0" i="0" sz="3100" u="none" cap="none" strike="noStrike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Sigmar One"/>
              <a:buNone/>
              <a:defRPr b="0" i="0" sz="3100" u="none" cap="none" strike="noStrike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Sigmar One"/>
              <a:buNone/>
              <a:defRPr b="0" i="0" sz="3100" u="none" cap="none" strike="noStrike">
                <a:solidFill>
                  <a:schemeClr val="lt1"/>
                </a:solidFill>
                <a:latin typeface="Sigmar One"/>
                <a:ea typeface="Sigmar One"/>
                <a:cs typeface="Sigmar One"/>
                <a:sym typeface="Sigmar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anrope Medium"/>
              <a:buChar char="●"/>
              <a:defRPr b="0" i="0" sz="1400" u="none" cap="none" strike="noStrike"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anrope Medium"/>
              <a:buChar char="○"/>
              <a:defRPr b="0" i="0" sz="1400" u="none" cap="none" strike="noStrike"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anrope Medium"/>
              <a:buChar char="■"/>
              <a:defRPr b="0" i="0" sz="1400" u="none" cap="none" strike="noStrike"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anrope Medium"/>
              <a:buChar char="●"/>
              <a:defRPr b="0" i="0" sz="1400" u="none" cap="none" strike="noStrike"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anrope Medium"/>
              <a:buChar char="○"/>
              <a:defRPr b="0" i="0" sz="1400" u="none" cap="none" strike="noStrike"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anrope Medium"/>
              <a:buChar char="■"/>
              <a:defRPr b="0" i="0" sz="1400" u="none" cap="none" strike="noStrike"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anrope Medium"/>
              <a:buChar char="●"/>
              <a:defRPr b="0" i="0" sz="1400" u="none" cap="none" strike="noStrike"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anrope Medium"/>
              <a:buChar char="○"/>
              <a:defRPr b="0" i="0" sz="1400" u="none" cap="none" strike="noStrike"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anrope Medium"/>
              <a:buChar char="■"/>
              <a:defRPr b="0" i="0" sz="1400" u="none" cap="none" strike="noStrike">
                <a:solidFill>
                  <a:schemeClr val="lt2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2452" name="Shape 2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3" name="Google Shape;2453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54" name="Google Shape;2454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55" name="Google Shape;2455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feedingmatters.org" TargetMode="External"/><Relationship Id="rId4" Type="http://schemas.openxmlformats.org/officeDocument/2006/relationships/hyperlink" Target="http://www.sosapproachtofeeding.com" TargetMode="External"/><Relationship Id="rId9" Type="http://schemas.openxmlformats.org/officeDocument/2006/relationships/image" Target="../media/image17.png"/><Relationship Id="rId5" Type="http://schemas.openxmlformats.org/officeDocument/2006/relationships/hyperlink" Target="http://www.cdc.gov" TargetMode="External"/><Relationship Id="rId6" Type="http://schemas.openxmlformats.org/officeDocument/2006/relationships/image" Target="../media/image7.png"/><Relationship Id="rId7" Type="http://schemas.openxmlformats.org/officeDocument/2006/relationships/image" Target="../media/image13.png"/><Relationship Id="rId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0" name="Shape 2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1" name="Google Shape;2501;p47"/>
          <p:cNvSpPr/>
          <p:nvPr/>
        </p:nvSpPr>
        <p:spPr>
          <a:xfrm>
            <a:off x="1031475" y="4367575"/>
            <a:ext cx="1917900" cy="4062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 cap="flat" cmpd="sng" w="62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360000" dist="77747">
              <a:srgbClr val="000000">
                <a:alpha val="16862"/>
              </a:srgbClr>
            </a:outerShdw>
          </a:effectLst>
        </p:spPr>
        <p:txBody>
          <a:bodyPr anchorCtr="0" anchor="ctr" bIns="74625" lIns="74625" spcFirstLastPara="1" rIns="74625" wrap="square" tIns="746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2" name="Google Shape;2502;p47"/>
          <p:cNvSpPr txBox="1"/>
          <p:nvPr>
            <p:ph type="ctrTitle"/>
          </p:nvPr>
        </p:nvSpPr>
        <p:spPr>
          <a:xfrm>
            <a:off x="1031475" y="2281125"/>
            <a:ext cx="4490400" cy="1711200"/>
          </a:xfrm>
          <a:prstGeom prst="rect">
            <a:avLst/>
          </a:prstGeom>
          <a:solidFill>
            <a:schemeClr val="dk1"/>
          </a:solidFill>
          <a:ln cap="flat" cmpd="sng" w="762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anrope"/>
              <a:buChar char="●"/>
            </a:pPr>
            <a:r>
              <a:rPr b="1" lang="en" sz="1500" u="sng">
                <a:solidFill>
                  <a:schemeClr val="hlink"/>
                </a:solidFill>
                <a:latin typeface="Manrope"/>
                <a:ea typeface="Manrope"/>
                <a:cs typeface="Manrope"/>
                <a:sym typeface="Manrope"/>
                <a:hlinkClick r:id="rId3"/>
              </a:rPr>
              <a:t>www.feedingmatters.org</a:t>
            </a:r>
            <a:r>
              <a:rPr b="1" lang="en" sz="150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 for feeding education, support, and research</a:t>
            </a:r>
            <a:endParaRPr b="1" sz="1500">
              <a:solidFill>
                <a:srgbClr val="000000"/>
              </a:solidFill>
              <a:highlight>
                <a:srgbClr val="FF8053"/>
              </a:highlight>
              <a:latin typeface="Manrope"/>
              <a:ea typeface="Manrope"/>
              <a:cs typeface="Manrope"/>
              <a:sym typeface="Manrope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anrope"/>
              <a:buChar char="●"/>
            </a:pPr>
            <a:r>
              <a:rPr b="1" lang="en" sz="1500" u="sng">
                <a:solidFill>
                  <a:schemeClr val="hlink"/>
                </a:solidFill>
                <a:latin typeface="Manrope"/>
                <a:ea typeface="Manrope"/>
                <a:cs typeface="Manrope"/>
                <a:sym typeface="Manrope"/>
                <a:hlinkClick r:id="rId4"/>
              </a:rPr>
              <a:t>www.sosapproachtofeeding.com</a:t>
            </a:r>
            <a:r>
              <a:rPr b="1" lang="en" sz="150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 for sensory-based approaches to feeding</a:t>
            </a:r>
            <a:endParaRPr b="1" sz="1500">
              <a:solidFill>
                <a:srgbClr val="000000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anrope"/>
              <a:buChar char="●"/>
            </a:pPr>
            <a:r>
              <a:rPr b="1" lang="en" sz="1500" u="sng">
                <a:solidFill>
                  <a:schemeClr val="hlink"/>
                </a:solidFill>
                <a:latin typeface="Manrope"/>
                <a:ea typeface="Manrope"/>
                <a:cs typeface="Manrope"/>
                <a:sym typeface="Manrope"/>
                <a:hlinkClick r:id="rId5"/>
              </a:rPr>
              <a:t>www.cdc.gov</a:t>
            </a:r>
            <a:r>
              <a:rPr b="1" lang="en" sz="150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 for infant and toddler nutrition and milestones </a:t>
            </a:r>
            <a:endParaRPr sz="2300"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2503" name="Google Shape;2503;p47"/>
          <p:cNvSpPr txBox="1"/>
          <p:nvPr>
            <p:ph idx="1" type="subTitle"/>
          </p:nvPr>
        </p:nvSpPr>
        <p:spPr>
          <a:xfrm>
            <a:off x="1080458" y="4386817"/>
            <a:ext cx="18198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74625" lIns="74625" spcFirstLastPara="1" rIns="74625" wrap="square" tIns="746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306"/>
              <a:t>March 2026</a:t>
            </a:r>
            <a:endParaRPr sz="1306"/>
          </a:p>
        </p:txBody>
      </p:sp>
      <p:pic>
        <p:nvPicPr>
          <p:cNvPr id="2504" name="Google Shape;2504;p4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59212" y="3401975"/>
            <a:ext cx="842032" cy="76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5" name="Google Shape;2505;p4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56607" y="9"/>
            <a:ext cx="667305" cy="782480"/>
          </a:xfrm>
          <a:prstGeom prst="rect">
            <a:avLst/>
          </a:prstGeom>
          <a:noFill/>
          <a:ln>
            <a:noFill/>
          </a:ln>
        </p:spPr>
      </p:pic>
      <p:sp>
        <p:nvSpPr>
          <p:cNvPr id="2506" name="Google Shape;2506;p47"/>
          <p:cNvSpPr txBox="1"/>
          <p:nvPr>
            <p:ph idx="2" type="ctrTitle"/>
          </p:nvPr>
        </p:nvSpPr>
        <p:spPr>
          <a:xfrm>
            <a:off x="916900" y="574200"/>
            <a:ext cx="6150300" cy="14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3400"/>
              <a:t>Additional Resources for Infant/Child Feeding Concerns:</a:t>
            </a:r>
            <a:endParaRPr sz="3400"/>
          </a:p>
        </p:txBody>
      </p:sp>
      <p:grpSp>
        <p:nvGrpSpPr>
          <p:cNvPr id="2507" name="Google Shape;2507;p47"/>
          <p:cNvGrpSpPr/>
          <p:nvPr/>
        </p:nvGrpSpPr>
        <p:grpSpPr>
          <a:xfrm>
            <a:off x="7199102" y="903793"/>
            <a:ext cx="1323294" cy="1808231"/>
            <a:chOff x="4447552" y="955106"/>
            <a:chExt cx="1323294" cy="1808231"/>
          </a:xfrm>
        </p:grpSpPr>
        <p:sp>
          <p:nvSpPr>
            <p:cNvPr id="2508" name="Google Shape;2508;p47"/>
            <p:cNvSpPr/>
            <p:nvPr/>
          </p:nvSpPr>
          <p:spPr>
            <a:xfrm>
              <a:off x="4447552" y="956822"/>
              <a:ext cx="1323293" cy="1804798"/>
            </a:xfrm>
            <a:custGeom>
              <a:rect b="b" l="l" r="r" t="t"/>
              <a:pathLst>
                <a:path extrusionOk="0" h="9082" w="6659">
                  <a:moveTo>
                    <a:pt x="3664" y="667"/>
                  </a:moveTo>
                  <a:cubicBezTo>
                    <a:pt x="3664" y="678"/>
                    <a:pt x="3664" y="678"/>
                    <a:pt x="3675" y="678"/>
                  </a:cubicBezTo>
                  <a:lnTo>
                    <a:pt x="3664" y="678"/>
                  </a:lnTo>
                  <a:lnTo>
                    <a:pt x="3664" y="667"/>
                  </a:lnTo>
                  <a:close/>
                  <a:moveTo>
                    <a:pt x="3803" y="831"/>
                  </a:moveTo>
                  <a:cubicBezTo>
                    <a:pt x="3804" y="831"/>
                    <a:pt x="3804" y="834"/>
                    <a:pt x="3804" y="840"/>
                  </a:cubicBezTo>
                  <a:lnTo>
                    <a:pt x="3794" y="840"/>
                  </a:lnTo>
                  <a:cubicBezTo>
                    <a:pt x="3799" y="834"/>
                    <a:pt x="3801" y="831"/>
                    <a:pt x="3803" y="831"/>
                  </a:cubicBezTo>
                  <a:close/>
                  <a:moveTo>
                    <a:pt x="4396" y="1228"/>
                  </a:moveTo>
                  <a:lnTo>
                    <a:pt x="4396" y="1239"/>
                  </a:lnTo>
                  <a:lnTo>
                    <a:pt x="4386" y="1239"/>
                  </a:lnTo>
                  <a:cubicBezTo>
                    <a:pt x="4386" y="1239"/>
                    <a:pt x="4386" y="1228"/>
                    <a:pt x="4396" y="1228"/>
                  </a:cubicBezTo>
                  <a:close/>
                  <a:moveTo>
                    <a:pt x="3706" y="1862"/>
                  </a:moveTo>
                  <a:lnTo>
                    <a:pt x="3706" y="1875"/>
                  </a:lnTo>
                  <a:lnTo>
                    <a:pt x="3695" y="1875"/>
                  </a:lnTo>
                  <a:lnTo>
                    <a:pt x="3706" y="1862"/>
                  </a:lnTo>
                  <a:close/>
                  <a:moveTo>
                    <a:pt x="2532" y="2120"/>
                  </a:moveTo>
                  <a:lnTo>
                    <a:pt x="2532" y="2133"/>
                  </a:lnTo>
                  <a:lnTo>
                    <a:pt x="2521" y="2133"/>
                  </a:lnTo>
                  <a:cubicBezTo>
                    <a:pt x="2521" y="2120"/>
                    <a:pt x="2532" y="2120"/>
                    <a:pt x="2532" y="2120"/>
                  </a:cubicBezTo>
                  <a:close/>
                  <a:moveTo>
                    <a:pt x="3470" y="2154"/>
                  </a:moveTo>
                  <a:cubicBezTo>
                    <a:pt x="3470" y="2154"/>
                    <a:pt x="3470" y="2164"/>
                    <a:pt x="3481" y="2164"/>
                  </a:cubicBezTo>
                  <a:cubicBezTo>
                    <a:pt x="3470" y="2164"/>
                    <a:pt x="3470" y="2164"/>
                    <a:pt x="3470" y="2175"/>
                  </a:cubicBezTo>
                  <a:lnTo>
                    <a:pt x="3470" y="2154"/>
                  </a:lnTo>
                  <a:close/>
                  <a:moveTo>
                    <a:pt x="4924" y="2358"/>
                  </a:moveTo>
                  <a:lnTo>
                    <a:pt x="4913" y="2369"/>
                  </a:lnTo>
                  <a:cubicBezTo>
                    <a:pt x="4913" y="2358"/>
                    <a:pt x="4924" y="2358"/>
                    <a:pt x="4924" y="2358"/>
                  </a:cubicBezTo>
                  <a:close/>
                  <a:moveTo>
                    <a:pt x="5376" y="2457"/>
                  </a:moveTo>
                  <a:cubicBezTo>
                    <a:pt x="5386" y="2457"/>
                    <a:pt x="5386" y="2457"/>
                    <a:pt x="5386" y="2467"/>
                  </a:cubicBezTo>
                  <a:lnTo>
                    <a:pt x="5366" y="2467"/>
                  </a:lnTo>
                  <a:lnTo>
                    <a:pt x="5376" y="2457"/>
                  </a:lnTo>
                  <a:close/>
                  <a:moveTo>
                    <a:pt x="4202" y="2521"/>
                  </a:moveTo>
                  <a:cubicBezTo>
                    <a:pt x="4202" y="2532"/>
                    <a:pt x="4202" y="2532"/>
                    <a:pt x="4212" y="2532"/>
                  </a:cubicBezTo>
                  <a:lnTo>
                    <a:pt x="4202" y="2532"/>
                  </a:lnTo>
                  <a:lnTo>
                    <a:pt x="4202" y="2521"/>
                  </a:lnTo>
                  <a:close/>
                  <a:moveTo>
                    <a:pt x="1066" y="2661"/>
                  </a:moveTo>
                  <a:cubicBezTo>
                    <a:pt x="1066" y="2661"/>
                    <a:pt x="1066" y="2671"/>
                    <a:pt x="1055" y="2671"/>
                  </a:cubicBezTo>
                  <a:cubicBezTo>
                    <a:pt x="1055" y="2661"/>
                    <a:pt x="1065" y="2661"/>
                    <a:pt x="1066" y="2661"/>
                  </a:cubicBezTo>
                  <a:close/>
                  <a:moveTo>
                    <a:pt x="2521" y="2801"/>
                  </a:moveTo>
                  <a:cubicBezTo>
                    <a:pt x="2521" y="2811"/>
                    <a:pt x="2511" y="2811"/>
                    <a:pt x="2501" y="2811"/>
                  </a:cubicBezTo>
                  <a:cubicBezTo>
                    <a:pt x="2511" y="2811"/>
                    <a:pt x="2521" y="2801"/>
                    <a:pt x="2521" y="2801"/>
                  </a:cubicBezTo>
                  <a:close/>
                  <a:moveTo>
                    <a:pt x="3522" y="2984"/>
                  </a:moveTo>
                  <a:lnTo>
                    <a:pt x="3522" y="2984"/>
                  </a:lnTo>
                  <a:cubicBezTo>
                    <a:pt x="3535" y="2994"/>
                    <a:pt x="3545" y="2994"/>
                    <a:pt x="3556" y="2994"/>
                  </a:cubicBezTo>
                  <a:cubicBezTo>
                    <a:pt x="3548" y="3002"/>
                    <a:pt x="3541" y="3006"/>
                    <a:pt x="3536" y="3006"/>
                  </a:cubicBezTo>
                  <a:cubicBezTo>
                    <a:pt x="3527" y="3006"/>
                    <a:pt x="3522" y="2997"/>
                    <a:pt x="3522" y="2984"/>
                  </a:cubicBezTo>
                  <a:close/>
                  <a:moveTo>
                    <a:pt x="5009" y="3297"/>
                  </a:moveTo>
                  <a:cubicBezTo>
                    <a:pt x="4999" y="3297"/>
                    <a:pt x="4999" y="3307"/>
                    <a:pt x="4999" y="3307"/>
                  </a:cubicBezTo>
                  <a:cubicBezTo>
                    <a:pt x="4999" y="3297"/>
                    <a:pt x="4999" y="3297"/>
                    <a:pt x="5009" y="3297"/>
                  </a:cubicBezTo>
                  <a:close/>
                  <a:moveTo>
                    <a:pt x="6346" y="3307"/>
                  </a:moveTo>
                  <a:lnTo>
                    <a:pt x="6346" y="3318"/>
                  </a:lnTo>
                  <a:lnTo>
                    <a:pt x="6335" y="3318"/>
                  </a:lnTo>
                  <a:cubicBezTo>
                    <a:pt x="6335" y="3318"/>
                    <a:pt x="6346" y="3318"/>
                    <a:pt x="6346" y="3307"/>
                  </a:cubicBezTo>
                  <a:close/>
                  <a:moveTo>
                    <a:pt x="5937" y="3543"/>
                  </a:moveTo>
                  <a:lnTo>
                    <a:pt x="5937" y="3556"/>
                  </a:lnTo>
                  <a:lnTo>
                    <a:pt x="5927" y="3543"/>
                  </a:lnTo>
                  <a:close/>
                  <a:moveTo>
                    <a:pt x="1865" y="3566"/>
                  </a:moveTo>
                  <a:cubicBezTo>
                    <a:pt x="1854" y="3566"/>
                    <a:pt x="1854" y="3576"/>
                    <a:pt x="1854" y="3576"/>
                  </a:cubicBezTo>
                  <a:cubicBezTo>
                    <a:pt x="1854" y="3576"/>
                    <a:pt x="1854" y="3566"/>
                    <a:pt x="1841" y="3566"/>
                  </a:cubicBezTo>
                  <a:close/>
                  <a:moveTo>
                    <a:pt x="3566" y="3607"/>
                  </a:moveTo>
                  <a:lnTo>
                    <a:pt x="3566" y="3620"/>
                  </a:lnTo>
                  <a:cubicBezTo>
                    <a:pt x="3566" y="3607"/>
                    <a:pt x="3566" y="3607"/>
                    <a:pt x="3556" y="3607"/>
                  </a:cubicBezTo>
                  <a:close/>
                  <a:moveTo>
                    <a:pt x="3987" y="3801"/>
                  </a:moveTo>
                  <a:lnTo>
                    <a:pt x="3998" y="3814"/>
                  </a:lnTo>
                  <a:cubicBezTo>
                    <a:pt x="3998" y="3814"/>
                    <a:pt x="3987" y="3814"/>
                    <a:pt x="3987" y="3801"/>
                  </a:cubicBezTo>
                  <a:close/>
                  <a:moveTo>
                    <a:pt x="2811" y="4049"/>
                  </a:moveTo>
                  <a:cubicBezTo>
                    <a:pt x="2801" y="4049"/>
                    <a:pt x="2801" y="4060"/>
                    <a:pt x="2801" y="4060"/>
                  </a:cubicBezTo>
                  <a:lnTo>
                    <a:pt x="2801" y="4049"/>
                  </a:lnTo>
                  <a:close/>
                  <a:moveTo>
                    <a:pt x="2501" y="4277"/>
                  </a:moveTo>
                  <a:lnTo>
                    <a:pt x="2501" y="4298"/>
                  </a:lnTo>
                  <a:cubicBezTo>
                    <a:pt x="2488" y="4287"/>
                    <a:pt x="2477" y="4287"/>
                    <a:pt x="2477" y="4287"/>
                  </a:cubicBezTo>
                  <a:cubicBezTo>
                    <a:pt x="2477" y="4277"/>
                    <a:pt x="2488" y="4277"/>
                    <a:pt x="2501" y="4277"/>
                  </a:cubicBezTo>
                  <a:close/>
                  <a:moveTo>
                    <a:pt x="2801" y="4492"/>
                  </a:moveTo>
                  <a:cubicBezTo>
                    <a:pt x="2797" y="4495"/>
                    <a:pt x="2795" y="4496"/>
                    <a:pt x="2793" y="4496"/>
                  </a:cubicBezTo>
                  <a:cubicBezTo>
                    <a:pt x="2789" y="4496"/>
                    <a:pt x="2787" y="4492"/>
                    <a:pt x="2780" y="4492"/>
                  </a:cubicBezTo>
                  <a:close/>
                  <a:moveTo>
                    <a:pt x="6421" y="4556"/>
                  </a:moveTo>
                  <a:lnTo>
                    <a:pt x="6421" y="4567"/>
                  </a:lnTo>
                  <a:cubicBezTo>
                    <a:pt x="6410" y="4567"/>
                    <a:pt x="6410" y="4556"/>
                    <a:pt x="6410" y="4556"/>
                  </a:cubicBezTo>
                  <a:close/>
                  <a:moveTo>
                    <a:pt x="3124" y="4719"/>
                  </a:moveTo>
                  <a:lnTo>
                    <a:pt x="3124" y="4730"/>
                  </a:lnTo>
                  <a:lnTo>
                    <a:pt x="3113" y="4730"/>
                  </a:lnTo>
                  <a:cubicBezTo>
                    <a:pt x="3113" y="4730"/>
                    <a:pt x="3113" y="4719"/>
                    <a:pt x="3124" y="4719"/>
                  </a:cubicBezTo>
                  <a:close/>
                  <a:moveTo>
                    <a:pt x="215" y="5322"/>
                  </a:moveTo>
                  <a:cubicBezTo>
                    <a:pt x="215" y="5322"/>
                    <a:pt x="225" y="5322"/>
                    <a:pt x="225" y="5332"/>
                  </a:cubicBezTo>
                  <a:lnTo>
                    <a:pt x="215" y="5332"/>
                  </a:lnTo>
                  <a:lnTo>
                    <a:pt x="215" y="5322"/>
                  </a:lnTo>
                  <a:close/>
                  <a:moveTo>
                    <a:pt x="6087" y="5342"/>
                  </a:moveTo>
                  <a:lnTo>
                    <a:pt x="6087" y="5342"/>
                  </a:lnTo>
                  <a:cubicBezTo>
                    <a:pt x="6098" y="5353"/>
                    <a:pt x="6098" y="5353"/>
                    <a:pt x="6098" y="5366"/>
                  </a:cubicBezTo>
                  <a:cubicBezTo>
                    <a:pt x="6098" y="5353"/>
                    <a:pt x="6087" y="5353"/>
                    <a:pt x="6087" y="5342"/>
                  </a:cubicBezTo>
                  <a:close/>
                  <a:moveTo>
                    <a:pt x="4440" y="5441"/>
                  </a:moveTo>
                  <a:lnTo>
                    <a:pt x="4440" y="5461"/>
                  </a:lnTo>
                  <a:cubicBezTo>
                    <a:pt x="4427" y="5451"/>
                    <a:pt x="4440" y="5451"/>
                    <a:pt x="4440" y="5441"/>
                  </a:cubicBezTo>
                  <a:close/>
                  <a:moveTo>
                    <a:pt x="4580" y="5570"/>
                  </a:moveTo>
                  <a:lnTo>
                    <a:pt x="4580" y="5580"/>
                  </a:lnTo>
                  <a:lnTo>
                    <a:pt x="4569" y="5570"/>
                  </a:lnTo>
                  <a:close/>
                  <a:moveTo>
                    <a:pt x="2824" y="6012"/>
                  </a:moveTo>
                  <a:cubicBezTo>
                    <a:pt x="2824" y="6022"/>
                    <a:pt x="2824" y="6022"/>
                    <a:pt x="2811" y="6022"/>
                  </a:cubicBezTo>
                  <a:cubicBezTo>
                    <a:pt x="2811" y="6022"/>
                    <a:pt x="2824" y="6022"/>
                    <a:pt x="2824" y="6012"/>
                  </a:cubicBezTo>
                  <a:close/>
                  <a:moveTo>
                    <a:pt x="2382" y="6193"/>
                  </a:moveTo>
                  <a:lnTo>
                    <a:pt x="2371" y="6206"/>
                  </a:lnTo>
                  <a:cubicBezTo>
                    <a:pt x="2371" y="6206"/>
                    <a:pt x="2371" y="6193"/>
                    <a:pt x="2382" y="6193"/>
                  </a:cubicBezTo>
                  <a:close/>
                  <a:moveTo>
                    <a:pt x="4699" y="6258"/>
                  </a:moveTo>
                  <a:lnTo>
                    <a:pt x="4686" y="6271"/>
                  </a:lnTo>
                  <a:cubicBezTo>
                    <a:pt x="4686" y="6271"/>
                    <a:pt x="4686" y="6258"/>
                    <a:pt x="4699" y="6258"/>
                  </a:cubicBezTo>
                  <a:close/>
                  <a:moveTo>
                    <a:pt x="1368" y="6400"/>
                  </a:moveTo>
                  <a:cubicBezTo>
                    <a:pt x="1368" y="6405"/>
                    <a:pt x="1365" y="6408"/>
                    <a:pt x="1363" y="6408"/>
                  </a:cubicBezTo>
                  <a:cubicBezTo>
                    <a:pt x="1360" y="6408"/>
                    <a:pt x="1358" y="6405"/>
                    <a:pt x="1358" y="6400"/>
                  </a:cubicBezTo>
                  <a:close/>
                  <a:moveTo>
                    <a:pt x="2930" y="6581"/>
                  </a:moveTo>
                  <a:lnTo>
                    <a:pt x="2930" y="6594"/>
                  </a:lnTo>
                  <a:cubicBezTo>
                    <a:pt x="2930" y="6594"/>
                    <a:pt x="2930" y="6581"/>
                    <a:pt x="2920" y="6581"/>
                  </a:cubicBezTo>
                  <a:close/>
                  <a:moveTo>
                    <a:pt x="1497" y="6669"/>
                  </a:moveTo>
                  <a:cubicBezTo>
                    <a:pt x="1497" y="6669"/>
                    <a:pt x="1497" y="6679"/>
                    <a:pt x="1487" y="6679"/>
                  </a:cubicBezTo>
                  <a:lnTo>
                    <a:pt x="1487" y="6669"/>
                  </a:lnTo>
                  <a:close/>
                  <a:moveTo>
                    <a:pt x="1929" y="6734"/>
                  </a:moveTo>
                  <a:cubicBezTo>
                    <a:pt x="1940" y="6734"/>
                    <a:pt x="1929" y="6744"/>
                    <a:pt x="1929" y="6744"/>
                  </a:cubicBezTo>
                  <a:lnTo>
                    <a:pt x="1929" y="6734"/>
                  </a:lnTo>
                  <a:close/>
                  <a:moveTo>
                    <a:pt x="4838" y="7088"/>
                  </a:moveTo>
                  <a:cubicBezTo>
                    <a:pt x="4838" y="7098"/>
                    <a:pt x="4838" y="7098"/>
                    <a:pt x="4828" y="7098"/>
                  </a:cubicBezTo>
                  <a:lnTo>
                    <a:pt x="4828" y="7088"/>
                  </a:lnTo>
                  <a:close/>
                  <a:moveTo>
                    <a:pt x="2759" y="7282"/>
                  </a:moveTo>
                  <a:cubicBezTo>
                    <a:pt x="2759" y="7282"/>
                    <a:pt x="2746" y="7282"/>
                    <a:pt x="2746" y="7292"/>
                  </a:cubicBezTo>
                  <a:cubicBezTo>
                    <a:pt x="2746" y="7282"/>
                    <a:pt x="2746" y="7282"/>
                    <a:pt x="2759" y="7282"/>
                  </a:cubicBezTo>
                  <a:close/>
                  <a:moveTo>
                    <a:pt x="2471" y="7623"/>
                  </a:moveTo>
                  <a:cubicBezTo>
                    <a:pt x="2472" y="7623"/>
                    <a:pt x="2474" y="7624"/>
                    <a:pt x="2477" y="7628"/>
                  </a:cubicBezTo>
                  <a:cubicBezTo>
                    <a:pt x="2488" y="7628"/>
                    <a:pt x="2488" y="7628"/>
                    <a:pt x="2488" y="7639"/>
                  </a:cubicBezTo>
                  <a:lnTo>
                    <a:pt x="2467" y="7639"/>
                  </a:lnTo>
                  <a:cubicBezTo>
                    <a:pt x="2467" y="7631"/>
                    <a:pt x="2467" y="7623"/>
                    <a:pt x="2471" y="7623"/>
                  </a:cubicBezTo>
                  <a:close/>
                  <a:moveTo>
                    <a:pt x="3923" y="7649"/>
                  </a:moveTo>
                  <a:cubicBezTo>
                    <a:pt x="3923" y="7659"/>
                    <a:pt x="3910" y="7670"/>
                    <a:pt x="3900" y="7680"/>
                  </a:cubicBezTo>
                  <a:cubicBezTo>
                    <a:pt x="3910" y="7670"/>
                    <a:pt x="3910" y="7659"/>
                    <a:pt x="3923" y="7649"/>
                  </a:cubicBezTo>
                  <a:close/>
                  <a:moveTo>
                    <a:pt x="2876" y="7822"/>
                  </a:moveTo>
                  <a:cubicBezTo>
                    <a:pt x="2889" y="7822"/>
                    <a:pt x="2889" y="7833"/>
                    <a:pt x="2889" y="7833"/>
                  </a:cubicBezTo>
                  <a:lnTo>
                    <a:pt x="2876" y="7833"/>
                  </a:lnTo>
                  <a:lnTo>
                    <a:pt x="2876" y="7822"/>
                  </a:lnTo>
                  <a:close/>
                  <a:moveTo>
                    <a:pt x="2263" y="8016"/>
                  </a:moveTo>
                  <a:lnTo>
                    <a:pt x="2273" y="8026"/>
                  </a:lnTo>
                  <a:cubicBezTo>
                    <a:pt x="2263" y="8026"/>
                    <a:pt x="2263" y="8026"/>
                    <a:pt x="2263" y="8016"/>
                  </a:cubicBezTo>
                  <a:close/>
                  <a:moveTo>
                    <a:pt x="2770" y="8068"/>
                  </a:moveTo>
                  <a:lnTo>
                    <a:pt x="2780" y="8081"/>
                  </a:lnTo>
                  <a:lnTo>
                    <a:pt x="2780" y="8101"/>
                  </a:lnTo>
                  <a:cubicBezTo>
                    <a:pt x="2780" y="8091"/>
                    <a:pt x="2780" y="8081"/>
                    <a:pt x="2770" y="8068"/>
                  </a:cubicBezTo>
                  <a:close/>
                  <a:moveTo>
                    <a:pt x="4223" y="8091"/>
                  </a:moveTo>
                  <a:lnTo>
                    <a:pt x="4212" y="8101"/>
                  </a:lnTo>
                  <a:lnTo>
                    <a:pt x="4212" y="8091"/>
                  </a:lnTo>
                  <a:close/>
                  <a:moveTo>
                    <a:pt x="3382" y="8220"/>
                  </a:moveTo>
                  <a:cubicBezTo>
                    <a:pt x="3372" y="8220"/>
                    <a:pt x="3372" y="8220"/>
                    <a:pt x="3372" y="8231"/>
                  </a:cubicBezTo>
                  <a:lnTo>
                    <a:pt x="3372" y="8220"/>
                  </a:lnTo>
                  <a:close/>
                  <a:moveTo>
                    <a:pt x="3770" y="8489"/>
                  </a:moveTo>
                  <a:lnTo>
                    <a:pt x="3770" y="8500"/>
                  </a:lnTo>
                  <a:cubicBezTo>
                    <a:pt x="3760" y="8500"/>
                    <a:pt x="3760" y="8489"/>
                    <a:pt x="3770" y="8489"/>
                  </a:cubicBezTo>
                  <a:close/>
                  <a:moveTo>
                    <a:pt x="3858" y="0"/>
                  </a:moveTo>
                  <a:lnTo>
                    <a:pt x="3858" y="10"/>
                  </a:lnTo>
                  <a:cubicBezTo>
                    <a:pt x="3781" y="21"/>
                    <a:pt x="3706" y="52"/>
                    <a:pt x="3651" y="116"/>
                  </a:cubicBezTo>
                  <a:cubicBezTo>
                    <a:pt x="3566" y="225"/>
                    <a:pt x="3512" y="354"/>
                    <a:pt x="3501" y="484"/>
                  </a:cubicBezTo>
                  <a:lnTo>
                    <a:pt x="3501" y="517"/>
                  </a:lnTo>
                  <a:cubicBezTo>
                    <a:pt x="3491" y="548"/>
                    <a:pt x="3491" y="592"/>
                    <a:pt x="3491" y="623"/>
                  </a:cubicBezTo>
                  <a:lnTo>
                    <a:pt x="3491" y="657"/>
                  </a:lnTo>
                  <a:lnTo>
                    <a:pt x="3491" y="678"/>
                  </a:lnTo>
                  <a:cubicBezTo>
                    <a:pt x="3470" y="872"/>
                    <a:pt x="3481" y="1065"/>
                    <a:pt x="3491" y="1259"/>
                  </a:cubicBezTo>
                  <a:lnTo>
                    <a:pt x="3491" y="1280"/>
                  </a:lnTo>
                  <a:lnTo>
                    <a:pt x="3491" y="1433"/>
                  </a:lnTo>
                  <a:cubicBezTo>
                    <a:pt x="3500" y="1480"/>
                    <a:pt x="3493" y="1510"/>
                    <a:pt x="3449" y="1510"/>
                  </a:cubicBezTo>
                  <a:cubicBezTo>
                    <a:pt x="3442" y="1510"/>
                    <a:pt x="3435" y="1509"/>
                    <a:pt x="3426" y="1508"/>
                  </a:cubicBezTo>
                  <a:cubicBezTo>
                    <a:pt x="3382" y="1487"/>
                    <a:pt x="3341" y="1497"/>
                    <a:pt x="3297" y="1487"/>
                  </a:cubicBezTo>
                  <a:cubicBezTo>
                    <a:pt x="3195" y="1479"/>
                    <a:pt x="3094" y="1475"/>
                    <a:pt x="2995" y="1475"/>
                  </a:cubicBezTo>
                  <a:cubicBezTo>
                    <a:pt x="2662" y="1475"/>
                    <a:pt x="2341" y="1522"/>
                    <a:pt x="2025" y="1637"/>
                  </a:cubicBezTo>
                  <a:cubicBezTo>
                    <a:pt x="1906" y="1681"/>
                    <a:pt x="1790" y="1733"/>
                    <a:pt x="1681" y="1810"/>
                  </a:cubicBezTo>
                  <a:cubicBezTo>
                    <a:pt x="1637" y="1841"/>
                    <a:pt x="1596" y="1875"/>
                    <a:pt x="1531" y="1896"/>
                  </a:cubicBezTo>
                  <a:cubicBezTo>
                    <a:pt x="1422" y="1939"/>
                    <a:pt x="1314" y="1991"/>
                    <a:pt x="1218" y="2056"/>
                  </a:cubicBezTo>
                  <a:cubicBezTo>
                    <a:pt x="1078" y="2144"/>
                    <a:pt x="926" y="2239"/>
                    <a:pt x="807" y="2358"/>
                  </a:cubicBezTo>
                  <a:cubicBezTo>
                    <a:pt x="755" y="2392"/>
                    <a:pt x="722" y="2444"/>
                    <a:pt x="678" y="2488"/>
                  </a:cubicBezTo>
                  <a:cubicBezTo>
                    <a:pt x="538" y="2638"/>
                    <a:pt x="419" y="2801"/>
                    <a:pt x="334" y="2984"/>
                  </a:cubicBezTo>
                  <a:cubicBezTo>
                    <a:pt x="248" y="3144"/>
                    <a:pt x="184" y="3328"/>
                    <a:pt x="140" y="3512"/>
                  </a:cubicBezTo>
                  <a:cubicBezTo>
                    <a:pt x="129" y="3543"/>
                    <a:pt x="119" y="3587"/>
                    <a:pt x="109" y="3620"/>
                  </a:cubicBezTo>
                  <a:cubicBezTo>
                    <a:pt x="75" y="3770"/>
                    <a:pt x="54" y="3920"/>
                    <a:pt x="31" y="4073"/>
                  </a:cubicBezTo>
                  <a:cubicBezTo>
                    <a:pt x="0" y="4104"/>
                    <a:pt x="44" y="4158"/>
                    <a:pt x="10" y="4189"/>
                  </a:cubicBezTo>
                  <a:lnTo>
                    <a:pt x="10" y="4287"/>
                  </a:lnTo>
                  <a:lnTo>
                    <a:pt x="10" y="4502"/>
                  </a:lnTo>
                  <a:lnTo>
                    <a:pt x="10" y="4577"/>
                  </a:lnTo>
                  <a:lnTo>
                    <a:pt x="21" y="4577"/>
                  </a:lnTo>
                  <a:lnTo>
                    <a:pt x="21" y="4621"/>
                  </a:lnTo>
                  <a:cubicBezTo>
                    <a:pt x="21" y="4621"/>
                    <a:pt x="21" y="4621"/>
                    <a:pt x="21" y="4621"/>
                  </a:cubicBezTo>
                  <a:lnTo>
                    <a:pt x="21" y="4621"/>
                  </a:lnTo>
                  <a:cubicBezTo>
                    <a:pt x="21" y="4631"/>
                    <a:pt x="31" y="4631"/>
                    <a:pt x="31" y="4642"/>
                  </a:cubicBezTo>
                  <a:cubicBezTo>
                    <a:pt x="21" y="4631"/>
                    <a:pt x="21" y="4631"/>
                    <a:pt x="21" y="4621"/>
                  </a:cubicBezTo>
                  <a:lnTo>
                    <a:pt x="21" y="4621"/>
                  </a:lnTo>
                  <a:cubicBezTo>
                    <a:pt x="21" y="4665"/>
                    <a:pt x="10" y="4706"/>
                    <a:pt x="31" y="4750"/>
                  </a:cubicBezTo>
                  <a:lnTo>
                    <a:pt x="31" y="4761"/>
                  </a:lnTo>
                  <a:cubicBezTo>
                    <a:pt x="54" y="4913"/>
                    <a:pt x="65" y="5063"/>
                    <a:pt x="96" y="5203"/>
                  </a:cubicBezTo>
                  <a:cubicBezTo>
                    <a:pt x="96" y="5267"/>
                    <a:pt x="109" y="5322"/>
                    <a:pt x="129" y="5376"/>
                  </a:cubicBezTo>
                  <a:cubicBezTo>
                    <a:pt x="129" y="5397"/>
                    <a:pt x="129" y="5407"/>
                    <a:pt x="140" y="5430"/>
                  </a:cubicBezTo>
                  <a:cubicBezTo>
                    <a:pt x="160" y="5547"/>
                    <a:pt x="194" y="5666"/>
                    <a:pt x="225" y="5774"/>
                  </a:cubicBezTo>
                  <a:cubicBezTo>
                    <a:pt x="238" y="5839"/>
                    <a:pt x="259" y="5904"/>
                    <a:pt x="279" y="5968"/>
                  </a:cubicBezTo>
                  <a:cubicBezTo>
                    <a:pt x="303" y="6012"/>
                    <a:pt x="313" y="6054"/>
                    <a:pt x="323" y="6108"/>
                  </a:cubicBezTo>
                  <a:cubicBezTo>
                    <a:pt x="354" y="6172"/>
                    <a:pt x="367" y="6237"/>
                    <a:pt x="398" y="6302"/>
                  </a:cubicBezTo>
                  <a:cubicBezTo>
                    <a:pt x="398" y="6312"/>
                    <a:pt x="388" y="6322"/>
                    <a:pt x="398" y="6335"/>
                  </a:cubicBezTo>
                  <a:cubicBezTo>
                    <a:pt x="409" y="6366"/>
                    <a:pt x="432" y="6400"/>
                    <a:pt x="442" y="6421"/>
                  </a:cubicBezTo>
                  <a:cubicBezTo>
                    <a:pt x="473" y="6550"/>
                    <a:pt x="528" y="6679"/>
                    <a:pt x="582" y="6798"/>
                  </a:cubicBezTo>
                  <a:cubicBezTo>
                    <a:pt x="582" y="6809"/>
                    <a:pt x="592" y="6819"/>
                    <a:pt x="592" y="6829"/>
                  </a:cubicBezTo>
                  <a:cubicBezTo>
                    <a:pt x="613" y="6894"/>
                    <a:pt x="636" y="6948"/>
                    <a:pt x="667" y="7003"/>
                  </a:cubicBezTo>
                  <a:cubicBezTo>
                    <a:pt x="678" y="7034"/>
                    <a:pt x="691" y="7057"/>
                    <a:pt x="701" y="7077"/>
                  </a:cubicBezTo>
                  <a:cubicBezTo>
                    <a:pt x="830" y="7370"/>
                    <a:pt x="980" y="7659"/>
                    <a:pt x="1153" y="7918"/>
                  </a:cubicBezTo>
                  <a:cubicBezTo>
                    <a:pt x="1402" y="8285"/>
                    <a:pt x="1691" y="8608"/>
                    <a:pt x="2079" y="8844"/>
                  </a:cubicBezTo>
                  <a:cubicBezTo>
                    <a:pt x="2219" y="8921"/>
                    <a:pt x="2371" y="8986"/>
                    <a:pt x="2532" y="9017"/>
                  </a:cubicBezTo>
                  <a:cubicBezTo>
                    <a:pt x="2617" y="9050"/>
                    <a:pt x="2715" y="9061"/>
                    <a:pt x="2811" y="9071"/>
                  </a:cubicBezTo>
                  <a:cubicBezTo>
                    <a:pt x="2823" y="9071"/>
                    <a:pt x="2831" y="9069"/>
                    <a:pt x="2838" y="9069"/>
                  </a:cubicBezTo>
                  <a:cubicBezTo>
                    <a:pt x="2845" y="9069"/>
                    <a:pt x="2850" y="9071"/>
                    <a:pt x="2855" y="9082"/>
                  </a:cubicBezTo>
                  <a:lnTo>
                    <a:pt x="3005" y="9082"/>
                  </a:lnTo>
                  <a:lnTo>
                    <a:pt x="3005" y="9071"/>
                  </a:lnTo>
                  <a:cubicBezTo>
                    <a:pt x="3437" y="9050"/>
                    <a:pt x="3825" y="8867"/>
                    <a:pt x="4158" y="8608"/>
                  </a:cubicBezTo>
                  <a:cubicBezTo>
                    <a:pt x="4212" y="8564"/>
                    <a:pt x="4256" y="8533"/>
                    <a:pt x="4298" y="8500"/>
                  </a:cubicBezTo>
                  <a:cubicBezTo>
                    <a:pt x="4611" y="8241"/>
                    <a:pt x="4880" y="7952"/>
                    <a:pt x="5128" y="7639"/>
                  </a:cubicBezTo>
                  <a:cubicBezTo>
                    <a:pt x="5247" y="7486"/>
                    <a:pt x="5366" y="7336"/>
                    <a:pt x="5461" y="7163"/>
                  </a:cubicBezTo>
                  <a:cubicBezTo>
                    <a:pt x="5591" y="6992"/>
                    <a:pt x="5699" y="6809"/>
                    <a:pt x="5818" y="6625"/>
                  </a:cubicBezTo>
                  <a:cubicBezTo>
                    <a:pt x="5904" y="6475"/>
                    <a:pt x="6002" y="6335"/>
                    <a:pt x="6077" y="6172"/>
                  </a:cubicBezTo>
                  <a:cubicBezTo>
                    <a:pt x="6077" y="6162"/>
                    <a:pt x="6087" y="6162"/>
                    <a:pt x="6087" y="6152"/>
                  </a:cubicBezTo>
                  <a:cubicBezTo>
                    <a:pt x="6162" y="5999"/>
                    <a:pt x="6237" y="5849"/>
                    <a:pt x="6302" y="5689"/>
                  </a:cubicBezTo>
                  <a:cubicBezTo>
                    <a:pt x="6356" y="5570"/>
                    <a:pt x="6410" y="5441"/>
                    <a:pt x="6444" y="5311"/>
                  </a:cubicBezTo>
                  <a:cubicBezTo>
                    <a:pt x="6475" y="5223"/>
                    <a:pt x="6496" y="5138"/>
                    <a:pt x="6519" y="5042"/>
                  </a:cubicBezTo>
                  <a:cubicBezTo>
                    <a:pt x="6573" y="4859"/>
                    <a:pt x="6604" y="4655"/>
                    <a:pt x="6638" y="4461"/>
                  </a:cubicBezTo>
                  <a:cubicBezTo>
                    <a:pt x="6638" y="4448"/>
                    <a:pt x="6625" y="4417"/>
                    <a:pt x="6659" y="4406"/>
                  </a:cubicBezTo>
                  <a:lnTo>
                    <a:pt x="6659" y="4373"/>
                  </a:lnTo>
                  <a:lnTo>
                    <a:pt x="6659" y="4308"/>
                  </a:lnTo>
                  <a:lnTo>
                    <a:pt x="6659" y="4277"/>
                  </a:lnTo>
                  <a:lnTo>
                    <a:pt x="6659" y="4114"/>
                  </a:lnTo>
                  <a:lnTo>
                    <a:pt x="6659" y="4060"/>
                  </a:lnTo>
                  <a:lnTo>
                    <a:pt x="6659" y="3954"/>
                  </a:lnTo>
                  <a:lnTo>
                    <a:pt x="6648" y="3954"/>
                  </a:lnTo>
                  <a:cubicBezTo>
                    <a:pt x="6648" y="3920"/>
                    <a:pt x="6638" y="3900"/>
                    <a:pt x="6638" y="3866"/>
                  </a:cubicBezTo>
                  <a:cubicBezTo>
                    <a:pt x="6625" y="3716"/>
                    <a:pt x="6604" y="3566"/>
                    <a:pt x="6560" y="3413"/>
                  </a:cubicBezTo>
                  <a:cubicBezTo>
                    <a:pt x="6560" y="3372"/>
                    <a:pt x="6540" y="3328"/>
                    <a:pt x="6529" y="3284"/>
                  </a:cubicBezTo>
                  <a:cubicBezTo>
                    <a:pt x="6519" y="3219"/>
                    <a:pt x="6485" y="3155"/>
                    <a:pt x="6465" y="3103"/>
                  </a:cubicBezTo>
                  <a:cubicBezTo>
                    <a:pt x="6315" y="2790"/>
                    <a:pt x="6098" y="2542"/>
                    <a:pt x="5798" y="2369"/>
                  </a:cubicBezTo>
                  <a:cubicBezTo>
                    <a:pt x="5798" y="2358"/>
                    <a:pt x="5785" y="2358"/>
                    <a:pt x="5785" y="2358"/>
                  </a:cubicBezTo>
                  <a:cubicBezTo>
                    <a:pt x="5720" y="2327"/>
                    <a:pt x="5668" y="2283"/>
                    <a:pt x="5614" y="2229"/>
                  </a:cubicBezTo>
                  <a:cubicBezTo>
                    <a:pt x="5580" y="2208"/>
                    <a:pt x="5549" y="2175"/>
                    <a:pt x="5505" y="2154"/>
                  </a:cubicBezTo>
                  <a:cubicBezTo>
                    <a:pt x="5485" y="2133"/>
                    <a:pt x="5474" y="2120"/>
                    <a:pt x="5441" y="2110"/>
                  </a:cubicBezTo>
                  <a:cubicBezTo>
                    <a:pt x="5420" y="2089"/>
                    <a:pt x="5386" y="2069"/>
                    <a:pt x="5355" y="2056"/>
                  </a:cubicBezTo>
                  <a:cubicBezTo>
                    <a:pt x="5322" y="2035"/>
                    <a:pt x="5280" y="2014"/>
                    <a:pt x="5236" y="2004"/>
                  </a:cubicBezTo>
                  <a:cubicBezTo>
                    <a:pt x="5216" y="1981"/>
                    <a:pt x="5192" y="1981"/>
                    <a:pt x="5161" y="1970"/>
                  </a:cubicBezTo>
                  <a:cubicBezTo>
                    <a:pt x="5107" y="1950"/>
                    <a:pt x="5063" y="1927"/>
                    <a:pt x="5009" y="1916"/>
                  </a:cubicBezTo>
                  <a:cubicBezTo>
                    <a:pt x="4869" y="1862"/>
                    <a:pt x="4730" y="1841"/>
                    <a:pt x="4580" y="1797"/>
                  </a:cubicBezTo>
                  <a:cubicBezTo>
                    <a:pt x="4492" y="1777"/>
                    <a:pt x="4492" y="1777"/>
                    <a:pt x="4525" y="1691"/>
                  </a:cubicBezTo>
                  <a:cubicBezTo>
                    <a:pt x="4546" y="1637"/>
                    <a:pt x="4590" y="1583"/>
                    <a:pt x="4600" y="1518"/>
                  </a:cubicBezTo>
                  <a:cubicBezTo>
                    <a:pt x="4675" y="1389"/>
                    <a:pt x="4740" y="1249"/>
                    <a:pt x="4794" y="1099"/>
                  </a:cubicBezTo>
                  <a:lnTo>
                    <a:pt x="4794" y="1076"/>
                  </a:lnTo>
                  <a:cubicBezTo>
                    <a:pt x="4869" y="947"/>
                    <a:pt x="4924" y="828"/>
                    <a:pt x="4944" y="688"/>
                  </a:cubicBezTo>
                  <a:cubicBezTo>
                    <a:pt x="4968" y="647"/>
                    <a:pt x="4968" y="603"/>
                    <a:pt x="4957" y="569"/>
                  </a:cubicBezTo>
                  <a:cubicBezTo>
                    <a:pt x="4968" y="484"/>
                    <a:pt x="4934" y="409"/>
                    <a:pt x="4880" y="344"/>
                  </a:cubicBezTo>
                  <a:cubicBezTo>
                    <a:pt x="4859" y="323"/>
                    <a:pt x="4838" y="290"/>
                    <a:pt x="4805" y="279"/>
                  </a:cubicBezTo>
                  <a:cubicBezTo>
                    <a:pt x="4805" y="269"/>
                    <a:pt x="4794" y="269"/>
                    <a:pt x="4784" y="269"/>
                  </a:cubicBezTo>
                  <a:cubicBezTo>
                    <a:pt x="4709" y="225"/>
                    <a:pt x="4621" y="225"/>
                    <a:pt x="4546" y="181"/>
                  </a:cubicBezTo>
                  <a:cubicBezTo>
                    <a:pt x="4525" y="171"/>
                    <a:pt x="4505" y="160"/>
                    <a:pt x="4481" y="160"/>
                  </a:cubicBezTo>
                  <a:cubicBezTo>
                    <a:pt x="4427" y="140"/>
                    <a:pt x="4386" y="116"/>
                    <a:pt x="4342" y="106"/>
                  </a:cubicBezTo>
                  <a:cubicBezTo>
                    <a:pt x="4287" y="85"/>
                    <a:pt x="4233" y="65"/>
                    <a:pt x="4181" y="52"/>
                  </a:cubicBezTo>
                  <a:cubicBezTo>
                    <a:pt x="4117" y="31"/>
                    <a:pt x="4039" y="21"/>
                    <a:pt x="3975" y="10"/>
                  </a:cubicBezTo>
                  <a:lnTo>
                    <a:pt x="3975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1143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3240000" dist="95250">
                <a:srgbClr val="000000">
                  <a:alpha val="16862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509" name="Google Shape;2509;p4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447552" y="955106"/>
              <a:ext cx="1323294" cy="180823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10" name="Google Shape;2510;p47"/>
          <p:cNvGrpSpPr/>
          <p:nvPr/>
        </p:nvGrpSpPr>
        <p:grpSpPr>
          <a:xfrm>
            <a:off x="5886117" y="1762968"/>
            <a:ext cx="1664884" cy="2053343"/>
            <a:chOff x="1715900" y="1848702"/>
            <a:chExt cx="1524619" cy="1880350"/>
          </a:xfrm>
        </p:grpSpPr>
        <p:sp>
          <p:nvSpPr>
            <p:cNvPr id="2511" name="Google Shape;2511;p47"/>
            <p:cNvSpPr/>
            <p:nvPr/>
          </p:nvSpPr>
          <p:spPr>
            <a:xfrm>
              <a:off x="1715900" y="1850424"/>
              <a:ext cx="1524619" cy="1876897"/>
            </a:xfrm>
            <a:custGeom>
              <a:rect b="b" l="l" r="r" t="t"/>
              <a:pathLst>
                <a:path extrusionOk="0" h="12216" w="9923">
                  <a:moveTo>
                    <a:pt x="5570" y="1063"/>
                  </a:moveTo>
                  <a:cubicBezTo>
                    <a:pt x="5570" y="1076"/>
                    <a:pt x="5560" y="1076"/>
                    <a:pt x="5547" y="1076"/>
                  </a:cubicBezTo>
                  <a:cubicBezTo>
                    <a:pt x="5560" y="1076"/>
                    <a:pt x="5560" y="1076"/>
                    <a:pt x="5570" y="1063"/>
                  </a:cubicBezTo>
                  <a:close/>
                  <a:moveTo>
                    <a:pt x="6292" y="1236"/>
                  </a:moveTo>
                  <a:cubicBezTo>
                    <a:pt x="6292" y="1236"/>
                    <a:pt x="6302" y="1236"/>
                    <a:pt x="6302" y="1246"/>
                  </a:cubicBezTo>
                  <a:lnTo>
                    <a:pt x="6292" y="1246"/>
                  </a:lnTo>
                  <a:lnTo>
                    <a:pt x="6292" y="1236"/>
                  </a:lnTo>
                  <a:close/>
                  <a:moveTo>
                    <a:pt x="6387" y="1257"/>
                  </a:moveTo>
                  <a:lnTo>
                    <a:pt x="6387" y="1270"/>
                  </a:lnTo>
                  <a:cubicBezTo>
                    <a:pt x="6377" y="1270"/>
                    <a:pt x="6377" y="1270"/>
                    <a:pt x="6377" y="1257"/>
                  </a:cubicBezTo>
                  <a:close/>
                  <a:moveTo>
                    <a:pt x="4577" y="1365"/>
                  </a:moveTo>
                  <a:cubicBezTo>
                    <a:pt x="4590" y="1365"/>
                    <a:pt x="4590" y="1376"/>
                    <a:pt x="4590" y="1376"/>
                  </a:cubicBezTo>
                  <a:lnTo>
                    <a:pt x="4577" y="1365"/>
                  </a:lnTo>
                  <a:close/>
                  <a:moveTo>
                    <a:pt x="5969" y="1603"/>
                  </a:moveTo>
                  <a:lnTo>
                    <a:pt x="5969" y="1614"/>
                  </a:lnTo>
                  <a:lnTo>
                    <a:pt x="5948" y="1614"/>
                  </a:lnTo>
                  <a:cubicBezTo>
                    <a:pt x="5958" y="1614"/>
                    <a:pt x="5958" y="1614"/>
                    <a:pt x="5969" y="1603"/>
                  </a:cubicBezTo>
                  <a:close/>
                  <a:moveTo>
                    <a:pt x="6323" y="1678"/>
                  </a:moveTo>
                  <a:cubicBezTo>
                    <a:pt x="6323" y="1678"/>
                    <a:pt x="6323" y="1689"/>
                    <a:pt x="6312" y="1689"/>
                  </a:cubicBezTo>
                  <a:lnTo>
                    <a:pt x="6323" y="1678"/>
                  </a:lnTo>
                  <a:close/>
                  <a:moveTo>
                    <a:pt x="5053" y="1957"/>
                  </a:moveTo>
                  <a:lnTo>
                    <a:pt x="5053" y="1991"/>
                  </a:lnTo>
                  <a:cubicBezTo>
                    <a:pt x="5043" y="1981"/>
                    <a:pt x="5043" y="1968"/>
                    <a:pt x="5053" y="1957"/>
                  </a:cubicBezTo>
                  <a:close/>
                  <a:moveTo>
                    <a:pt x="7122" y="2012"/>
                  </a:moveTo>
                  <a:lnTo>
                    <a:pt x="7111" y="2022"/>
                  </a:lnTo>
                  <a:cubicBezTo>
                    <a:pt x="7111" y="2012"/>
                    <a:pt x="7111" y="2012"/>
                    <a:pt x="7122" y="2012"/>
                  </a:cubicBezTo>
                  <a:close/>
                  <a:moveTo>
                    <a:pt x="6442" y="2226"/>
                  </a:moveTo>
                  <a:cubicBezTo>
                    <a:pt x="6431" y="2226"/>
                    <a:pt x="6431" y="2226"/>
                    <a:pt x="6431" y="2239"/>
                  </a:cubicBezTo>
                  <a:lnTo>
                    <a:pt x="6431" y="2226"/>
                  </a:lnTo>
                  <a:close/>
                  <a:moveTo>
                    <a:pt x="2273" y="2485"/>
                  </a:moveTo>
                  <a:cubicBezTo>
                    <a:pt x="2273" y="2485"/>
                    <a:pt x="2273" y="2498"/>
                    <a:pt x="2263" y="2498"/>
                  </a:cubicBezTo>
                  <a:lnTo>
                    <a:pt x="2273" y="2485"/>
                  </a:lnTo>
                  <a:close/>
                  <a:moveTo>
                    <a:pt x="1637" y="2604"/>
                  </a:moveTo>
                  <a:cubicBezTo>
                    <a:pt x="1648" y="2604"/>
                    <a:pt x="1648" y="2614"/>
                    <a:pt x="1648" y="2614"/>
                  </a:cubicBezTo>
                  <a:lnTo>
                    <a:pt x="1637" y="2614"/>
                  </a:lnTo>
                  <a:lnTo>
                    <a:pt x="1637" y="2604"/>
                  </a:lnTo>
                  <a:close/>
                  <a:moveTo>
                    <a:pt x="5904" y="2702"/>
                  </a:moveTo>
                  <a:cubicBezTo>
                    <a:pt x="5904" y="2713"/>
                    <a:pt x="5914" y="2713"/>
                    <a:pt x="5914" y="2713"/>
                  </a:cubicBezTo>
                  <a:lnTo>
                    <a:pt x="5904" y="2713"/>
                  </a:lnTo>
                  <a:lnTo>
                    <a:pt x="5904" y="2702"/>
                  </a:lnTo>
                  <a:close/>
                  <a:moveTo>
                    <a:pt x="4502" y="2788"/>
                  </a:moveTo>
                  <a:lnTo>
                    <a:pt x="4502" y="2798"/>
                  </a:lnTo>
                  <a:cubicBezTo>
                    <a:pt x="4502" y="2798"/>
                    <a:pt x="4502" y="2788"/>
                    <a:pt x="4492" y="2788"/>
                  </a:cubicBezTo>
                  <a:close/>
                  <a:moveTo>
                    <a:pt x="4104" y="3015"/>
                  </a:moveTo>
                  <a:lnTo>
                    <a:pt x="4094" y="3025"/>
                  </a:lnTo>
                  <a:lnTo>
                    <a:pt x="4094" y="3015"/>
                  </a:lnTo>
                  <a:close/>
                  <a:moveTo>
                    <a:pt x="7422" y="3025"/>
                  </a:moveTo>
                  <a:cubicBezTo>
                    <a:pt x="7435" y="3025"/>
                    <a:pt x="7435" y="3025"/>
                    <a:pt x="7435" y="3036"/>
                  </a:cubicBezTo>
                  <a:cubicBezTo>
                    <a:pt x="7435" y="3036"/>
                    <a:pt x="7422" y="3036"/>
                    <a:pt x="7422" y="3025"/>
                  </a:cubicBezTo>
                  <a:close/>
                  <a:moveTo>
                    <a:pt x="7486" y="3025"/>
                  </a:moveTo>
                  <a:cubicBezTo>
                    <a:pt x="7499" y="3025"/>
                    <a:pt x="7520" y="3025"/>
                    <a:pt x="7520" y="3046"/>
                  </a:cubicBezTo>
                  <a:lnTo>
                    <a:pt x="7520" y="3056"/>
                  </a:lnTo>
                  <a:cubicBezTo>
                    <a:pt x="7510" y="3046"/>
                    <a:pt x="7486" y="3046"/>
                    <a:pt x="7476" y="3036"/>
                  </a:cubicBezTo>
                  <a:cubicBezTo>
                    <a:pt x="7466" y="3036"/>
                    <a:pt x="7476" y="3025"/>
                    <a:pt x="7486" y="3025"/>
                  </a:cubicBezTo>
                  <a:close/>
                  <a:moveTo>
                    <a:pt x="6928" y="3261"/>
                  </a:moveTo>
                  <a:cubicBezTo>
                    <a:pt x="6928" y="3274"/>
                    <a:pt x="6928" y="3274"/>
                    <a:pt x="6905" y="3274"/>
                  </a:cubicBezTo>
                  <a:cubicBezTo>
                    <a:pt x="6918" y="3274"/>
                    <a:pt x="6918" y="3261"/>
                    <a:pt x="6928" y="3261"/>
                  </a:cubicBezTo>
                  <a:close/>
                  <a:moveTo>
                    <a:pt x="6465" y="3532"/>
                  </a:moveTo>
                  <a:cubicBezTo>
                    <a:pt x="6452" y="3532"/>
                    <a:pt x="6452" y="3543"/>
                    <a:pt x="6452" y="3543"/>
                  </a:cubicBezTo>
                  <a:lnTo>
                    <a:pt x="6442" y="3543"/>
                  </a:lnTo>
                  <a:cubicBezTo>
                    <a:pt x="6452" y="3532"/>
                    <a:pt x="6452" y="3532"/>
                    <a:pt x="6465" y="3532"/>
                  </a:cubicBezTo>
                  <a:close/>
                  <a:moveTo>
                    <a:pt x="3437" y="3597"/>
                  </a:moveTo>
                  <a:lnTo>
                    <a:pt x="3447" y="3607"/>
                  </a:lnTo>
                  <a:cubicBezTo>
                    <a:pt x="3447" y="3607"/>
                    <a:pt x="3437" y="3607"/>
                    <a:pt x="3437" y="3597"/>
                  </a:cubicBezTo>
                  <a:close/>
                  <a:moveTo>
                    <a:pt x="4060" y="3801"/>
                  </a:moveTo>
                  <a:cubicBezTo>
                    <a:pt x="4073" y="3801"/>
                    <a:pt x="4073" y="3811"/>
                    <a:pt x="4083" y="3811"/>
                  </a:cubicBezTo>
                  <a:lnTo>
                    <a:pt x="4073" y="3811"/>
                  </a:lnTo>
                  <a:lnTo>
                    <a:pt x="4060" y="3801"/>
                  </a:lnTo>
                  <a:close/>
                  <a:moveTo>
                    <a:pt x="2757" y="4005"/>
                  </a:moveTo>
                  <a:lnTo>
                    <a:pt x="2757" y="4016"/>
                  </a:lnTo>
                  <a:lnTo>
                    <a:pt x="2747" y="4016"/>
                  </a:lnTo>
                  <a:lnTo>
                    <a:pt x="2757" y="4005"/>
                  </a:lnTo>
                  <a:close/>
                  <a:moveTo>
                    <a:pt x="2175" y="4091"/>
                  </a:moveTo>
                  <a:lnTo>
                    <a:pt x="2175" y="4101"/>
                  </a:lnTo>
                  <a:lnTo>
                    <a:pt x="2165" y="4101"/>
                  </a:lnTo>
                  <a:cubicBezTo>
                    <a:pt x="2165" y="4091"/>
                    <a:pt x="2165" y="4091"/>
                    <a:pt x="2175" y="4091"/>
                  </a:cubicBezTo>
                  <a:close/>
                  <a:moveTo>
                    <a:pt x="1852" y="4577"/>
                  </a:moveTo>
                  <a:lnTo>
                    <a:pt x="1842" y="4587"/>
                  </a:lnTo>
                  <a:cubicBezTo>
                    <a:pt x="1842" y="4577"/>
                    <a:pt x="1852" y="4577"/>
                    <a:pt x="1852" y="4577"/>
                  </a:cubicBezTo>
                  <a:close/>
                  <a:moveTo>
                    <a:pt x="882" y="4737"/>
                  </a:moveTo>
                  <a:cubicBezTo>
                    <a:pt x="882" y="4737"/>
                    <a:pt x="893" y="4737"/>
                    <a:pt x="893" y="4748"/>
                  </a:cubicBezTo>
                  <a:lnTo>
                    <a:pt x="882" y="4748"/>
                  </a:lnTo>
                  <a:lnTo>
                    <a:pt x="882" y="4737"/>
                  </a:lnTo>
                  <a:close/>
                  <a:moveTo>
                    <a:pt x="4267" y="4846"/>
                  </a:moveTo>
                  <a:cubicBezTo>
                    <a:pt x="4267" y="4854"/>
                    <a:pt x="4260" y="4856"/>
                    <a:pt x="4256" y="4861"/>
                  </a:cubicBezTo>
                  <a:lnTo>
                    <a:pt x="4256" y="4861"/>
                  </a:lnTo>
                  <a:cubicBezTo>
                    <a:pt x="4258" y="4856"/>
                    <a:pt x="4261" y="4851"/>
                    <a:pt x="4267" y="4846"/>
                  </a:cubicBezTo>
                  <a:close/>
                  <a:moveTo>
                    <a:pt x="4125" y="4931"/>
                  </a:moveTo>
                  <a:cubicBezTo>
                    <a:pt x="4125" y="4941"/>
                    <a:pt x="4138" y="4942"/>
                    <a:pt x="4138" y="4954"/>
                  </a:cubicBezTo>
                  <a:cubicBezTo>
                    <a:pt x="4125" y="4942"/>
                    <a:pt x="4125" y="4941"/>
                    <a:pt x="4125" y="4931"/>
                  </a:cubicBezTo>
                  <a:close/>
                  <a:moveTo>
                    <a:pt x="3447" y="4996"/>
                  </a:moveTo>
                  <a:cubicBezTo>
                    <a:pt x="3447" y="4996"/>
                    <a:pt x="3458" y="5006"/>
                    <a:pt x="3458" y="5019"/>
                  </a:cubicBezTo>
                  <a:cubicBezTo>
                    <a:pt x="3447" y="5006"/>
                    <a:pt x="3447" y="5006"/>
                    <a:pt x="3447" y="4996"/>
                  </a:cubicBezTo>
                  <a:close/>
                  <a:moveTo>
                    <a:pt x="3866" y="5084"/>
                  </a:moveTo>
                  <a:cubicBezTo>
                    <a:pt x="3866" y="5094"/>
                    <a:pt x="3866" y="5094"/>
                    <a:pt x="3856" y="5094"/>
                  </a:cubicBezTo>
                  <a:cubicBezTo>
                    <a:pt x="3866" y="5094"/>
                    <a:pt x="3866" y="5084"/>
                    <a:pt x="3866" y="5084"/>
                  </a:cubicBezTo>
                  <a:close/>
                  <a:moveTo>
                    <a:pt x="2597" y="5094"/>
                  </a:moveTo>
                  <a:lnTo>
                    <a:pt x="2597" y="5104"/>
                  </a:lnTo>
                  <a:lnTo>
                    <a:pt x="2586" y="5104"/>
                  </a:lnTo>
                  <a:cubicBezTo>
                    <a:pt x="2586" y="5094"/>
                    <a:pt x="2597" y="5094"/>
                    <a:pt x="2597" y="5094"/>
                  </a:cubicBezTo>
                  <a:close/>
                  <a:moveTo>
                    <a:pt x="1810" y="5254"/>
                  </a:moveTo>
                  <a:lnTo>
                    <a:pt x="1810" y="5265"/>
                  </a:lnTo>
                  <a:lnTo>
                    <a:pt x="1798" y="5254"/>
                  </a:lnTo>
                  <a:close/>
                  <a:moveTo>
                    <a:pt x="7466" y="5278"/>
                  </a:moveTo>
                  <a:lnTo>
                    <a:pt x="7466" y="5288"/>
                  </a:lnTo>
                  <a:lnTo>
                    <a:pt x="7455" y="5288"/>
                  </a:lnTo>
                  <a:cubicBezTo>
                    <a:pt x="7455" y="5288"/>
                    <a:pt x="7466" y="5288"/>
                    <a:pt x="7466" y="5278"/>
                  </a:cubicBezTo>
                  <a:close/>
                  <a:moveTo>
                    <a:pt x="2703" y="5472"/>
                  </a:moveTo>
                  <a:lnTo>
                    <a:pt x="2692" y="5482"/>
                  </a:lnTo>
                  <a:cubicBezTo>
                    <a:pt x="2692" y="5482"/>
                    <a:pt x="2692" y="5472"/>
                    <a:pt x="2703" y="5472"/>
                  </a:cubicBezTo>
                  <a:close/>
                  <a:moveTo>
                    <a:pt x="1875" y="5523"/>
                  </a:moveTo>
                  <a:lnTo>
                    <a:pt x="1885" y="5536"/>
                  </a:lnTo>
                  <a:cubicBezTo>
                    <a:pt x="1885" y="5536"/>
                    <a:pt x="1875" y="5536"/>
                    <a:pt x="1875" y="5547"/>
                  </a:cubicBezTo>
                  <a:lnTo>
                    <a:pt x="1875" y="5523"/>
                  </a:lnTo>
                  <a:close/>
                  <a:moveTo>
                    <a:pt x="6442" y="5547"/>
                  </a:moveTo>
                  <a:cubicBezTo>
                    <a:pt x="6442" y="5557"/>
                    <a:pt x="6431" y="5557"/>
                    <a:pt x="6431" y="5557"/>
                  </a:cubicBezTo>
                  <a:cubicBezTo>
                    <a:pt x="6431" y="5557"/>
                    <a:pt x="6431" y="5547"/>
                    <a:pt x="6442" y="5547"/>
                  </a:cubicBezTo>
                  <a:close/>
                  <a:moveTo>
                    <a:pt x="6087" y="5686"/>
                  </a:moveTo>
                  <a:cubicBezTo>
                    <a:pt x="6087" y="5697"/>
                    <a:pt x="6077" y="5697"/>
                    <a:pt x="6077" y="5697"/>
                  </a:cubicBezTo>
                  <a:cubicBezTo>
                    <a:pt x="6077" y="5697"/>
                    <a:pt x="6077" y="5686"/>
                    <a:pt x="6087" y="5686"/>
                  </a:cubicBezTo>
                  <a:close/>
                  <a:moveTo>
                    <a:pt x="1593" y="5717"/>
                  </a:moveTo>
                  <a:cubicBezTo>
                    <a:pt x="1593" y="5730"/>
                    <a:pt x="1593" y="5730"/>
                    <a:pt x="1604" y="5730"/>
                  </a:cubicBezTo>
                  <a:lnTo>
                    <a:pt x="1593" y="5730"/>
                  </a:lnTo>
                  <a:lnTo>
                    <a:pt x="1593" y="5717"/>
                  </a:lnTo>
                  <a:close/>
                  <a:moveTo>
                    <a:pt x="2273" y="5826"/>
                  </a:moveTo>
                  <a:lnTo>
                    <a:pt x="2263" y="5836"/>
                  </a:lnTo>
                  <a:lnTo>
                    <a:pt x="2250" y="5836"/>
                  </a:lnTo>
                  <a:cubicBezTo>
                    <a:pt x="2263" y="5836"/>
                    <a:pt x="2263" y="5826"/>
                    <a:pt x="2273" y="5826"/>
                  </a:cubicBezTo>
                  <a:close/>
                  <a:moveTo>
                    <a:pt x="4363" y="5826"/>
                  </a:moveTo>
                  <a:cubicBezTo>
                    <a:pt x="4363" y="5826"/>
                    <a:pt x="4363" y="5836"/>
                    <a:pt x="4352" y="5836"/>
                  </a:cubicBezTo>
                  <a:lnTo>
                    <a:pt x="4352" y="5826"/>
                  </a:lnTo>
                  <a:close/>
                  <a:moveTo>
                    <a:pt x="4772" y="5839"/>
                  </a:moveTo>
                  <a:cubicBezTo>
                    <a:pt x="4775" y="5839"/>
                    <a:pt x="4778" y="5841"/>
                    <a:pt x="4784" y="5847"/>
                  </a:cubicBezTo>
                  <a:cubicBezTo>
                    <a:pt x="4771" y="5847"/>
                    <a:pt x="4761" y="5859"/>
                    <a:pt x="4751" y="5859"/>
                  </a:cubicBezTo>
                  <a:lnTo>
                    <a:pt x="4761" y="5847"/>
                  </a:lnTo>
                  <a:cubicBezTo>
                    <a:pt x="4766" y="5841"/>
                    <a:pt x="4769" y="5839"/>
                    <a:pt x="4772" y="5839"/>
                  </a:cubicBezTo>
                  <a:close/>
                  <a:moveTo>
                    <a:pt x="6183" y="5911"/>
                  </a:moveTo>
                  <a:lnTo>
                    <a:pt x="6183" y="5924"/>
                  </a:lnTo>
                  <a:cubicBezTo>
                    <a:pt x="6173" y="5924"/>
                    <a:pt x="6173" y="5911"/>
                    <a:pt x="6173" y="5911"/>
                  </a:cubicBezTo>
                  <a:close/>
                  <a:moveTo>
                    <a:pt x="1702" y="6020"/>
                  </a:moveTo>
                  <a:cubicBezTo>
                    <a:pt x="1702" y="6020"/>
                    <a:pt x="1712" y="6020"/>
                    <a:pt x="1712" y="6030"/>
                  </a:cubicBezTo>
                  <a:lnTo>
                    <a:pt x="1702" y="6030"/>
                  </a:lnTo>
                  <a:lnTo>
                    <a:pt x="1702" y="6020"/>
                  </a:lnTo>
                  <a:close/>
                  <a:moveTo>
                    <a:pt x="1110" y="6084"/>
                  </a:moveTo>
                  <a:cubicBezTo>
                    <a:pt x="1110" y="6084"/>
                    <a:pt x="1110" y="6089"/>
                    <a:pt x="1107" y="6089"/>
                  </a:cubicBezTo>
                  <a:cubicBezTo>
                    <a:pt x="1105" y="6089"/>
                    <a:pt x="1103" y="6088"/>
                    <a:pt x="1099" y="6084"/>
                  </a:cubicBezTo>
                  <a:close/>
                  <a:moveTo>
                    <a:pt x="9082" y="6278"/>
                  </a:moveTo>
                  <a:cubicBezTo>
                    <a:pt x="9082" y="6289"/>
                    <a:pt x="9092" y="6289"/>
                    <a:pt x="9092" y="6289"/>
                  </a:cubicBezTo>
                  <a:lnTo>
                    <a:pt x="9082" y="6289"/>
                  </a:lnTo>
                  <a:lnTo>
                    <a:pt x="9082" y="6278"/>
                  </a:lnTo>
                  <a:close/>
                  <a:moveTo>
                    <a:pt x="1498" y="6343"/>
                  </a:moveTo>
                  <a:cubicBezTo>
                    <a:pt x="1498" y="6343"/>
                    <a:pt x="1508" y="6353"/>
                    <a:pt x="1518" y="6353"/>
                  </a:cubicBezTo>
                  <a:lnTo>
                    <a:pt x="1474" y="6353"/>
                  </a:lnTo>
                  <a:cubicBezTo>
                    <a:pt x="1487" y="6353"/>
                    <a:pt x="1487" y="6343"/>
                    <a:pt x="1498" y="6343"/>
                  </a:cubicBezTo>
                  <a:close/>
                  <a:moveTo>
                    <a:pt x="4148" y="6387"/>
                  </a:moveTo>
                  <a:lnTo>
                    <a:pt x="4148" y="6397"/>
                  </a:lnTo>
                  <a:lnTo>
                    <a:pt x="4138" y="6397"/>
                  </a:lnTo>
                  <a:cubicBezTo>
                    <a:pt x="4138" y="6387"/>
                    <a:pt x="4148" y="6387"/>
                    <a:pt x="4148" y="6387"/>
                  </a:cubicBezTo>
                  <a:close/>
                  <a:moveTo>
                    <a:pt x="6400" y="6775"/>
                  </a:moveTo>
                  <a:cubicBezTo>
                    <a:pt x="6400" y="6780"/>
                    <a:pt x="6397" y="6783"/>
                    <a:pt x="6394" y="6783"/>
                  </a:cubicBezTo>
                  <a:cubicBezTo>
                    <a:pt x="6391" y="6783"/>
                    <a:pt x="6387" y="6780"/>
                    <a:pt x="6387" y="6775"/>
                  </a:cubicBezTo>
                  <a:close/>
                  <a:moveTo>
                    <a:pt x="3921" y="6762"/>
                  </a:moveTo>
                  <a:cubicBezTo>
                    <a:pt x="3927" y="6762"/>
                    <a:pt x="3931" y="6772"/>
                    <a:pt x="3931" y="6785"/>
                  </a:cubicBezTo>
                  <a:cubicBezTo>
                    <a:pt x="3921" y="6785"/>
                    <a:pt x="3921" y="6775"/>
                    <a:pt x="3910" y="6775"/>
                  </a:cubicBezTo>
                  <a:cubicBezTo>
                    <a:pt x="3914" y="6766"/>
                    <a:pt x="3918" y="6762"/>
                    <a:pt x="3921" y="6762"/>
                  </a:cubicBezTo>
                  <a:close/>
                  <a:moveTo>
                    <a:pt x="2586" y="6785"/>
                  </a:moveTo>
                  <a:cubicBezTo>
                    <a:pt x="2586" y="6785"/>
                    <a:pt x="2586" y="6796"/>
                    <a:pt x="2573" y="6796"/>
                  </a:cubicBezTo>
                  <a:cubicBezTo>
                    <a:pt x="2573" y="6785"/>
                    <a:pt x="2573" y="6785"/>
                    <a:pt x="2586" y="6785"/>
                  </a:cubicBezTo>
                  <a:close/>
                  <a:moveTo>
                    <a:pt x="818" y="6796"/>
                  </a:moveTo>
                  <a:lnTo>
                    <a:pt x="828" y="6806"/>
                  </a:lnTo>
                  <a:lnTo>
                    <a:pt x="818" y="6806"/>
                  </a:lnTo>
                  <a:lnTo>
                    <a:pt x="818" y="6796"/>
                  </a:lnTo>
                  <a:close/>
                  <a:moveTo>
                    <a:pt x="1992" y="6979"/>
                  </a:moveTo>
                  <a:lnTo>
                    <a:pt x="2004" y="6989"/>
                  </a:lnTo>
                  <a:cubicBezTo>
                    <a:pt x="1992" y="6989"/>
                    <a:pt x="1992" y="6979"/>
                    <a:pt x="1992" y="6979"/>
                  </a:cubicBezTo>
                  <a:close/>
                  <a:moveTo>
                    <a:pt x="9459" y="7033"/>
                  </a:moveTo>
                  <a:lnTo>
                    <a:pt x="9449" y="7044"/>
                  </a:lnTo>
                  <a:lnTo>
                    <a:pt x="9449" y="7033"/>
                  </a:lnTo>
                  <a:close/>
                  <a:moveTo>
                    <a:pt x="6799" y="7269"/>
                  </a:moveTo>
                  <a:lnTo>
                    <a:pt x="6799" y="7282"/>
                  </a:lnTo>
                  <a:lnTo>
                    <a:pt x="6788" y="7282"/>
                  </a:lnTo>
                  <a:cubicBezTo>
                    <a:pt x="6788" y="7269"/>
                    <a:pt x="6788" y="7269"/>
                    <a:pt x="6799" y="7269"/>
                  </a:cubicBezTo>
                  <a:close/>
                  <a:moveTo>
                    <a:pt x="582" y="7292"/>
                  </a:moveTo>
                  <a:cubicBezTo>
                    <a:pt x="582" y="7292"/>
                    <a:pt x="582" y="7297"/>
                    <a:pt x="578" y="7297"/>
                  </a:cubicBezTo>
                  <a:cubicBezTo>
                    <a:pt x="576" y="7297"/>
                    <a:pt x="574" y="7295"/>
                    <a:pt x="569" y="7292"/>
                  </a:cubicBezTo>
                  <a:close/>
                  <a:moveTo>
                    <a:pt x="2273" y="7421"/>
                  </a:moveTo>
                  <a:cubicBezTo>
                    <a:pt x="2273" y="7432"/>
                    <a:pt x="2273" y="7432"/>
                    <a:pt x="2263" y="7432"/>
                  </a:cubicBezTo>
                  <a:lnTo>
                    <a:pt x="2273" y="7421"/>
                  </a:lnTo>
                  <a:close/>
                  <a:moveTo>
                    <a:pt x="3866" y="7496"/>
                  </a:moveTo>
                  <a:lnTo>
                    <a:pt x="3866" y="7496"/>
                  </a:lnTo>
                  <a:cubicBezTo>
                    <a:pt x="3877" y="7505"/>
                    <a:pt x="3886" y="7521"/>
                    <a:pt x="3895" y="7540"/>
                  </a:cubicBezTo>
                  <a:lnTo>
                    <a:pt x="3895" y="7540"/>
                  </a:lnTo>
                  <a:cubicBezTo>
                    <a:pt x="3894" y="7540"/>
                    <a:pt x="3892" y="7540"/>
                    <a:pt x="3890" y="7540"/>
                  </a:cubicBezTo>
                  <a:cubicBezTo>
                    <a:pt x="3879" y="7527"/>
                    <a:pt x="3866" y="7507"/>
                    <a:pt x="3866" y="7496"/>
                  </a:cubicBezTo>
                  <a:close/>
                  <a:moveTo>
                    <a:pt x="5247" y="7540"/>
                  </a:moveTo>
                  <a:cubicBezTo>
                    <a:pt x="5247" y="7551"/>
                    <a:pt x="5247" y="7551"/>
                    <a:pt x="5237" y="7551"/>
                  </a:cubicBezTo>
                  <a:lnTo>
                    <a:pt x="5237" y="7540"/>
                  </a:lnTo>
                  <a:close/>
                  <a:moveTo>
                    <a:pt x="3975" y="7592"/>
                  </a:moveTo>
                  <a:lnTo>
                    <a:pt x="3975" y="7605"/>
                  </a:lnTo>
                  <a:lnTo>
                    <a:pt x="3954" y="7605"/>
                  </a:lnTo>
                  <a:cubicBezTo>
                    <a:pt x="3964" y="7605"/>
                    <a:pt x="3964" y="7592"/>
                    <a:pt x="3975" y="7592"/>
                  </a:cubicBezTo>
                  <a:close/>
                  <a:moveTo>
                    <a:pt x="6044" y="7755"/>
                  </a:moveTo>
                  <a:cubicBezTo>
                    <a:pt x="6054" y="7755"/>
                    <a:pt x="6054" y="7755"/>
                    <a:pt x="6054" y="7765"/>
                  </a:cubicBezTo>
                  <a:lnTo>
                    <a:pt x="6044" y="7755"/>
                  </a:lnTo>
                  <a:close/>
                  <a:moveTo>
                    <a:pt x="6874" y="7809"/>
                  </a:moveTo>
                  <a:lnTo>
                    <a:pt x="6874" y="7820"/>
                  </a:lnTo>
                  <a:cubicBezTo>
                    <a:pt x="6863" y="7820"/>
                    <a:pt x="6863" y="7820"/>
                    <a:pt x="6863" y="7809"/>
                  </a:cubicBezTo>
                  <a:close/>
                  <a:moveTo>
                    <a:pt x="4039" y="7830"/>
                  </a:moveTo>
                  <a:cubicBezTo>
                    <a:pt x="4039" y="7840"/>
                    <a:pt x="4029" y="7840"/>
                    <a:pt x="4029" y="7840"/>
                  </a:cubicBezTo>
                  <a:lnTo>
                    <a:pt x="4039" y="7830"/>
                  </a:lnTo>
                  <a:close/>
                  <a:moveTo>
                    <a:pt x="2791" y="7851"/>
                  </a:moveTo>
                  <a:lnTo>
                    <a:pt x="2801" y="7863"/>
                  </a:lnTo>
                  <a:cubicBezTo>
                    <a:pt x="2791" y="7863"/>
                    <a:pt x="2791" y="7863"/>
                    <a:pt x="2780" y="7851"/>
                  </a:cubicBezTo>
                  <a:close/>
                  <a:moveTo>
                    <a:pt x="2563" y="8013"/>
                  </a:moveTo>
                  <a:lnTo>
                    <a:pt x="2553" y="8024"/>
                  </a:lnTo>
                  <a:cubicBezTo>
                    <a:pt x="2553" y="8013"/>
                    <a:pt x="2563" y="8013"/>
                    <a:pt x="2563" y="8013"/>
                  </a:cubicBezTo>
                  <a:close/>
                  <a:moveTo>
                    <a:pt x="8027" y="8013"/>
                  </a:moveTo>
                  <a:cubicBezTo>
                    <a:pt x="8027" y="8024"/>
                    <a:pt x="8016" y="8024"/>
                    <a:pt x="8016" y="8034"/>
                  </a:cubicBezTo>
                  <a:lnTo>
                    <a:pt x="8016" y="8013"/>
                  </a:lnTo>
                  <a:close/>
                  <a:moveTo>
                    <a:pt x="9286" y="8174"/>
                  </a:moveTo>
                  <a:cubicBezTo>
                    <a:pt x="9296" y="8174"/>
                    <a:pt x="9296" y="8174"/>
                    <a:pt x="9296" y="8187"/>
                  </a:cubicBezTo>
                  <a:lnTo>
                    <a:pt x="9286" y="8187"/>
                  </a:lnTo>
                  <a:lnTo>
                    <a:pt x="9286" y="8174"/>
                  </a:lnTo>
                  <a:close/>
                  <a:moveTo>
                    <a:pt x="1084" y="8288"/>
                  </a:moveTo>
                  <a:cubicBezTo>
                    <a:pt x="1085" y="8288"/>
                    <a:pt x="1086" y="8289"/>
                    <a:pt x="1086" y="8293"/>
                  </a:cubicBezTo>
                  <a:cubicBezTo>
                    <a:pt x="1080" y="8293"/>
                    <a:pt x="1082" y="8288"/>
                    <a:pt x="1084" y="8288"/>
                  </a:cubicBezTo>
                  <a:close/>
                  <a:moveTo>
                    <a:pt x="3945" y="8285"/>
                  </a:moveTo>
                  <a:cubicBezTo>
                    <a:pt x="3946" y="8285"/>
                    <a:pt x="3949" y="8288"/>
                    <a:pt x="3954" y="8293"/>
                  </a:cubicBezTo>
                  <a:lnTo>
                    <a:pt x="3954" y="8303"/>
                  </a:lnTo>
                  <a:lnTo>
                    <a:pt x="3944" y="8293"/>
                  </a:lnTo>
                  <a:cubicBezTo>
                    <a:pt x="3944" y="8288"/>
                    <a:pt x="3944" y="8285"/>
                    <a:pt x="3945" y="8285"/>
                  </a:cubicBezTo>
                  <a:close/>
                  <a:moveTo>
                    <a:pt x="4138" y="8381"/>
                  </a:moveTo>
                  <a:lnTo>
                    <a:pt x="4138" y="8391"/>
                  </a:lnTo>
                  <a:lnTo>
                    <a:pt x="4125" y="8391"/>
                  </a:lnTo>
                  <a:cubicBezTo>
                    <a:pt x="4125" y="8391"/>
                    <a:pt x="4125" y="8381"/>
                    <a:pt x="4138" y="8381"/>
                  </a:cubicBezTo>
                  <a:close/>
                  <a:moveTo>
                    <a:pt x="818" y="8401"/>
                  </a:moveTo>
                  <a:lnTo>
                    <a:pt x="818" y="8412"/>
                  </a:lnTo>
                  <a:lnTo>
                    <a:pt x="807" y="8412"/>
                  </a:lnTo>
                  <a:cubicBezTo>
                    <a:pt x="807" y="8401"/>
                    <a:pt x="818" y="8401"/>
                    <a:pt x="818" y="8401"/>
                  </a:cubicBezTo>
                  <a:close/>
                  <a:moveTo>
                    <a:pt x="6819" y="8401"/>
                  </a:moveTo>
                  <a:cubicBezTo>
                    <a:pt x="6819" y="8445"/>
                    <a:pt x="6809" y="8466"/>
                    <a:pt x="6765" y="8476"/>
                  </a:cubicBezTo>
                  <a:cubicBezTo>
                    <a:pt x="6788" y="8456"/>
                    <a:pt x="6809" y="8422"/>
                    <a:pt x="6819" y="8401"/>
                  </a:cubicBezTo>
                  <a:close/>
                  <a:moveTo>
                    <a:pt x="4189" y="8510"/>
                  </a:moveTo>
                  <a:lnTo>
                    <a:pt x="4189" y="8520"/>
                  </a:lnTo>
                  <a:cubicBezTo>
                    <a:pt x="4189" y="8520"/>
                    <a:pt x="4179" y="8520"/>
                    <a:pt x="4179" y="8510"/>
                  </a:cubicBezTo>
                  <a:close/>
                  <a:moveTo>
                    <a:pt x="2294" y="8510"/>
                  </a:moveTo>
                  <a:cubicBezTo>
                    <a:pt x="2304" y="8510"/>
                    <a:pt x="2315" y="8510"/>
                    <a:pt x="2328" y="8520"/>
                  </a:cubicBezTo>
                  <a:cubicBezTo>
                    <a:pt x="2328" y="8531"/>
                    <a:pt x="2328" y="8541"/>
                    <a:pt x="2315" y="8541"/>
                  </a:cubicBezTo>
                  <a:cubicBezTo>
                    <a:pt x="2308" y="8541"/>
                    <a:pt x="2306" y="8546"/>
                    <a:pt x="2302" y="8546"/>
                  </a:cubicBezTo>
                  <a:cubicBezTo>
                    <a:pt x="2300" y="8546"/>
                    <a:pt x="2297" y="8544"/>
                    <a:pt x="2294" y="8541"/>
                  </a:cubicBezTo>
                  <a:cubicBezTo>
                    <a:pt x="2284" y="8541"/>
                    <a:pt x="2284" y="8531"/>
                    <a:pt x="2284" y="8531"/>
                  </a:cubicBezTo>
                  <a:cubicBezTo>
                    <a:pt x="2294" y="8520"/>
                    <a:pt x="2294" y="8510"/>
                    <a:pt x="2294" y="8510"/>
                  </a:cubicBezTo>
                  <a:close/>
                  <a:moveTo>
                    <a:pt x="5128" y="8626"/>
                  </a:moveTo>
                  <a:lnTo>
                    <a:pt x="5128" y="8639"/>
                  </a:lnTo>
                  <a:lnTo>
                    <a:pt x="5118" y="8626"/>
                  </a:lnTo>
                  <a:close/>
                  <a:moveTo>
                    <a:pt x="3328" y="8660"/>
                  </a:moveTo>
                  <a:lnTo>
                    <a:pt x="3339" y="8670"/>
                  </a:lnTo>
                  <a:lnTo>
                    <a:pt x="3328" y="8670"/>
                  </a:lnTo>
                  <a:lnTo>
                    <a:pt x="3328" y="8660"/>
                  </a:lnTo>
                  <a:close/>
                  <a:moveTo>
                    <a:pt x="1443" y="8725"/>
                  </a:moveTo>
                  <a:cubicBezTo>
                    <a:pt x="1433" y="8735"/>
                    <a:pt x="1433" y="8745"/>
                    <a:pt x="1433" y="8745"/>
                  </a:cubicBezTo>
                  <a:lnTo>
                    <a:pt x="1433" y="8735"/>
                  </a:lnTo>
                  <a:lnTo>
                    <a:pt x="1433" y="8725"/>
                  </a:lnTo>
                  <a:close/>
                  <a:moveTo>
                    <a:pt x="7616" y="8789"/>
                  </a:moveTo>
                  <a:cubicBezTo>
                    <a:pt x="7616" y="8800"/>
                    <a:pt x="7629" y="8800"/>
                    <a:pt x="7629" y="8800"/>
                  </a:cubicBezTo>
                  <a:lnTo>
                    <a:pt x="7616" y="8800"/>
                  </a:lnTo>
                  <a:lnTo>
                    <a:pt x="7616" y="8789"/>
                  </a:lnTo>
                  <a:close/>
                  <a:moveTo>
                    <a:pt x="532" y="8850"/>
                  </a:moveTo>
                  <a:cubicBezTo>
                    <a:pt x="533" y="8850"/>
                    <a:pt x="535" y="8851"/>
                    <a:pt x="538" y="8854"/>
                  </a:cubicBezTo>
                  <a:cubicBezTo>
                    <a:pt x="528" y="8854"/>
                    <a:pt x="528" y="8854"/>
                    <a:pt x="528" y="8864"/>
                  </a:cubicBezTo>
                  <a:lnTo>
                    <a:pt x="528" y="8864"/>
                  </a:lnTo>
                  <a:cubicBezTo>
                    <a:pt x="528" y="8857"/>
                    <a:pt x="528" y="8850"/>
                    <a:pt x="532" y="8850"/>
                  </a:cubicBezTo>
                  <a:close/>
                  <a:moveTo>
                    <a:pt x="3090" y="8844"/>
                  </a:moveTo>
                  <a:cubicBezTo>
                    <a:pt x="3090" y="8854"/>
                    <a:pt x="3090" y="8854"/>
                    <a:pt x="3103" y="8854"/>
                  </a:cubicBezTo>
                  <a:cubicBezTo>
                    <a:pt x="3090" y="8854"/>
                    <a:pt x="3090" y="8854"/>
                    <a:pt x="3080" y="8864"/>
                  </a:cubicBezTo>
                  <a:cubicBezTo>
                    <a:pt x="3080" y="8854"/>
                    <a:pt x="3080" y="8854"/>
                    <a:pt x="3090" y="8844"/>
                  </a:cubicBezTo>
                  <a:close/>
                  <a:moveTo>
                    <a:pt x="7838" y="8942"/>
                  </a:moveTo>
                  <a:cubicBezTo>
                    <a:pt x="7841" y="8942"/>
                    <a:pt x="7843" y="8944"/>
                    <a:pt x="7843" y="8950"/>
                  </a:cubicBezTo>
                  <a:lnTo>
                    <a:pt x="7833" y="8950"/>
                  </a:lnTo>
                  <a:cubicBezTo>
                    <a:pt x="7833" y="8944"/>
                    <a:pt x="7835" y="8942"/>
                    <a:pt x="7838" y="8942"/>
                  </a:cubicBezTo>
                  <a:close/>
                  <a:moveTo>
                    <a:pt x="6550" y="8950"/>
                  </a:moveTo>
                  <a:lnTo>
                    <a:pt x="6540" y="8962"/>
                  </a:lnTo>
                  <a:lnTo>
                    <a:pt x="6540" y="8950"/>
                  </a:lnTo>
                  <a:close/>
                  <a:moveTo>
                    <a:pt x="1604" y="8983"/>
                  </a:moveTo>
                  <a:cubicBezTo>
                    <a:pt x="1617" y="8983"/>
                    <a:pt x="1617" y="8983"/>
                    <a:pt x="1617" y="8993"/>
                  </a:cubicBezTo>
                  <a:cubicBezTo>
                    <a:pt x="1617" y="8983"/>
                    <a:pt x="1604" y="8983"/>
                    <a:pt x="1604" y="8983"/>
                  </a:cubicBezTo>
                  <a:close/>
                  <a:moveTo>
                    <a:pt x="5700" y="9014"/>
                  </a:moveTo>
                  <a:cubicBezTo>
                    <a:pt x="5710" y="9014"/>
                    <a:pt x="5710" y="9027"/>
                    <a:pt x="5710" y="9027"/>
                  </a:cubicBezTo>
                  <a:lnTo>
                    <a:pt x="5700" y="9014"/>
                  </a:lnTo>
                  <a:close/>
                  <a:moveTo>
                    <a:pt x="2974" y="9037"/>
                  </a:moveTo>
                  <a:lnTo>
                    <a:pt x="2974" y="9048"/>
                  </a:lnTo>
                  <a:lnTo>
                    <a:pt x="2961" y="9037"/>
                  </a:lnTo>
                  <a:close/>
                  <a:moveTo>
                    <a:pt x="8684" y="9048"/>
                  </a:moveTo>
                  <a:cubicBezTo>
                    <a:pt x="8684" y="9058"/>
                    <a:pt x="8673" y="9058"/>
                    <a:pt x="8663" y="9058"/>
                  </a:cubicBezTo>
                  <a:cubicBezTo>
                    <a:pt x="8673" y="9048"/>
                    <a:pt x="8673" y="9048"/>
                    <a:pt x="8684" y="9048"/>
                  </a:cubicBezTo>
                  <a:close/>
                  <a:moveTo>
                    <a:pt x="3750" y="9092"/>
                  </a:moveTo>
                  <a:cubicBezTo>
                    <a:pt x="3760" y="9102"/>
                    <a:pt x="3771" y="9112"/>
                    <a:pt x="3781" y="9112"/>
                  </a:cubicBezTo>
                  <a:lnTo>
                    <a:pt x="3781" y="9123"/>
                  </a:lnTo>
                  <a:cubicBezTo>
                    <a:pt x="3771" y="9112"/>
                    <a:pt x="3750" y="9112"/>
                    <a:pt x="3750" y="9102"/>
                  </a:cubicBezTo>
                  <a:lnTo>
                    <a:pt x="3750" y="9092"/>
                  </a:lnTo>
                  <a:close/>
                  <a:moveTo>
                    <a:pt x="6118" y="9337"/>
                  </a:moveTo>
                  <a:cubicBezTo>
                    <a:pt x="6118" y="9337"/>
                    <a:pt x="6118" y="9350"/>
                    <a:pt x="6129" y="9350"/>
                  </a:cubicBezTo>
                  <a:lnTo>
                    <a:pt x="6118" y="9350"/>
                  </a:lnTo>
                  <a:lnTo>
                    <a:pt x="6118" y="9337"/>
                  </a:lnTo>
                  <a:close/>
                  <a:moveTo>
                    <a:pt x="8521" y="9337"/>
                  </a:moveTo>
                  <a:lnTo>
                    <a:pt x="8534" y="9350"/>
                  </a:lnTo>
                  <a:cubicBezTo>
                    <a:pt x="8521" y="9350"/>
                    <a:pt x="8521" y="9337"/>
                    <a:pt x="8521" y="9337"/>
                  </a:cubicBezTo>
                  <a:close/>
                  <a:moveTo>
                    <a:pt x="7983" y="9402"/>
                  </a:moveTo>
                  <a:lnTo>
                    <a:pt x="7973" y="9415"/>
                  </a:lnTo>
                  <a:cubicBezTo>
                    <a:pt x="7964" y="9424"/>
                    <a:pt x="7956" y="9427"/>
                    <a:pt x="7950" y="9427"/>
                  </a:cubicBezTo>
                  <a:cubicBezTo>
                    <a:pt x="7941" y="9427"/>
                    <a:pt x="7935" y="9421"/>
                    <a:pt x="7929" y="9415"/>
                  </a:cubicBezTo>
                  <a:lnTo>
                    <a:pt x="7929" y="9402"/>
                  </a:lnTo>
                  <a:close/>
                  <a:moveTo>
                    <a:pt x="9439" y="9596"/>
                  </a:moveTo>
                  <a:cubicBezTo>
                    <a:pt x="9439" y="9596"/>
                    <a:pt x="9439" y="9609"/>
                    <a:pt x="9426" y="9609"/>
                  </a:cubicBezTo>
                  <a:lnTo>
                    <a:pt x="9439" y="9596"/>
                  </a:lnTo>
                  <a:close/>
                  <a:moveTo>
                    <a:pt x="5516" y="9640"/>
                  </a:moveTo>
                  <a:cubicBezTo>
                    <a:pt x="5526" y="9640"/>
                    <a:pt x="5537" y="9650"/>
                    <a:pt x="5537" y="9650"/>
                  </a:cubicBezTo>
                  <a:cubicBezTo>
                    <a:pt x="5526" y="9650"/>
                    <a:pt x="5526" y="9640"/>
                    <a:pt x="5516" y="9640"/>
                  </a:cubicBezTo>
                  <a:close/>
                  <a:moveTo>
                    <a:pt x="1518" y="9738"/>
                  </a:moveTo>
                  <a:lnTo>
                    <a:pt x="1518" y="9749"/>
                  </a:lnTo>
                  <a:cubicBezTo>
                    <a:pt x="1508" y="9749"/>
                    <a:pt x="1508" y="9738"/>
                    <a:pt x="1508" y="9738"/>
                  </a:cubicBezTo>
                  <a:close/>
                  <a:moveTo>
                    <a:pt x="1992" y="9790"/>
                  </a:moveTo>
                  <a:lnTo>
                    <a:pt x="1992" y="9803"/>
                  </a:lnTo>
                  <a:cubicBezTo>
                    <a:pt x="1981" y="9803"/>
                    <a:pt x="1981" y="9790"/>
                    <a:pt x="1981" y="9790"/>
                  </a:cubicBezTo>
                  <a:close/>
                  <a:moveTo>
                    <a:pt x="5431" y="9844"/>
                  </a:moveTo>
                  <a:lnTo>
                    <a:pt x="5431" y="9855"/>
                  </a:lnTo>
                  <a:lnTo>
                    <a:pt x="5418" y="9855"/>
                  </a:lnTo>
                  <a:cubicBezTo>
                    <a:pt x="5431" y="9855"/>
                    <a:pt x="5431" y="9855"/>
                    <a:pt x="5431" y="9844"/>
                  </a:cubicBezTo>
                  <a:close/>
                  <a:moveTo>
                    <a:pt x="6323" y="9932"/>
                  </a:moveTo>
                  <a:lnTo>
                    <a:pt x="6323" y="9942"/>
                  </a:lnTo>
                  <a:lnTo>
                    <a:pt x="6312" y="9942"/>
                  </a:lnTo>
                  <a:cubicBezTo>
                    <a:pt x="6323" y="9942"/>
                    <a:pt x="6323" y="9942"/>
                    <a:pt x="6323" y="9932"/>
                  </a:cubicBezTo>
                  <a:close/>
                  <a:moveTo>
                    <a:pt x="4019" y="9997"/>
                  </a:moveTo>
                  <a:cubicBezTo>
                    <a:pt x="4019" y="10007"/>
                    <a:pt x="4019" y="10017"/>
                    <a:pt x="4029" y="10017"/>
                  </a:cubicBezTo>
                  <a:lnTo>
                    <a:pt x="4029" y="10017"/>
                  </a:lnTo>
                  <a:cubicBezTo>
                    <a:pt x="4019" y="10017"/>
                    <a:pt x="4019" y="10007"/>
                    <a:pt x="4019" y="10007"/>
                  </a:cubicBezTo>
                  <a:lnTo>
                    <a:pt x="4019" y="9997"/>
                  </a:lnTo>
                  <a:close/>
                  <a:moveTo>
                    <a:pt x="6098" y="10082"/>
                  </a:moveTo>
                  <a:cubicBezTo>
                    <a:pt x="6098" y="10092"/>
                    <a:pt x="6087" y="10092"/>
                    <a:pt x="6087" y="10092"/>
                  </a:cubicBezTo>
                  <a:lnTo>
                    <a:pt x="6087" y="10082"/>
                  </a:lnTo>
                  <a:close/>
                  <a:moveTo>
                    <a:pt x="5829" y="10092"/>
                  </a:moveTo>
                  <a:cubicBezTo>
                    <a:pt x="5839" y="10092"/>
                    <a:pt x="5839" y="10103"/>
                    <a:pt x="5839" y="10103"/>
                  </a:cubicBezTo>
                  <a:lnTo>
                    <a:pt x="5829" y="10092"/>
                  </a:lnTo>
                  <a:close/>
                  <a:moveTo>
                    <a:pt x="8296" y="10103"/>
                  </a:moveTo>
                  <a:lnTo>
                    <a:pt x="8296" y="10113"/>
                  </a:lnTo>
                  <a:lnTo>
                    <a:pt x="8285" y="10103"/>
                  </a:lnTo>
                  <a:close/>
                  <a:moveTo>
                    <a:pt x="5775" y="10126"/>
                  </a:moveTo>
                  <a:cubicBezTo>
                    <a:pt x="5764" y="10126"/>
                    <a:pt x="5764" y="10126"/>
                    <a:pt x="5764" y="10136"/>
                  </a:cubicBezTo>
                  <a:lnTo>
                    <a:pt x="5764" y="10126"/>
                  </a:lnTo>
                  <a:close/>
                  <a:moveTo>
                    <a:pt x="7908" y="10178"/>
                  </a:moveTo>
                  <a:lnTo>
                    <a:pt x="7908" y="10191"/>
                  </a:lnTo>
                  <a:cubicBezTo>
                    <a:pt x="7908" y="10178"/>
                    <a:pt x="7898" y="10178"/>
                    <a:pt x="7898" y="10178"/>
                  </a:cubicBezTo>
                  <a:close/>
                  <a:moveTo>
                    <a:pt x="2822" y="10470"/>
                  </a:moveTo>
                  <a:lnTo>
                    <a:pt x="2822" y="10491"/>
                  </a:lnTo>
                  <a:lnTo>
                    <a:pt x="2811" y="10491"/>
                  </a:lnTo>
                  <a:cubicBezTo>
                    <a:pt x="2811" y="10480"/>
                    <a:pt x="2811" y="10480"/>
                    <a:pt x="2822" y="10470"/>
                  </a:cubicBezTo>
                  <a:close/>
                  <a:moveTo>
                    <a:pt x="5676" y="10545"/>
                  </a:moveTo>
                  <a:lnTo>
                    <a:pt x="5666" y="10555"/>
                  </a:lnTo>
                  <a:lnTo>
                    <a:pt x="5666" y="10545"/>
                  </a:lnTo>
                  <a:close/>
                  <a:moveTo>
                    <a:pt x="4189" y="10555"/>
                  </a:moveTo>
                  <a:lnTo>
                    <a:pt x="4189" y="10555"/>
                  </a:lnTo>
                  <a:cubicBezTo>
                    <a:pt x="4189" y="10566"/>
                    <a:pt x="4202" y="10566"/>
                    <a:pt x="4202" y="10566"/>
                  </a:cubicBezTo>
                  <a:cubicBezTo>
                    <a:pt x="4189" y="10566"/>
                    <a:pt x="4189" y="10566"/>
                    <a:pt x="4189" y="10555"/>
                  </a:cubicBezTo>
                  <a:close/>
                  <a:moveTo>
                    <a:pt x="7357" y="10664"/>
                  </a:moveTo>
                  <a:lnTo>
                    <a:pt x="7357" y="10664"/>
                  </a:lnTo>
                  <a:cubicBezTo>
                    <a:pt x="7357" y="10674"/>
                    <a:pt x="7347" y="10685"/>
                    <a:pt x="7336" y="10685"/>
                  </a:cubicBezTo>
                  <a:cubicBezTo>
                    <a:pt x="7347" y="10674"/>
                    <a:pt x="7357" y="10674"/>
                    <a:pt x="7357" y="10664"/>
                  </a:cubicBezTo>
                  <a:close/>
                  <a:moveTo>
                    <a:pt x="8469" y="10674"/>
                  </a:moveTo>
                  <a:lnTo>
                    <a:pt x="8469" y="10685"/>
                  </a:lnTo>
                  <a:cubicBezTo>
                    <a:pt x="8456" y="10685"/>
                    <a:pt x="8456" y="10674"/>
                    <a:pt x="8446" y="10674"/>
                  </a:cubicBezTo>
                  <a:close/>
                  <a:moveTo>
                    <a:pt x="2423" y="10718"/>
                  </a:moveTo>
                  <a:cubicBezTo>
                    <a:pt x="2434" y="10729"/>
                    <a:pt x="2434" y="10739"/>
                    <a:pt x="2423" y="10739"/>
                  </a:cubicBezTo>
                  <a:lnTo>
                    <a:pt x="2413" y="10739"/>
                  </a:lnTo>
                  <a:cubicBezTo>
                    <a:pt x="2423" y="10729"/>
                    <a:pt x="2423" y="10729"/>
                    <a:pt x="2423" y="10718"/>
                  </a:cubicBezTo>
                  <a:close/>
                  <a:moveTo>
                    <a:pt x="3866" y="10879"/>
                  </a:moveTo>
                  <a:lnTo>
                    <a:pt x="3856" y="10889"/>
                  </a:lnTo>
                  <a:lnTo>
                    <a:pt x="3856" y="10879"/>
                  </a:lnTo>
                  <a:close/>
                  <a:moveTo>
                    <a:pt x="8316" y="10879"/>
                  </a:moveTo>
                  <a:lnTo>
                    <a:pt x="8316" y="10889"/>
                  </a:lnTo>
                  <a:lnTo>
                    <a:pt x="8306" y="10889"/>
                  </a:lnTo>
                  <a:cubicBezTo>
                    <a:pt x="8306" y="10879"/>
                    <a:pt x="8316" y="10879"/>
                    <a:pt x="8316" y="10879"/>
                  </a:cubicBezTo>
                  <a:close/>
                  <a:moveTo>
                    <a:pt x="3328" y="10912"/>
                  </a:moveTo>
                  <a:lnTo>
                    <a:pt x="3328" y="10912"/>
                  </a:lnTo>
                  <a:cubicBezTo>
                    <a:pt x="3328" y="10923"/>
                    <a:pt x="3339" y="10923"/>
                    <a:pt x="3339" y="10923"/>
                  </a:cubicBezTo>
                  <a:cubicBezTo>
                    <a:pt x="3328" y="10923"/>
                    <a:pt x="3328" y="10923"/>
                    <a:pt x="3328" y="10912"/>
                  </a:cubicBezTo>
                  <a:close/>
                  <a:moveTo>
                    <a:pt x="5806" y="10977"/>
                  </a:moveTo>
                  <a:lnTo>
                    <a:pt x="5795" y="10987"/>
                  </a:lnTo>
                  <a:lnTo>
                    <a:pt x="5785" y="10987"/>
                  </a:lnTo>
                  <a:cubicBezTo>
                    <a:pt x="5795" y="10977"/>
                    <a:pt x="5795" y="10977"/>
                    <a:pt x="5806" y="10977"/>
                  </a:cubicBezTo>
                  <a:close/>
                  <a:moveTo>
                    <a:pt x="6206" y="11171"/>
                  </a:moveTo>
                  <a:lnTo>
                    <a:pt x="6217" y="11181"/>
                  </a:lnTo>
                  <a:cubicBezTo>
                    <a:pt x="6217" y="11181"/>
                    <a:pt x="6206" y="11181"/>
                    <a:pt x="6206" y="11171"/>
                  </a:cubicBezTo>
                  <a:close/>
                  <a:moveTo>
                    <a:pt x="2403" y="11225"/>
                  </a:moveTo>
                  <a:lnTo>
                    <a:pt x="2403" y="11235"/>
                  </a:lnTo>
                  <a:lnTo>
                    <a:pt x="2392" y="11225"/>
                  </a:lnTo>
                  <a:close/>
                  <a:moveTo>
                    <a:pt x="4277" y="11277"/>
                  </a:moveTo>
                  <a:cubicBezTo>
                    <a:pt x="4277" y="11290"/>
                    <a:pt x="4267" y="11290"/>
                    <a:pt x="4254" y="11290"/>
                  </a:cubicBezTo>
                  <a:cubicBezTo>
                    <a:pt x="4244" y="11290"/>
                    <a:pt x="4244" y="11290"/>
                    <a:pt x="4244" y="11277"/>
                  </a:cubicBezTo>
                  <a:close/>
                  <a:moveTo>
                    <a:pt x="7768" y="11484"/>
                  </a:moveTo>
                  <a:cubicBezTo>
                    <a:pt x="7768" y="11494"/>
                    <a:pt x="7758" y="11494"/>
                    <a:pt x="7758" y="11494"/>
                  </a:cubicBezTo>
                  <a:lnTo>
                    <a:pt x="7758" y="11484"/>
                  </a:lnTo>
                  <a:close/>
                  <a:moveTo>
                    <a:pt x="2802" y="11711"/>
                  </a:moveTo>
                  <a:cubicBezTo>
                    <a:pt x="2803" y="11711"/>
                    <a:pt x="2806" y="11714"/>
                    <a:pt x="2811" y="11719"/>
                  </a:cubicBezTo>
                  <a:lnTo>
                    <a:pt x="2801" y="11719"/>
                  </a:lnTo>
                  <a:cubicBezTo>
                    <a:pt x="2801" y="11714"/>
                    <a:pt x="2801" y="11711"/>
                    <a:pt x="2802" y="11711"/>
                  </a:cubicBezTo>
                  <a:close/>
                  <a:moveTo>
                    <a:pt x="6465" y="11903"/>
                  </a:moveTo>
                  <a:lnTo>
                    <a:pt x="6452" y="11913"/>
                  </a:lnTo>
                  <a:lnTo>
                    <a:pt x="6452" y="11903"/>
                  </a:lnTo>
                  <a:close/>
                  <a:moveTo>
                    <a:pt x="5053" y="12065"/>
                  </a:moveTo>
                  <a:lnTo>
                    <a:pt x="5063" y="12076"/>
                  </a:lnTo>
                  <a:cubicBezTo>
                    <a:pt x="5053" y="12076"/>
                    <a:pt x="5053" y="12076"/>
                    <a:pt x="5053" y="12065"/>
                  </a:cubicBezTo>
                  <a:close/>
                  <a:moveTo>
                    <a:pt x="4880" y="12171"/>
                  </a:moveTo>
                  <a:lnTo>
                    <a:pt x="4880" y="12182"/>
                  </a:lnTo>
                  <a:lnTo>
                    <a:pt x="4870" y="12182"/>
                  </a:lnTo>
                  <a:lnTo>
                    <a:pt x="4880" y="12171"/>
                  </a:lnTo>
                  <a:close/>
                  <a:moveTo>
                    <a:pt x="4651" y="1"/>
                  </a:moveTo>
                  <a:cubicBezTo>
                    <a:pt x="4587" y="1"/>
                    <a:pt x="4523" y="3"/>
                    <a:pt x="4461" y="8"/>
                  </a:cubicBezTo>
                  <a:cubicBezTo>
                    <a:pt x="4342" y="8"/>
                    <a:pt x="4223" y="28"/>
                    <a:pt x="4104" y="52"/>
                  </a:cubicBezTo>
                  <a:cubicBezTo>
                    <a:pt x="3879" y="62"/>
                    <a:pt x="3652" y="106"/>
                    <a:pt x="3437" y="181"/>
                  </a:cubicBezTo>
                  <a:cubicBezTo>
                    <a:pt x="3393" y="191"/>
                    <a:pt x="3362" y="202"/>
                    <a:pt x="3328" y="235"/>
                  </a:cubicBezTo>
                  <a:cubicBezTo>
                    <a:pt x="3297" y="235"/>
                    <a:pt x="3274" y="256"/>
                    <a:pt x="3253" y="266"/>
                  </a:cubicBezTo>
                  <a:cubicBezTo>
                    <a:pt x="3155" y="321"/>
                    <a:pt x="3059" y="365"/>
                    <a:pt x="2974" y="416"/>
                  </a:cubicBezTo>
                  <a:cubicBezTo>
                    <a:pt x="2951" y="429"/>
                    <a:pt x="2941" y="440"/>
                    <a:pt x="2930" y="440"/>
                  </a:cubicBezTo>
                  <a:cubicBezTo>
                    <a:pt x="2920" y="450"/>
                    <a:pt x="2909" y="450"/>
                    <a:pt x="2897" y="460"/>
                  </a:cubicBezTo>
                  <a:cubicBezTo>
                    <a:pt x="2876" y="471"/>
                    <a:pt x="2855" y="494"/>
                    <a:pt x="2822" y="504"/>
                  </a:cubicBezTo>
                  <a:cubicBezTo>
                    <a:pt x="2736" y="546"/>
                    <a:pt x="2661" y="610"/>
                    <a:pt x="2586" y="665"/>
                  </a:cubicBezTo>
                  <a:cubicBezTo>
                    <a:pt x="2379" y="804"/>
                    <a:pt x="2185" y="957"/>
                    <a:pt x="2004" y="1127"/>
                  </a:cubicBezTo>
                  <a:cubicBezTo>
                    <a:pt x="2004" y="1140"/>
                    <a:pt x="2004" y="1140"/>
                    <a:pt x="1992" y="1140"/>
                  </a:cubicBezTo>
                  <a:cubicBezTo>
                    <a:pt x="1960" y="1171"/>
                    <a:pt x="1927" y="1205"/>
                    <a:pt x="1906" y="1236"/>
                  </a:cubicBezTo>
                  <a:lnTo>
                    <a:pt x="1875" y="1270"/>
                  </a:lnTo>
                  <a:cubicBezTo>
                    <a:pt x="1733" y="1409"/>
                    <a:pt x="1617" y="1559"/>
                    <a:pt x="1508" y="1722"/>
                  </a:cubicBezTo>
                  <a:cubicBezTo>
                    <a:pt x="1487" y="1743"/>
                    <a:pt x="1474" y="1764"/>
                    <a:pt x="1464" y="1787"/>
                  </a:cubicBezTo>
                  <a:cubicBezTo>
                    <a:pt x="1454" y="1797"/>
                    <a:pt x="1443" y="1818"/>
                    <a:pt x="1433" y="1839"/>
                  </a:cubicBezTo>
                  <a:cubicBezTo>
                    <a:pt x="1399" y="1872"/>
                    <a:pt x="1389" y="1903"/>
                    <a:pt x="1368" y="1937"/>
                  </a:cubicBezTo>
                  <a:cubicBezTo>
                    <a:pt x="1324" y="2001"/>
                    <a:pt x="1293" y="2066"/>
                    <a:pt x="1260" y="2141"/>
                  </a:cubicBezTo>
                  <a:cubicBezTo>
                    <a:pt x="1185" y="2270"/>
                    <a:pt x="1120" y="2410"/>
                    <a:pt x="1076" y="2550"/>
                  </a:cubicBezTo>
                  <a:cubicBezTo>
                    <a:pt x="1035" y="2638"/>
                    <a:pt x="1011" y="2723"/>
                    <a:pt x="980" y="2821"/>
                  </a:cubicBezTo>
                  <a:lnTo>
                    <a:pt x="980" y="2852"/>
                  </a:lnTo>
                  <a:cubicBezTo>
                    <a:pt x="936" y="2971"/>
                    <a:pt x="905" y="3090"/>
                    <a:pt x="882" y="3209"/>
                  </a:cubicBezTo>
                  <a:cubicBezTo>
                    <a:pt x="872" y="3250"/>
                    <a:pt x="872" y="3294"/>
                    <a:pt x="861" y="3325"/>
                  </a:cubicBezTo>
                  <a:cubicBezTo>
                    <a:pt x="851" y="3359"/>
                    <a:pt x="851" y="3380"/>
                    <a:pt x="851" y="3403"/>
                  </a:cubicBezTo>
                  <a:cubicBezTo>
                    <a:pt x="841" y="3499"/>
                    <a:pt x="818" y="3597"/>
                    <a:pt x="818" y="3693"/>
                  </a:cubicBezTo>
                  <a:cubicBezTo>
                    <a:pt x="807" y="3737"/>
                    <a:pt x="807" y="3778"/>
                    <a:pt x="807" y="3822"/>
                  </a:cubicBezTo>
                  <a:lnTo>
                    <a:pt x="807" y="3832"/>
                  </a:lnTo>
                  <a:cubicBezTo>
                    <a:pt x="797" y="4124"/>
                    <a:pt x="787" y="4404"/>
                    <a:pt x="776" y="4683"/>
                  </a:cubicBezTo>
                  <a:cubicBezTo>
                    <a:pt x="763" y="4812"/>
                    <a:pt x="743" y="4931"/>
                    <a:pt x="732" y="5050"/>
                  </a:cubicBezTo>
                  <a:cubicBezTo>
                    <a:pt x="722" y="5084"/>
                    <a:pt x="712" y="5125"/>
                    <a:pt x="712" y="5169"/>
                  </a:cubicBezTo>
                  <a:cubicBezTo>
                    <a:pt x="678" y="5278"/>
                    <a:pt x="647" y="5384"/>
                    <a:pt x="613" y="5492"/>
                  </a:cubicBezTo>
                  <a:cubicBezTo>
                    <a:pt x="505" y="5859"/>
                    <a:pt x="355" y="6193"/>
                    <a:pt x="236" y="6558"/>
                  </a:cubicBezTo>
                  <a:cubicBezTo>
                    <a:pt x="205" y="6687"/>
                    <a:pt x="150" y="6829"/>
                    <a:pt x="130" y="6969"/>
                  </a:cubicBezTo>
                  <a:cubicBezTo>
                    <a:pt x="96" y="7075"/>
                    <a:pt x="86" y="7183"/>
                    <a:pt x="65" y="7292"/>
                  </a:cubicBezTo>
                  <a:cubicBezTo>
                    <a:pt x="52" y="7398"/>
                    <a:pt x="42" y="7517"/>
                    <a:pt x="21" y="7626"/>
                  </a:cubicBezTo>
                  <a:cubicBezTo>
                    <a:pt x="0" y="7636"/>
                    <a:pt x="11" y="7657"/>
                    <a:pt x="11" y="7680"/>
                  </a:cubicBezTo>
                  <a:cubicBezTo>
                    <a:pt x="11" y="7701"/>
                    <a:pt x="21" y="7734"/>
                    <a:pt x="0" y="7755"/>
                  </a:cubicBezTo>
                  <a:lnTo>
                    <a:pt x="0" y="7884"/>
                  </a:lnTo>
                  <a:lnTo>
                    <a:pt x="0" y="8068"/>
                  </a:lnTo>
                  <a:lnTo>
                    <a:pt x="0" y="8218"/>
                  </a:lnTo>
                  <a:cubicBezTo>
                    <a:pt x="21" y="8228"/>
                    <a:pt x="11" y="8251"/>
                    <a:pt x="11" y="8272"/>
                  </a:cubicBezTo>
                  <a:cubicBezTo>
                    <a:pt x="21" y="8293"/>
                    <a:pt x="0" y="8326"/>
                    <a:pt x="21" y="8347"/>
                  </a:cubicBezTo>
                  <a:cubicBezTo>
                    <a:pt x="31" y="8401"/>
                    <a:pt x="42" y="8466"/>
                    <a:pt x="52" y="8531"/>
                  </a:cubicBezTo>
                  <a:lnTo>
                    <a:pt x="52" y="8551"/>
                  </a:lnTo>
                  <a:cubicBezTo>
                    <a:pt x="65" y="8660"/>
                    <a:pt x="86" y="8769"/>
                    <a:pt x="117" y="8875"/>
                  </a:cubicBezTo>
                  <a:cubicBezTo>
                    <a:pt x="117" y="8908"/>
                    <a:pt x="130" y="8939"/>
                    <a:pt x="140" y="8973"/>
                  </a:cubicBezTo>
                  <a:cubicBezTo>
                    <a:pt x="150" y="9014"/>
                    <a:pt x="161" y="9048"/>
                    <a:pt x="171" y="9092"/>
                  </a:cubicBezTo>
                  <a:cubicBezTo>
                    <a:pt x="171" y="9112"/>
                    <a:pt x="171" y="9123"/>
                    <a:pt x="181" y="9133"/>
                  </a:cubicBezTo>
                  <a:cubicBezTo>
                    <a:pt x="215" y="9252"/>
                    <a:pt x="259" y="9381"/>
                    <a:pt x="311" y="9500"/>
                  </a:cubicBezTo>
                  <a:cubicBezTo>
                    <a:pt x="324" y="9531"/>
                    <a:pt x="334" y="9565"/>
                    <a:pt x="355" y="9596"/>
                  </a:cubicBezTo>
                  <a:cubicBezTo>
                    <a:pt x="365" y="9640"/>
                    <a:pt x="388" y="9694"/>
                    <a:pt x="419" y="9738"/>
                  </a:cubicBezTo>
                  <a:cubicBezTo>
                    <a:pt x="419" y="9790"/>
                    <a:pt x="463" y="9834"/>
                    <a:pt x="484" y="9878"/>
                  </a:cubicBezTo>
                  <a:cubicBezTo>
                    <a:pt x="505" y="9942"/>
                    <a:pt x="538" y="9997"/>
                    <a:pt x="582" y="10061"/>
                  </a:cubicBezTo>
                  <a:cubicBezTo>
                    <a:pt x="657" y="10201"/>
                    <a:pt x="753" y="10341"/>
                    <a:pt x="851" y="10470"/>
                  </a:cubicBezTo>
                  <a:cubicBezTo>
                    <a:pt x="1022" y="10685"/>
                    <a:pt x="1216" y="10879"/>
                    <a:pt x="1423" y="11062"/>
                  </a:cubicBezTo>
                  <a:cubicBezTo>
                    <a:pt x="1433" y="11072"/>
                    <a:pt x="1454" y="11096"/>
                    <a:pt x="1464" y="11096"/>
                  </a:cubicBezTo>
                  <a:cubicBezTo>
                    <a:pt x="1464" y="11106"/>
                    <a:pt x="1474" y="11106"/>
                    <a:pt x="1474" y="11106"/>
                  </a:cubicBezTo>
                  <a:cubicBezTo>
                    <a:pt x="1723" y="11321"/>
                    <a:pt x="1992" y="11504"/>
                    <a:pt x="2294" y="11644"/>
                  </a:cubicBezTo>
                  <a:cubicBezTo>
                    <a:pt x="2304" y="11644"/>
                    <a:pt x="2315" y="11654"/>
                    <a:pt x="2315" y="11654"/>
                  </a:cubicBezTo>
                  <a:cubicBezTo>
                    <a:pt x="2553" y="11773"/>
                    <a:pt x="2791" y="11859"/>
                    <a:pt x="3026" y="11946"/>
                  </a:cubicBezTo>
                  <a:cubicBezTo>
                    <a:pt x="3209" y="12001"/>
                    <a:pt x="3383" y="12053"/>
                    <a:pt x="3566" y="12065"/>
                  </a:cubicBezTo>
                  <a:cubicBezTo>
                    <a:pt x="3578" y="12078"/>
                    <a:pt x="3591" y="12083"/>
                    <a:pt x="3605" y="12083"/>
                  </a:cubicBezTo>
                  <a:cubicBezTo>
                    <a:pt x="3616" y="12083"/>
                    <a:pt x="3627" y="12080"/>
                    <a:pt x="3641" y="12076"/>
                  </a:cubicBezTo>
                  <a:cubicBezTo>
                    <a:pt x="3641" y="12076"/>
                    <a:pt x="3652" y="12076"/>
                    <a:pt x="3652" y="12086"/>
                  </a:cubicBezTo>
                  <a:lnTo>
                    <a:pt x="3662" y="12086"/>
                  </a:lnTo>
                  <a:cubicBezTo>
                    <a:pt x="3835" y="12107"/>
                    <a:pt x="4008" y="12117"/>
                    <a:pt x="4169" y="12117"/>
                  </a:cubicBezTo>
                  <a:cubicBezTo>
                    <a:pt x="4189" y="12130"/>
                    <a:pt x="4223" y="12130"/>
                    <a:pt x="4244" y="12130"/>
                  </a:cubicBezTo>
                  <a:cubicBezTo>
                    <a:pt x="4364" y="12139"/>
                    <a:pt x="4486" y="12163"/>
                    <a:pt x="4607" y="12163"/>
                  </a:cubicBezTo>
                  <a:cubicBezTo>
                    <a:pt x="4626" y="12163"/>
                    <a:pt x="4646" y="12163"/>
                    <a:pt x="4665" y="12161"/>
                  </a:cubicBezTo>
                  <a:cubicBezTo>
                    <a:pt x="4676" y="12171"/>
                    <a:pt x="4686" y="12171"/>
                    <a:pt x="4696" y="12171"/>
                  </a:cubicBezTo>
                  <a:cubicBezTo>
                    <a:pt x="4701" y="12177"/>
                    <a:pt x="4710" y="12177"/>
                    <a:pt x="4720" y="12177"/>
                  </a:cubicBezTo>
                  <a:cubicBezTo>
                    <a:pt x="4729" y="12177"/>
                    <a:pt x="4740" y="12177"/>
                    <a:pt x="4751" y="12182"/>
                  </a:cubicBezTo>
                  <a:cubicBezTo>
                    <a:pt x="4812" y="12191"/>
                    <a:pt x="4874" y="12199"/>
                    <a:pt x="4936" y="12199"/>
                  </a:cubicBezTo>
                  <a:cubicBezTo>
                    <a:pt x="4960" y="12199"/>
                    <a:pt x="4985" y="12198"/>
                    <a:pt x="5009" y="12195"/>
                  </a:cubicBezTo>
                  <a:cubicBezTo>
                    <a:pt x="5020" y="12205"/>
                    <a:pt x="5030" y="12195"/>
                    <a:pt x="5043" y="12215"/>
                  </a:cubicBezTo>
                  <a:lnTo>
                    <a:pt x="5407" y="12215"/>
                  </a:lnTo>
                  <a:cubicBezTo>
                    <a:pt x="5418" y="12195"/>
                    <a:pt x="5451" y="12205"/>
                    <a:pt x="5462" y="12182"/>
                  </a:cubicBezTo>
                  <a:cubicBezTo>
                    <a:pt x="5482" y="12161"/>
                    <a:pt x="5516" y="12161"/>
                    <a:pt x="5547" y="12151"/>
                  </a:cubicBezTo>
                  <a:cubicBezTo>
                    <a:pt x="5666" y="12151"/>
                    <a:pt x="5795" y="12140"/>
                    <a:pt x="5914" y="12130"/>
                  </a:cubicBezTo>
                  <a:cubicBezTo>
                    <a:pt x="6173" y="12107"/>
                    <a:pt x="6421" y="12053"/>
                    <a:pt x="6659" y="11988"/>
                  </a:cubicBezTo>
                  <a:cubicBezTo>
                    <a:pt x="6690" y="11988"/>
                    <a:pt x="6724" y="11988"/>
                    <a:pt x="6755" y="11967"/>
                  </a:cubicBezTo>
                  <a:cubicBezTo>
                    <a:pt x="6788" y="11967"/>
                    <a:pt x="6819" y="11957"/>
                    <a:pt x="6840" y="11946"/>
                  </a:cubicBezTo>
                  <a:cubicBezTo>
                    <a:pt x="6863" y="11946"/>
                    <a:pt x="6874" y="11946"/>
                    <a:pt x="6884" y="11936"/>
                  </a:cubicBezTo>
                  <a:cubicBezTo>
                    <a:pt x="7024" y="11903"/>
                    <a:pt x="7153" y="11872"/>
                    <a:pt x="7282" y="11817"/>
                  </a:cubicBezTo>
                  <a:cubicBezTo>
                    <a:pt x="7370" y="11794"/>
                    <a:pt x="7466" y="11763"/>
                    <a:pt x="7551" y="11719"/>
                  </a:cubicBezTo>
                  <a:cubicBezTo>
                    <a:pt x="7660" y="11678"/>
                    <a:pt x="7758" y="11634"/>
                    <a:pt x="7854" y="11579"/>
                  </a:cubicBezTo>
                  <a:cubicBezTo>
                    <a:pt x="7898" y="11559"/>
                    <a:pt x="7952" y="11535"/>
                    <a:pt x="7983" y="11504"/>
                  </a:cubicBezTo>
                  <a:cubicBezTo>
                    <a:pt x="8004" y="11484"/>
                    <a:pt x="8027" y="11471"/>
                    <a:pt x="8048" y="11460"/>
                  </a:cubicBezTo>
                  <a:cubicBezTo>
                    <a:pt x="8166" y="11385"/>
                    <a:pt x="8275" y="11300"/>
                    <a:pt x="8371" y="11202"/>
                  </a:cubicBezTo>
                  <a:cubicBezTo>
                    <a:pt x="8381" y="11191"/>
                    <a:pt x="8391" y="11191"/>
                    <a:pt x="8404" y="11181"/>
                  </a:cubicBezTo>
                  <a:cubicBezTo>
                    <a:pt x="8425" y="11171"/>
                    <a:pt x="8435" y="11147"/>
                    <a:pt x="8456" y="11127"/>
                  </a:cubicBezTo>
                  <a:cubicBezTo>
                    <a:pt x="8456" y="11127"/>
                    <a:pt x="8456" y="11116"/>
                    <a:pt x="8469" y="11116"/>
                  </a:cubicBezTo>
                  <a:cubicBezTo>
                    <a:pt x="8490" y="11106"/>
                    <a:pt x="8510" y="11083"/>
                    <a:pt x="8534" y="11062"/>
                  </a:cubicBezTo>
                  <a:cubicBezTo>
                    <a:pt x="8565" y="11031"/>
                    <a:pt x="8598" y="10997"/>
                    <a:pt x="8619" y="10966"/>
                  </a:cubicBezTo>
                  <a:cubicBezTo>
                    <a:pt x="8650" y="10943"/>
                    <a:pt x="8673" y="10912"/>
                    <a:pt x="8694" y="10879"/>
                  </a:cubicBezTo>
                  <a:cubicBezTo>
                    <a:pt x="8748" y="10824"/>
                    <a:pt x="8803" y="10760"/>
                    <a:pt x="8834" y="10695"/>
                  </a:cubicBezTo>
                  <a:cubicBezTo>
                    <a:pt x="8867" y="10674"/>
                    <a:pt x="8888" y="10643"/>
                    <a:pt x="8898" y="10610"/>
                  </a:cubicBezTo>
                  <a:cubicBezTo>
                    <a:pt x="8932" y="10579"/>
                    <a:pt x="8963" y="10545"/>
                    <a:pt x="8986" y="10501"/>
                  </a:cubicBezTo>
                  <a:cubicBezTo>
                    <a:pt x="8997" y="10491"/>
                    <a:pt x="9007" y="10480"/>
                    <a:pt x="9017" y="10460"/>
                  </a:cubicBezTo>
                  <a:cubicBezTo>
                    <a:pt x="9051" y="10405"/>
                    <a:pt x="9092" y="10351"/>
                    <a:pt x="9126" y="10297"/>
                  </a:cubicBezTo>
                  <a:cubicBezTo>
                    <a:pt x="9147" y="10255"/>
                    <a:pt x="9167" y="10222"/>
                    <a:pt x="9190" y="10178"/>
                  </a:cubicBezTo>
                  <a:cubicBezTo>
                    <a:pt x="9221" y="10126"/>
                    <a:pt x="9255" y="10072"/>
                    <a:pt x="9276" y="10007"/>
                  </a:cubicBezTo>
                  <a:cubicBezTo>
                    <a:pt x="9296" y="9974"/>
                    <a:pt x="9320" y="9942"/>
                    <a:pt x="9330" y="9899"/>
                  </a:cubicBezTo>
                  <a:cubicBezTo>
                    <a:pt x="9395" y="9790"/>
                    <a:pt x="9449" y="9674"/>
                    <a:pt x="9503" y="9555"/>
                  </a:cubicBezTo>
                  <a:lnTo>
                    <a:pt x="9503" y="9531"/>
                  </a:lnTo>
                  <a:cubicBezTo>
                    <a:pt x="9589" y="9381"/>
                    <a:pt x="9633" y="9231"/>
                    <a:pt x="9684" y="9068"/>
                  </a:cubicBezTo>
                  <a:cubicBezTo>
                    <a:pt x="9728" y="8929"/>
                    <a:pt x="9772" y="8779"/>
                    <a:pt x="9803" y="8626"/>
                  </a:cubicBezTo>
                  <a:cubicBezTo>
                    <a:pt x="9858" y="8401"/>
                    <a:pt x="9878" y="8163"/>
                    <a:pt x="9891" y="7928"/>
                  </a:cubicBezTo>
                  <a:cubicBezTo>
                    <a:pt x="9902" y="7863"/>
                    <a:pt x="9902" y="7799"/>
                    <a:pt x="9902" y="7721"/>
                  </a:cubicBezTo>
                  <a:cubicBezTo>
                    <a:pt x="9912" y="7701"/>
                    <a:pt x="9902" y="7670"/>
                    <a:pt x="9912" y="7646"/>
                  </a:cubicBezTo>
                  <a:lnTo>
                    <a:pt x="9922" y="7646"/>
                  </a:lnTo>
                  <a:lnTo>
                    <a:pt x="9922" y="7217"/>
                  </a:lnTo>
                  <a:lnTo>
                    <a:pt x="9912" y="7217"/>
                  </a:lnTo>
                  <a:cubicBezTo>
                    <a:pt x="9902" y="7129"/>
                    <a:pt x="9902" y="7033"/>
                    <a:pt x="9891" y="6946"/>
                  </a:cubicBezTo>
                  <a:cubicBezTo>
                    <a:pt x="9878" y="6829"/>
                    <a:pt x="9868" y="6700"/>
                    <a:pt x="9837" y="6581"/>
                  </a:cubicBezTo>
                  <a:cubicBezTo>
                    <a:pt x="9837" y="6516"/>
                    <a:pt x="9814" y="6452"/>
                    <a:pt x="9793" y="6397"/>
                  </a:cubicBezTo>
                  <a:cubicBezTo>
                    <a:pt x="9762" y="6247"/>
                    <a:pt x="9739" y="6095"/>
                    <a:pt x="9684" y="5945"/>
                  </a:cubicBezTo>
                  <a:cubicBezTo>
                    <a:pt x="9664" y="5859"/>
                    <a:pt x="9620" y="5772"/>
                    <a:pt x="9578" y="5686"/>
                  </a:cubicBezTo>
                  <a:cubicBezTo>
                    <a:pt x="9578" y="5666"/>
                    <a:pt x="9568" y="5642"/>
                    <a:pt x="9545" y="5622"/>
                  </a:cubicBezTo>
                  <a:cubicBezTo>
                    <a:pt x="9545" y="5601"/>
                    <a:pt x="9545" y="5588"/>
                    <a:pt x="9524" y="5578"/>
                  </a:cubicBezTo>
                  <a:cubicBezTo>
                    <a:pt x="9524" y="5557"/>
                    <a:pt x="9514" y="5547"/>
                    <a:pt x="9503" y="5536"/>
                  </a:cubicBezTo>
                  <a:cubicBezTo>
                    <a:pt x="9503" y="5492"/>
                    <a:pt x="9470" y="5459"/>
                    <a:pt x="9449" y="5428"/>
                  </a:cubicBezTo>
                  <a:cubicBezTo>
                    <a:pt x="9351" y="5244"/>
                    <a:pt x="9245" y="5071"/>
                    <a:pt x="9115" y="4921"/>
                  </a:cubicBezTo>
                  <a:cubicBezTo>
                    <a:pt x="9103" y="4900"/>
                    <a:pt x="9082" y="4877"/>
                    <a:pt x="9072" y="4867"/>
                  </a:cubicBezTo>
                  <a:cubicBezTo>
                    <a:pt x="9061" y="4846"/>
                    <a:pt x="9051" y="4835"/>
                    <a:pt x="9038" y="4835"/>
                  </a:cubicBezTo>
                  <a:cubicBezTo>
                    <a:pt x="9017" y="4802"/>
                    <a:pt x="9007" y="4781"/>
                    <a:pt x="8973" y="4771"/>
                  </a:cubicBezTo>
                  <a:cubicBezTo>
                    <a:pt x="8953" y="4717"/>
                    <a:pt x="8909" y="4696"/>
                    <a:pt x="8878" y="4652"/>
                  </a:cubicBezTo>
                  <a:cubicBezTo>
                    <a:pt x="8823" y="4577"/>
                    <a:pt x="8759" y="4502"/>
                    <a:pt x="8673" y="4437"/>
                  </a:cubicBezTo>
                  <a:cubicBezTo>
                    <a:pt x="8663" y="4404"/>
                    <a:pt x="8640" y="4393"/>
                    <a:pt x="8619" y="4373"/>
                  </a:cubicBezTo>
                  <a:cubicBezTo>
                    <a:pt x="8575" y="4318"/>
                    <a:pt x="8510" y="4274"/>
                    <a:pt x="8469" y="4230"/>
                  </a:cubicBezTo>
                  <a:cubicBezTo>
                    <a:pt x="8435" y="4189"/>
                    <a:pt x="8404" y="4155"/>
                    <a:pt x="8371" y="4124"/>
                  </a:cubicBezTo>
                  <a:cubicBezTo>
                    <a:pt x="8306" y="4060"/>
                    <a:pt x="8252" y="3995"/>
                    <a:pt x="8187" y="3920"/>
                  </a:cubicBezTo>
                  <a:cubicBezTo>
                    <a:pt x="8102" y="3822"/>
                    <a:pt x="8037" y="3703"/>
                    <a:pt x="7962" y="3607"/>
                  </a:cubicBezTo>
                  <a:cubicBezTo>
                    <a:pt x="7929" y="3553"/>
                    <a:pt x="7898" y="3499"/>
                    <a:pt x="7864" y="3444"/>
                  </a:cubicBezTo>
                  <a:cubicBezTo>
                    <a:pt x="7823" y="3369"/>
                    <a:pt x="7789" y="3294"/>
                    <a:pt x="7745" y="3209"/>
                  </a:cubicBezTo>
                  <a:cubicBezTo>
                    <a:pt x="7660" y="2992"/>
                    <a:pt x="7574" y="2767"/>
                    <a:pt x="7486" y="2539"/>
                  </a:cubicBezTo>
                  <a:cubicBezTo>
                    <a:pt x="7455" y="2420"/>
                    <a:pt x="7422" y="2291"/>
                    <a:pt x="7391" y="2175"/>
                  </a:cubicBezTo>
                  <a:cubicBezTo>
                    <a:pt x="7347" y="2001"/>
                    <a:pt x="7305" y="1839"/>
                    <a:pt x="7228" y="1678"/>
                  </a:cubicBezTo>
                  <a:cubicBezTo>
                    <a:pt x="7186" y="1559"/>
                    <a:pt x="7142" y="1464"/>
                    <a:pt x="7078" y="1355"/>
                  </a:cubicBezTo>
                  <a:lnTo>
                    <a:pt x="7078" y="1376"/>
                  </a:lnTo>
                  <a:cubicBezTo>
                    <a:pt x="7067" y="1376"/>
                    <a:pt x="7067" y="1365"/>
                    <a:pt x="7078" y="1355"/>
                  </a:cubicBezTo>
                  <a:cubicBezTo>
                    <a:pt x="7078" y="1345"/>
                    <a:pt x="7067" y="1334"/>
                    <a:pt x="7057" y="1321"/>
                  </a:cubicBezTo>
                  <a:cubicBezTo>
                    <a:pt x="6884" y="998"/>
                    <a:pt x="6646" y="719"/>
                    <a:pt x="6336" y="504"/>
                  </a:cubicBezTo>
                  <a:cubicBezTo>
                    <a:pt x="6217" y="416"/>
                    <a:pt x="6077" y="341"/>
                    <a:pt x="5935" y="287"/>
                  </a:cubicBezTo>
                  <a:cubicBezTo>
                    <a:pt x="5819" y="212"/>
                    <a:pt x="5676" y="171"/>
                    <a:pt x="5537" y="137"/>
                  </a:cubicBezTo>
                  <a:cubicBezTo>
                    <a:pt x="5526" y="127"/>
                    <a:pt x="5506" y="127"/>
                    <a:pt x="5482" y="127"/>
                  </a:cubicBezTo>
                  <a:cubicBezTo>
                    <a:pt x="5451" y="106"/>
                    <a:pt x="5418" y="106"/>
                    <a:pt x="5376" y="93"/>
                  </a:cubicBezTo>
                  <a:cubicBezTo>
                    <a:pt x="5301" y="72"/>
                    <a:pt x="5224" y="52"/>
                    <a:pt x="5149" y="41"/>
                  </a:cubicBezTo>
                  <a:cubicBezTo>
                    <a:pt x="5142" y="37"/>
                    <a:pt x="5135" y="36"/>
                    <a:pt x="5128" y="36"/>
                  </a:cubicBezTo>
                  <a:cubicBezTo>
                    <a:pt x="5115" y="36"/>
                    <a:pt x="5103" y="41"/>
                    <a:pt x="5095" y="41"/>
                  </a:cubicBezTo>
                  <a:cubicBezTo>
                    <a:pt x="5043" y="28"/>
                    <a:pt x="4999" y="18"/>
                    <a:pt x="4955" y="18"/>
                  </a:cubicBezTo>
                  <a:lnTo>
                    <a:pt x="4924" y="18"/>
                  </a:lnTo>
                  <a:cubicBezTo>
                    <a:pt x="4834" y="6"/>
                    <a:pt x="4742" y="1"/>
                    <a:pt x="465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143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bl" dir="3240000" dist="95250">
                <a:srgbClr val="000000">
                  <a:alpha val="16862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512" name="Google Shape;2512;p47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715909" y="1848702"/>
              <a:ext cx="1524607" cy="18803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Health Subject for Pre-K: Healthy food by Slidesgo">
  <a:themeElements>
    <a:clrScheme name="Simple Light">
      <a:dk1>
        <a:srgbClr val="FFE2D4"/>
      </a:dk1>
      <a:lt1>
        <a:srgbClr val="ED5E01"/>
      </a:lt1>
      <a:dk2>
        <a:srgbClr val="FF8053"/>
      </a:dk2>
      <a:lt2>
        <a:srgbClr val="30190E"/>
      </a:lt2>
      <a:accent1>
        <a:srgbClr val="A1CB43"/>
      </a:accent1>
      <a:accent2>
        <a:srgbClr val="FDEF2A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0190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