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Lilita One"/>
      <p:regular r:id="rId20"/>
    </p:embeddedFont>
    <p:embeddedFont>
      <p:font typeface="Baloo 2"/>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ilitaOne-regular.fntdata"/><Relationship Id="rId11" Type="http://schemas.openxmlformats.org/officeDocument/2006/relationships/slide" Target="slides/slide7.xml"/><Relationship Id="rId22" Type="http://schemas.openxmlformats.org/officeDocument/2006/relationships/font" Target="fonts/Baloo2-bold.fntdata"/><Relationship Id="rId10" Type="http://schemas.openxmlformats.org/officeDocument/2006/relationships/slide" Target="slides/slide6.xml"/><Relationship Id="rId21" Type="http://schemas.openxmlformats.org/officeDocument/2006/relationships/font" Target="fonts/Baloo2-regular.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2" name="Google Shape;62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8" name="Google Shape;65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4" name="Google Shape;66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1" name="Google Shape;67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7" name="Google Shape;67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3" name="Google Shape;68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“I chose this project because of my interest in inclusive early literacy and my desire to better understand and demonstrate occupational therapy’s role in supporting early literacy development. I also identified a gap in accessible community programming for children with developmental disabilities, along with a need for caregiver-friendly strategies that can be used at home. This project provided an opportunity to partner with the Virginia Down Syndrome Association to address these needs in a meaningful and sustainable way. </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
                <a:solidFill>
                  <a:schemeClr val="dk1"/>
                </a:solidFill>
              </a:rPr>
              <a:t>“I led all phases of this project, including program design, collaboration with the Virginia Down Syndrome Association, implementation of sessions, and evaluation of outcomes.”</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program used a structured but flexible format, incorporating multi-sensory strategies, movement, and caregiver participation to support engagement and learning.”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9" name="Google Shape;43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6" name="Google Shape;49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 name="Google Shape;50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9" name="Google Shape;60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630825" y="3830725"/>
            <a:ext cx="2209200" cy="1877174"/>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0" name="Google Shape;10;p2"/>
          <p:cNvGrpSpPr/>
          <p:nvPr/>
        </p:nvGrpSpPr>
        <p:grpSpPr>
          <a:xfrm>
            <a:off x="-285522" y="47972"/>
            <a:ext cx="9645725" cy="5067776"/>
            <a:chOff x="-285522" y="47972"/>
            <a:chExt cx="9645725" cy="5067776"/>
          </a:xfrm>
        </p:grpSpPr>
        <p:sp>
          <p:nvSpPr>
            <p:cNvPr id="11" name="Google Shape;11;p2"/>
            <p:cNvSpPr/>
            <p:nvPr/>
          </p:nvSpPr>
          <p:spPr>
            <a:xfrm rot="7359723">
              <a:off x="7636163" y="4560550"/>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 name="Google Shape;12;p2"/>
            <p:cNvSpPr/>
            <p:nvPr/>
          </p:nvSpPr>
          <p:spPr>
            <a:xfrm rot="-2287322">
              <a:off x="468013" y="4608500"/>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 name="Google Shape;13;p2"/>
            <p:cNvSpPr/>
            <p:nvPr/>
          </p:nvSpPr>
          <p:spPr>
            <a:xfrm rot="2700000">
              <a:off x="-145980" y="202033"/>
              <a:ext cx="723341" cy="69430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 name="Google Shape;14;p2"/>
            <p:cNvSpPr/>
            <p:nvPr/>
          </p:nvSpPr>
          <p:spPr>
            <a:xfrm flipH="1" rot="-2700000">
              <a:off x="8497320" y="297858"/>
              <a:ext cx="723341" cy="69430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5" name="Google Shape;15;p2"/>
          <p:cNvGrpSpPr/>
          <p:nvPr/>
        </p:nvGrpSpPr>
        <p:grpSpPr>
          <a:xfrm>
            <a:off x="167649" y="-47107"/>
            <a:ext cx="6301476" cy="5049757"/>
            <a:chOff x="167649" y="-47107"/>
            <a:chExt cx="6301476" cy="5049757"/>
          </a:xfrm>
        </p:grpSpPr>
        <p:sp>
          <p:nvSpPr>
            <p:cNvPr id="16" name="Google Shape;16;p2"/>
            <p:cNvSpPr/>
            <p:nvPr/>
          </p:nvSpPr>
          <p:spPr>
            <a:xfrm>
              <a:off x="3051024" y="143788"/>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 name="Google Shape;17;p2"/>
            <p:cNvSpPr/>
            <p:nvPr/>
          </p:nvSpPr>
          <p:spPr>
            <a:xfrm>
              <a:off x="167649" y="3061388"/>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 name="Google Shape;18;p2"/>
            <p:cNvSpPr/>
            <p:nvPr/>
          </p:nvSpPr>
          <p:spPr>
            <a:xfrm>
              <a:off x="4116475" y="4598318"/>
              <a:ext cx="434975" cy="404332"/>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 name="Google Shape;19;p2"/>
            <p:cNvSpPr/>
            <p:nvPr/>
          </p:nvSpPr>
          <p:spPr>
            <a:xfrm>
              <a:off x="6034150" y="-47107"/>
              <a:ext cx="434975" cy="404332"/>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0" name="Google Shape;20;p2"/>
          <p:cNvGrpSpPr/>
          <p:nvPr/>
        </p:nvGrpSpPr>
        <p:grpSpPr>
          <a:xfrm>
            <a:off x="346550" y="328213"/>
            <a:ext cx="8641850" cy="4593087"/>
            <a:chOff x="346551" y="328213"/>
            <a:chExt cx="8641850" cy="4593087"/>
          </a:xfrm>
        </p:grpSpPr>
        <p:sp>
          <p:nvSpPr>
            <p:cNvPr id="21" name="Google Shape;21;p2"/>
            <p:cNvSpPr/>
            <p:nvPr/>
          </p:nvSpPr>
          <p:spPr>
            <a:xfrm>
              <a:off x="346551" y="1900475"/>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 name="Google Shape;22;p2"/>
            <p:cNvSpPr/>
            <p:nvPr/>
          </p:nvSpPr>
          <p:spPr>
            <a:xfrm>
              <a:off x="1730076" y="328213"/>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 name="Google Shape;23;p2"/>
            <p:cNvSpPr/>
            <p:nvPr/>
          </p:nvSpPr>
          <p:spPr>
            <a:xfrm>
              <a:off x="7517376" y="328213"/>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 name="Google Shape;24;p2"/>
            <p:cNvSpPr/>
            <p:nvPr/>
          </p:nvSpPr>
          <p:spPr>
            <a:xfrm>
              <a:off x="8776063" y="1811450"/>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 name="Google Shape;25;p2"/>
            <p:cNvSpPr/>
            <p:nvPr/>
          </p:nvSpPr>
          <p:spPr>
            <a:xfrm>
              <a:off x="8910701" y="3958538"/>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 name="Google Shape;26;p2"/>
            <p:cNvSpPr/>
            <p:nvPr/>
          </p:nvSpPr>
          <p:spPr>
            <a:xfrm>
              <a:off x="2379213" y="4870600"/>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 name="Google Shape;27;p2"/>
            <p:cNvSpPr/>
            <p:nvPr/>
          </p:nvSpPr>
          <p:spPr>
            <a:xfrm>
              <a:off x="5914451" y="4778400"/>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 name="Google Shape;28;p2"/>
            <p:cNvSpPr/>
            <p:nvPr/>
          </p:nvSpPr>
          <p:spPr>
            <a:xfrm>
              <a:off x="4846276" y="484300"/>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9" name="Google Shape;29;p2"/>
          <p:cNvSpPr txBox="1"/>
          <p:nvPr>
            <p:ph type="ctrTitle"/>
          </p:nvPr>
        </p:nvSpPr>
        <p:spPr>
          <a:xfrm>
            <a:off x="715100" y="535000"/>
            <a:ext cx="5081100" cy="29478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191919"/>
              </a:buClr>
              <a:buSzPts val="5200"/>
              <a:buNone/>
              <a:defRPr sz="3900"/>
            </a:lvl1pPr>
            <a:lvl2pPr lvl="1" algn="ctr">
              <a:lnSpc>
                <a:spcPct val="115000"/>
              </a:lnSpc>
              <a:spcBef>
                <a:spcPts val="0"/>
              </a:spcBef>
              <a:spcAft>
                <a:spcPts val="0"/>
              </a:spcAft>
              <a:buClr>
                <a:srgbClr val="191919"/>
              </a:buClr>
              <a:buSzPts val="5200"/>
              <a:buNone/>
              <a:defRPr sz="5200">
                <a:solidFill>
                  <a:srgbClr val="191919"/>
                </a:solidFill>
              </a:defRPr>
            </a:lvl2pPr>
            <a:lvl3pPr lvl="2" algn="ctr">
              <a:lnSpc>
                <a:spcPct val="115000"/>
              </a:lnSpc>
              <a:spcBef>
                <a:spcPts val="0"/>
              </a:spcBef>
              <a:spcAft>
                <a:spcPts val="0"/>
              </a:spcAft>
              <a:buClr>
                <a:srgbClr val="191919"/>
              </a:buClr>
              <a:buSzPts val="5200"/>
              <a:buNone/>
              <a:defRPr sz="5200">
                <a:solidFill>
                  <a:srgbClr val="191919"/>
                </a:solidFill>
              </a:defRPr>
            </a:lvl3pPr>
            <a:lvl4pPr lvl="3" algn="ctr">
              <a:lnSpc>
                <a:spcPct val="115000"/>
              </a:lnSpc>
              <a:spcBef>
                <a:spcPts val="0"/>
              </a:spcBef>
              <a:spcAft>
                <a:spcPts val="0"/>
              </a:spcAft>
              <a:buClr>
                <a:srgbClr val="191919"/>
              </a:buClr>
              <a:buSzPts val="5200"/>
              <a:buNone/>
              <a:defRPr sz="5200">
                <a:solidFill>
                  <a:srgbClr val="191919"/>
                </a:solidFill>
              </a:defRPr>
            </a:lvl4pPr>
            <a:lvl5pPr lvl="4" algn="ctr">
              <a:lnSpc>
                <a:spcPct val="115000"/>
              </a:lnSpc>
              <a:spcBef>
                <a:spcPts val="0"/>
              </a:spcBef>
              <a:spcAft>
                <a:spcPts val="0"/>
              </a:spcAft>
              <a:buClr>
                <a:srgbClr val="191919"/>
              </a:buClr>
              <a:buSzPts val="5200"/>
              <a:buNone/>
              <a:defRPr sz="5200">
                <a:solidFill>
                  <a:srgbClr val="191919"/>
                </a:solidFill>
              </a:defRPr>
            </a:lvl5pPr>
            <a:lvl6pPr lvl="5" algn="ctr">
              <a:lnSpc>
                <a:spcPct val="115000"/>
              </a:lnSpc>
              <a:spcBef>
                <a:spcPts val="0"/>
              </a:spcBef>
              <a:spcAft>
                <a:spcPts val="0"/>
              </a:spcAft>
              <a:buClr>
                <a:srgbClr val="191919"/>
              </a:buClr>
              <a:buSzPts val="5200"/>
              <a:buNone/>
              <a:defRPr sz="5200">
                <a:solidFill>
                  <a:srgbClr val="191919"/>
                </a:solidFill>
              </a:defRPr>
            </a:lvl6pPr>
            <a:lvl7pPr lvl="6" algn="ctr">
              <a:lnSpc>
                <a:spcPct val="115000"/>
              </a:lnSpc>
              <a:spcBef>
                <a:spcPts val="0"/>
              </a:spcBef>
              <a:spcAft>
                <a:spcPts val="0"/>
              </a:spcAft>
              <a:buClr>
                <a:srgbClr val="191919"/>
              </a:buClr>
              <a:buSzPts val="5200"/>
              <a:buNone/>
              <a:defRPr sz="5200">
                <a:solidFill>
                  <a:srgbClr val="191919"/>
                </a:solidFill>
              </a:defRPr>
            </a:lvl7pPr>
            <a:lvl8pPr lvl="7" algn="ctr">
              <a:lnSpc>
                <a:spcPct val="115000"/>
              </a:lnSpc>
              <a:spcBef>
                <a:spcPts val="0"/>
              </a:spcBef>
              <a:spcAft>
                <a:spcPts val="0"/>
              </a:spcAft>
              <a:buClr>
                <a:srgbClr val="191919"/>
              </a:buClr>
              <a:buSzPts val="5200"/>
              <a:buNone/>
              <a:defRPr sz="5200">
                <a:solidFill>
                  <a:srgbClr val="191919"/>
                </a:solidFill>
              </a:defRPr>
            </a:lvl8pPr>
            <a:lvl9pPr lvl="8" algn="ctr">
              <a:lnSpc>
                <a:spcPct val="115000"/>
              </a:lnSpc>
              <a:spcBef>
                <a:spcPts val="0"/>
              </a:spcBef>
              <a:spcAft>
                <a:spcPts val="0"/>
              </a:spcAft>
              <a:buClr>
                <a:srgbClr val="191919"/>
              </a:buClr>
              <a:buSzPts val="5200"/>
              <a:buNone/>
              <a:defRPr sz="5200">
                <a:solidFill>
                  <a:srgbClr val="191919"/>
                </a:solidFill>
              </a:defRPr>
            </a:lvl9pPr>
          </a:lstStyle>
          <a:p/>
        </p:txBody>
      </p:sp>
      <p:sp>
        <p:nvSpPr>
          <p:cNvPr id="30" name="Google Shape;30;p2"/>
          <p:cNvSpPr txBox="1"/>
          <p:nvPr>
            <p:ph idx="1" type="subTitle"/>
          </p:nvPr>
        </p:nvSpPr>
        <p:spPr>
          <a:xfrm>
            <a:off x="715100" y="3487400"/>
            <a:ext cx="5081100" cy="409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34" name="Shape 234"/>
        <p:cNvGrpSpPr/>
        <p:nvPr/>
      </p:nvGrpSpPr>
      <p:grpSpPr>
        <a:xfrm>
          <a:off x="0" y="0"/>
          <a:ext cx="0" cy="0"/>
          <a:chOff x="0" y="0"/>
          <a:chExt cx="0" cy="0"/>
        </a:xfrm>
      </p:grpSpPr>
      <p:sp>
        <p:nvSpPr>
          <p:cNvPr id="235" name="Google Shape;235;p11"/>
          <p:cNvSpPr/>
          <p:nvPr>
            <p:ph idx="2" type="pic"/>
          </p:nvPr>
        </p:nvSpPr>
        <p:spPr>
          <a:xfrm>
            <a:off x="-6875" y="0"/>
            <a:ext cx="9144000" cy="5157300"/>
          </a:xfrm>
          <a:prstGeom prst="rect">
            <a:avLst/>
          </a:prstGeom>
          <a:noFill/>
          <a:ln>
            <a:noFill/>
          </a:ln>
        </p:spPr>
      </p:sp>
      <p:sp>
        <p:nvSpPr>
          <p:cNvPr id="236" name="Google Shape;236;p11"/>
          <p:cNvSpPr txBox="1"/>
          <p:nvPr>
            <p:ph type="title"/>
          </p:nvPr>
        </p:nvSpPr>
        <p:spPr>
          <a:xfrm>
            <a:off x="720000" y="4038000"/>
            <a:ext cx="7704000" cy="572700"/>
          </a:xfrm>
          <a:prstGeom prst="rect">
            <a:avLst/>
          </a:prstGeom>
          <a:solidFill>
            <a:schemeClr val="lt1"/>
          </a:solid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2300"/>
              <a:buNone/>
              <a:defRPr/>
            </a:lvl1pPr>
            <a:lvl2pPr lvl="1" algn="ctr">
              <a:lnSpc>
                <a:spcPct val="115000"/>
              </a:lnSpc>
              <a:spcBef>
                <a:spcPts val="0"/>
              </a:spcBef>
              <a:spcAft>
                <a:spcPts val="0"/>
              </a:spcAft>
              <a:buSzPts val="2300"/>
              <a:buNone/>
              <a:defRPr/>
            </a:lvl2pPr>
            <a:lvl3pPr lvl="2" algn="ctr">
              <a:lnSpc>
                <a:spcPct val="115000"/>
              </a:lnSpc>
              <a:spcBef>
                <a:spcPts val="0"/>
              </a:spcBef>
              <a:spcAft>
                <a:spcPts val="0"/>
              </a:spcAft>
              <a:buSzPts val="2300"/>
              <a:buNone/>
              <a:defRPr/>
            </a:lvl3pPr>
            <a:lvl4pPr lvl="3" algn="ctr">
              <a:lnSpc>
                <a:spcPct val="115000"/>
              </a:lnSpc>
              <a:spcBef>
                <a:spcPts val="0"/>
              </a:spcBef>
              <a:spcAft>
                <a:spcPts val="0"/>
              </a:spcAft>
              <a:buSzPts val="2300"/>
              <a:buNone/>
              <a:defRPr/>
            </a:lvl4pPr>
            <a:lvl5pPr lvl="4" algn="ctr">
              <a:lnSpc>
                <a:spcPct val="115000"/>
              </a:lnSpc>
              <a:spcBef>
                <a:spcPts val="0"/>
              </a:spcBef>
              <a:spcAft>
                <a:spcPts val="0"/>
              </a:spcAft>
              <a:buSzPts val="2300"/>
              <a:buNone/>
              <a:defRPr/>
            </a:lvl5pPr>
            <a:lvl6pPr lvl="5" algn="ctr">
              <a:lnSpc>
                <a:spcPct val="115000"/>
              </a:lnSpc>
              <a:spcBef>
                <a:spcPts val="0"/>
              </a:spcBef>
              <a:spcAft>
                <a:spcPts val="0"/>
              </a:spcAft>
              <a:buSzPts val="2300"/>
              <a:buNone/>
              <a:defRPr/>
            </a:lvl6pPr>
            <a:lvl7pPr lvl="6" algn="ctr">
              <a:lnSpc>
                <a:spcPct val="115000"/>
              </a:lnSpc>
              <a:spcBef>
                <a:spcPts val="0"/>
              </a:spcBef>
              <a:spcAft>
                <a:spcPts val="0"/>
              </a:spcAft>
              <a:buSzPts val="2300"/>
              <a:buNone/>
              <a:defRPr/>
            </a:lvl7pPr>
            <a:lvl8pPr lvl="7" algn="ctr">
              <a:lnSpc>
                <a:spcPct val="115000"/>
              </a:lnSpc>
              <a:spcBef>
                <a:spcPts val="0"/>
              </a:spcBef>
              <a:spcAft>
                <a:spcPts val="0"/>
              </a:spcAft>
              <a:buSzPts val="2300"/>
              <a:buNone/>
              <a:defRPr/>
            </a:lvl8pPr>
            <a:lvl9pPr lvl="8" algn="ctr">
              <a:lnSpc>
                <a:spcPct val="115000"/>
              </a:lnSpc>
              <a:spcBef>
                <a:spcPts val="0"/>
              </a:spcBef>
              <a:spcAft>
                <a:spcPts val="0"/>
              </a:spcAft>
              <a:buSzPts val="23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37" name="Shape 237"/>
        <p:cNvGrpSpPr/>
        <p:nvPr/>
      </p:nvGrpSpPr>
      <p:grpSpPr>
        <a:xfrm>
          <a:off x="0" y="0"/>
          <a:ext cx="0" cy="0"/>
          <a:chOff x="0" y="0"/>
          <a:chExt cx="0" cy="0"/>
        </a:xfrm>
      </p:grpSpPr>
      <p:sp>
        <p:nvSpPr>
          <p:cNvPr id="238" name="Google Shape;238;p12"/>
          <p:cNvSpPr txBox="1"/>
          <p:nvPr>
            <p:ph hasCustomPrompt="1" type="title"/>
          </p:nvPr>
        </p:nvSpPr>
        <p:spPr>
          <a:xfrm>
            <a:off x="1284000" y="1720163"/>
            <a:ext cx="6576000" cy="9627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9600"/>
              <a:buNone/>
              <a:defRPr sz="6000"/>
            </a:lvl1pPr>
            <a:lvl2pPr lvl="1" algn="ctr">
              <a:lnSpc>
                <a:spcPct val="115000"/>
              </a:lnSpc>
              <a:spcBef>
                <a:spcPts val="0"/>
              </a:spcBef>
              <a:spcAft>
                <a:spcPts val="0"/>
              </a:spcAft>
              <a:buClr>
                <a:schemeClr val="dk1"/>
              </a:buClr>
              <a:buSzPts val="9600"/>
              <a:buNone/>
              <a:defRPr sz="9600">
                <a:solidFill>
                  <a:schemeClr val="dk1"/>
                </a:solidFill>
              </a:defRPr>
            </a:lvl2pPr>
            <a:lvl3pPr lvl="2" algn="ctr">
              <a:lnSpc>
                <a:spcPct val="115000"/>
              </a:lnSpc>
              <a:spcBef>
                <a:spcPts val="0"/>
              </a:spcBef>
              <a:spcAft>
                <a:spcPts val="0"/>
              </a:spcAft>
              <a:buClr>
                <a:schemeClr val="dk1"/>
              </a:buClr>
              <a:buSzPts val="9600"/>
              <a:buNone/>
              <a:defRPr sz="9600">
                <a:solidFill>
                  <a:schemeClr val="dk1"/>
                </a:solidFill>
              </a:defRPr>
            </a:lvl3pPr>
            <a:lvl4pPr lvl="3" algn="ctr">
              <a:lnSpc>
                <a:spcPct val="115000"/>
              </a:lnSpc>
              <a:spcBef>
                <a:spcPts val="0"/>
              </a:spcBef>
              <a:spcAft>
                <a:spcPts val="0"/>
              </a:spcAft>
              <a:buClr>
                <a:schemeClr val="dk1"/>
              </a:buClr>
              <a:buSzPts val="9600"/>
              <a:buNone/>
              <a:defRPr sz="9600">
                <a:solidFill>
                  <a:schemeClr val="dk1"/>
                </a:solidFill>
              </a:defRPr>
            </a:lvl4pPr>
            <a:lvl5pPr lvl="4" algn="ctr">
              <a:lnSpc>
                <a:spcPct val="115000"/>
              </a:lnSpc>
              <a:spcBef>
                <a:spcPts val="0"/>
              </a:spcBef>
              <a:spcAft>
                <a:spcPts val="0"/>
              </a:spcAft>
              <a:buClr>
                <a:schemeClr val="dk1"/>
              </a:buClr>
              <a:buSzPts val="9600"/>
              <a:buNone/>
              <a:defRPr sz="9600">
                <a:solidFill>
                  <a:schemeClr val="dk1"/>
                </a:solidFill>
              </a:defRPr>
            </a:lvl5pPr>
            <a:lvl6pPr lvl="5" algn="ctr">
              <a:lnSpc>
                <a:spcPct val="115000"/>
              </a:lnSpc>
              <a:spcBef>
                <a:spcPts val="0"/>
              </a:spcBef>
              <a:spcAft>
                <a:spcPts val="0"/>
              </a:spcAft>
              <a:buClr>
                <a:schemeClr val="dk1"/>
              </a:buClr>
              <a:buSzPts val="9600"/>
              <a:buNone/>
              <a:defRPr sz="9600">
                <a:solidFill>
                  <a:schemeClr val="dk1"/>
                </a:solidFill>
              </a:defRPr>
            </a:lvl6pPr>
            <a:lvl7pPr lvl="6" algn="ctr">
              <a:lnSpc>
                <a:spcPct val="115000"/>
              </a:lnSpc>
              <a:spcBef>
                <a:spcPts val="0"/>
              </a:spcBef>
              <a:spcAft>
                <a:spcPts val="0"/>
              </a:spcAft>
              <a:buClr>
                <a:schemeClr val="dk1"/>
              </a:buClr>
              <a:buSzPts val="9600"/>
              <a:buNone/>
              <a:defRPr sz="9600">
                <a:solidFill>
                  <a:schemeClr val="dk1"/>
                </a:solidFill>
              </a:defRPr>
            </a:lvl7pPr>
            <a:lvl8pPr lvl="7" algn="ctr">
              <a:lnSpc>
                <a:spcPct val="115000"/>
              </a:lnSpc>
              <a:spcBef>
                <a:spcPts val="0"/>
              </a:spcBef>
              <a:spcAft>
                <a:spcPts val="0"/>
              </a:spcAft>
              <a:buClr>
                <a:schemeClr val="dk1"/>
              </a:buClr>
              <a:buSzPts val="9600"/>
              <a:buNone/>
              <a:defRPr sz="9600">
                <a:solidFill>
                  <a:schemeClr val="dk1"/>
                </a:solidFill>
              </a:defRPr>
            </a:lvl8pPr>
            <a:lvl9pPr lvl="8" algn="ctr">
              <a:lnSpc>
                <a:spcPct val="115000"/>
              </a:lnSpc>
              <a:spcBef>
                <a:spcPts val="0"/>
              </a:spcBef>
              <a:spcAft>
                <a:spcPts val="0"/>
              </a:spcAft>
              <a:buClr>
                <a:schemeClr val="dk1"/>
              </a:buClr>
              <a:buSzPts val="9600"/>
              <a:buNone/>
              <a:defRPr sz="9600">
                <a:solidFill>
                  <a:schemeClr val="dk1"/>
                </a:solidFill>
              </a:defRPr>
            </a:lvl9pPr>
          </a:lstStyle>
          <a:p>
            <a:r>
              <a:t>xx%</a:t>
            </a:r>
          </a:p>
        </p:txBody>
      </p:sp>
      <p:sp>
        <p:nvSpPr>
          <p:cNvPr id="239" name="Google Shape;239;p12"/>
          <p:cNvSpPr txBox="1"/>
          <p:nvPr>
            <p:ph idx="1" type="subTitle"/>
          </p:nvPr>
        </p:nvSpPr>
        <p:spPr>
          <a:xfrm>
            <a:off x="1284000" y="2709938"/>
            <a:ext cx="65760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grpSp>
        <p:nvGrpSpPr>
          <p:cNvPr id="240" name="Google Shape;240;p12"/>
          <p:cNvGrpSpPr/>
          <p:nvPr/>
        </p:nvGrpSpPr>
        <p:grpSpPr>
          <a:xfrm flipH="1">
            <a:off x="-919522" y="-1336700"/>
            <a:ext cx="11289029" cy="7871489"/>
            <a:chOff x="-919523" y="-1336700"/>
            <a:chExt cx="11289029" cy="7871489"/>
          </a:xfrm>
        </p:grpSpPr>
        <p:sp>
          <p:nvSpPr>
            <p:cNvPr id="241" name="Google Shape;241;p12"/>
            <p:cNvSpPr/>
            <p:nvPr/>
          </p:nvSpPr>
          <p:spPr>
            <a:xfrm rot="6039929">
              <a:off x="-892152" y="-941523"/>
              <a:ext cx="2722782" cy="2313575"/>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2" name="Google Shape;242;p12"/>
            <p:cNvSpPr/>
            <p:nvPr/>
          </p:nvSpPr>
          <p:spPr>
            <a:xfrm rot="-4528960">
              <a:off x="7546997" y="3770102"/>
              <a:ext cx="2722783" cy="2313574"/>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43" name="Google Shape;243;p12"/>
          <p:cNvGrpSpPr/>
          <p:nvPr/>
        </p:nvGrpSpPr>
        <p:grpSpPr>
          <a:xfrm flipH="1">
            <a:off x="-252159" y="3859993"/>
            <a:ext cx="1397010" cy="1496995"/>
            <a:chOff x="4699000" y="5376863"/>
            <a:chExt cx="776289" cy="831849"/>
          </a:xfrm>
        </p:grpSpPr>
        <p:sp>
          <p:nvSpPr>
            <p:cNvPr id="244" name="Google Shape;244;p12"/>
            <p:cNvSpPr/>
            <p:nvPr/>
          </p:nvSpPr>
          <p:spPr>
            <a:xfrm>
              <a:off x="4699000" y="5480050"/>
              <a:ext cx="501650" cy="619125"/>
            </a:xfrm>
            <a:custGeom>
              <a:rect b="b" l="l" r="r" t="t"/>
              <a:pathLst>
                <a:path extrusionOk="0" h="253" w="205">
                  <a:moveTo>
                    <a:pt x="6" y="230"/>
                  </a:moveTo>
                  <a:cubicBezTo>
                    <a:pt x="6" y="230"/>
                    <a:pt x="0" y="204"/>
                    <a:pt x="12" y="190"/>
                  </a:cubicBezTo>
                  <a:cubicBezTo>
                    <a:pt x="23" y="176"/>
                    <a:pt x="86" y="0"/>
                    <a:pt x="86" y="0"/>
                  </a:cubicBezTo>
                  <a:cubicBezTo>
                    <a:pt x="205" y="48"/>
                    <a:pt x="205" y="48"/>
                    <a:pt x="205" y="48"/>
                  </a:cubicBezTo>
                  <a:cubicBezTo>
                    <a:pt x="78" y="253"/>
                    <a:pt x="78" y="253"/>
                    <a:pt x="78" y="253"/>
                  </a:cubicBezTo>
                  <a:cubicBezTo>
                    <a:pt x="6" y="230"/>
                    <a:pt x="6" y="230"/>
                    <a:pt x="6" y="230"/>
                  </a:cubicBezTo>
                </a:path>
              </a:pathLst>
            </a:custGeom>
            <a:solidFill>
              <a:srgbClr val="FAAB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5" name="Google Shape;245;p12"/>
            <p:cNvSpPr/>
            <p:nvPr/>
          </p:nvSpPr>
          <p:spPr>
            <a:xfrm>
              <a:off x="4714876" y="5429250"/>
              <a:ext cx="760413" cy="779462"/>
            </a:xfrm>
            <a:custGeom>
              <a:rect b="b" l="l" r="r" t="t"/>
              <a:pathLst>
                <a:path extrusionOk="0" h="319" w="311">
                  <a:moveTo>
                    <a:pt x="48" y="121"/>
                  </a:moveTo>
                  <a:cubicBezTo>
                    <a:pt x="0" y="251"/>
                    <a:pt x="0" y="251"/>
                    <a:pt x="0" y="251"/>
                  </a:cubicBezTo>
                  <a:cubicBezTo>
                    <a:pt x="1" y="251"/>
                    <a:pt x="1" y="251"/>
                    <a:pt x="1" y="251"/>
                  </a:cubicBezTo>
                  <a:cubicBezTo>
                    <a:pt x="208" y="317"/>
                    <a:pt x="208" y="317"/>
                    <a:pt x="208" y="317"/>
                  </a:cubicBezTo>
                  <a:cubicBezTo>
                    <a:pt x="213" y="319"/>
                    <a:pt x="218" y="316"/>
                    <a:pt x="220" y="311"/>
                  </a:cubicBezTo>
                  <a:cubicBezTo>
                    <a:pt x="309" y="72"/>
                    <a:pt x="309" y="72"/>
                    <a:pt x="309" y="72"/>
                  </a:cubicBezTo>
                  <a:cubicBezTo>
                    <a:pt x="311" y="69"/>
                    <a:pt x="309" y="65"/>
                    <a:pt x="305" y="64"/>
                  </a:cubicBezTo>
                  <a:cubicBezTo>
                    <a:pt x="92" y="0"/>
                    <a:pt x="92" y="0"/>
                    <a:pt x="92" y="0"/>
                  </a:cubicBezTo>
                  <a:cubicBezTo>
                    <a:pt x="48" y="121"/>
                    <a:pt x="48" y="121"/>
                    <a:pt x="48" y="121"/>
                  </a:cubicBez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6" name="Google Shape;246;p12"/>
            <p:cNvSpPr/>
            <p:nvPr/>
          </p:nvSpPr>
          <p:spPr>
            <a:xfrm>
              <a:off x="4733925" y="5521325"/>
              <a:ext cx="708025" cy="649288"/>
            </a:xfrm>
            <a:custGeom>
              <a:rect b="b" l="l" r="r" t="t"/>
              <a:pathLst>
                <a:path extrusionOk="0" h="265" w="289">
                  <a:moveTo>
                    <a:pt x="286" y="0"/>
                  </a:moveTo>
                  <a:cubicBezTo>
                    <a:pt x="289" y="29"/>
                    <a:pt x="289" y="29"/>
                    <a:pt x="289" y="29"/>
                  </a:cubicBezTo>
                  <a:cubicBezTo>
                    <a:pt x="289" y="33"/>
                    <a:pt x="289" y="36"/>
                    <a:pt x="288" y="39"/>
                  </a:cubicBezTo>
                  <a:cubicBezTo>
                    <a:pt x="207" y="261"/>
                    <a:pt x="207" y="261"/>
                    <a:pt x="207" y="261"/>
                  </a:cubicBezTo>
                  <a:cubicBezTo>
                    <a:pt x="206" y="264"/>
                    <a:pt x="203" y="265"/>
                    <a:pt x="201" y="264"/>
                  </a:cubicBezTo>
                  <a:cubicBezTo>
                    <a:pt x="3" y="204"/>
                    <a:pt x="3" y="204"/>
                    <a:pt x="3" y="204"/>
                  </a:cubicBezTo>
                  <a:cubicBezTo>
                    <a:pt x="1" y="203"/>
                    <a:pt x="0" y="201"/>
                    <a:pt x="0" y="198"/>
                  </a:cubicBezTo>
                  <a:cubicBezTo>
                    <a:pt x="4" y="170"/>
                    <a:pt x="4" y="170"/>
                    <a:pt x="4" y="170"/>
                  </a:cubicBezTo>
                  <a:cubicBezTo>
                    <a:pt x="286" y="0"/>
                    <a:pt x="286" y="0"/>
                    <a:pt x="286" y="0"/>
                  </a:cubicBezTo>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7" name="Google Shape;247;p12"/>
            <p:cNvSpPr/>
            <p:nvPr/>
          </p:nvSpPr>
          <p:spPr>
            <a:xfrm>
              <a:off x="4716463" y="5376863"/>
              <a:ext cx="730250" cy="749300"/>
            </a:xfrm>
            <a:custGeom>
              <a:rect b="b" l="l" r="r" t="t"/>
              <a:pathLst>
                <a:path extrusionOk="0" h="306" w="298">
                  <a:moveTo>
                    <a:pt x="0" y="240"/>
                  </a:moveTo>
                  <a:cubicBezTo>
                    <a:pt x="205" y="306"/>
                    <a:pt x="205" y="306"/>
                    <a:pt x="205" y="306"/>
                  </a:cubicBezTo>
                  <a:cubicBezTo>
                    <a:pt x="297" y="62"/>
                    <a:pt x="297" y="62"/>
                    <a:pt x="297" y="62"/>
                  </a:cubicBezTo>
                  <a:cubicBezTo>
                    <a:pt x="298" y="58"/>
                    <a:pt x="296" y="54"/>
                    <a:pt x="293" y="53"/>
                  </a:cubicBezTo>
                  <a:cubicBezTo>
                    <a:pt x="105" y="1"/>
                    <a:pt x="105" y="1"/>
                    <a:pt x="105" y="1"/>
                  </a:cubicBezTo>
                  <a:cubicBezTo>
                    <a:pt x="100" y="0"/>
                    <a:pt x="96" y="2"/>
                    <a:pt x="94" y="6"/>
                  </a:cubicBezTo>
                  <a:cubicBezTo>
                    <a:pt x="0" y="240"/>
                    <a:pt x="0" y="240"/>
                    <a:pt x="0" y="24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8" name="Google Shape;248;p12"/>
            <p:cNvSpPr/>
            <p:nvPr/>
          </p:nvSpPr>
          <p:spPr>
            <a:xfrm>
              <a:off x="4748213" y="5589588"/>
              <a:ext cx="682625" cy="554037"/>
            </a:xfrm>
            <a:custGeom>
              <a:rect b="b" l="l" r="r" t="t"/>
              <a:pathLst>
                <a:path extrusionOk="0" h="226" w="279">
                  <a:moveTo>
                    <a:pt x="193" y="226"/>
                  </a:moveTo>
                  <a:cubicBezTo>
                    <a:pt x="193" y="226"/>
                    <a:pt x="193" y="226"/>
                    <a:pt x="193" y="226"/>
                  </a:cubicBezTo>
                  <a:cubicBezTo>
                    <a:pt x="0" y="163"/>
                    <a:pt x="0" y="163"/>
                    <a:pt x="0" y="163"/>
                  </a:cubicBezTo>
                  <a:cubicBezTo>
                    <a:pt x="0" y="163"/>
                    <a:pt x="0" y="162"/>
                    <a:pt x="0" y="162"/>
                  </a:cubicBezTo>
                  <a:cubicBezTo>
                    <a:pt x="0" y="161"/>
                    <a:pt x="0" y="161"/>
                    <a:pt x="1" y="161"/>
                  </a:cubicBezTo>
                  <a:cubicBezTo>
                    <a:pt x="192" y="224"/>
                    <a:pt x="192" y="224"/>
                    <a:pt x="192" y="224"/>
                  </a:cubicBezTo>
                  <a:cubicBezTo>
                    <a:pt x="277" y="0"/>
                    <a:pt x="277" y="0"/>
                    <a:pt x="277" y="0"/>
                  </a:cubicBezTo>
                  <a:cubicBezTo>
                    <a:pt x="278" y="0"/>
                    <a:pt x="278" y="0"/>
                    <a:pt x="278" y="0"/>
                  </a:cubicBezTo>
                  <a:cubicBezTo>
                    <a:pt x="279" y="0"/>
                    <a:pt x="279" y="1"/>
                    <a:pt x="279" y="1"/>
                  </a:cubicBezTo>
                  <a:cubicBezTo>
                    <a:pt x="194" y="225"/>
                    <a:pt x="194" y="225"/>
                    <a:pt x="194" y="225"/>
                  </a:cubicBezTo>
                  <a:lnTo>
                    <a:pt x="193" y="22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9" name="Google Shape;249;p12"/>
            <p:cNvSpPr/>
            <p:nvPr/>
          </p:nvSpPr>
          <p:spPr>
            <a:xfrm>
              <a:off x="4746625" y="5619750"/>
              <a:ext cx="682625" cy="538162"/>
            </a:xfrm>
            <a:custGeom>
              <a:rect b="b" l="l" r="r" t="t"/>
              <a:pathLst>
                <a:path extrusionOk="0" h="220" w="279">
                  <a:moveTo>
                    <a:pt x="196" y="220"/>
                  </a:moveTo>
                  <a:cubicBezTo>
                    <a:pt x="196" y="220"/>
                    <a:pt x="196" y="220"/>
                    <a:pt x="196" y="220"/>
                  </a:cubicBezTo>
                  <a:cubicBezTo>
                    <a:pt x="1" y="156"/>
                    <a:pt x="1" y="156"/>
                    <a:pt x="1" y="156"/>
                  </a:cubicBezTo>
                  <a:cubicBezTo>
                    <a:pt x="1" y="156"/>
                    <a:pt x="0" y="155"/>
                    <a:pt x="1" y="155"/>
                  </a:cubicBezTo>
                  <a:cubicBezTo>
                    <a:pt x="1" y="154"/>
                    <a:pt x="1" y="154"/>
                    <a:pt x="2" y="154"/>
                  </a:cubicBezTo>
                  <a:cubicBezTo>
                    <a:pt x="196" y="219"/>
                    <a:pt x="196" y="219"/>
                    <a:pt x="196" y="219"/>
                  </a:cubicBezTo>
                  <a:cubicBezTo>
                    <a:pt x="278" y="0"/>
                    <a:pt x="278" y="0"/>
                    <a:pt x="278" y="0"/>
                  </a:cubicBezTo>
                  <a:cubicBezTo>
                    <a:pt x="278" y="0"/>
                    <a:pt x="278" y="0"/>
                    <a:pt x="279" y="0"/>
                  </a:cubicBezTo>
                  <a:cubicBezTo>
                    <a:pt x="279" y="0"/>
                    <a:pt x="279" y="1"/>
                    <a:pt x="279" y="1"/>
                  </a:cubicBezTo>
                  <a:cubicBezTo>
                    <a:pt x="197" y="220"/>
                    <a:pt x="197" y="220"/>
                    <a:pt x="197" y="220"/>
                  </a:cubicBezTo>
                  <a:lnTo>
                    <a:pt x="196" y="22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0" name="Google Shape;250;p12"/>
            <p:cNvSpPr/>
            <p:nvPr/>
          </p:nvSpPr>
          <p:spPr>
            <a:xfrm>
              <a:off x="4741863" y="5376863"/>
              <a:ext cx="687388" cy="725488"/>
            </a:xfrm>
            <a:custGeom>
              <a:rect b="b" l="l" r="r" t="t"/>
              <a:pathLst>
                <a:path extrusionOk="0" h="296" w="281">
                  <a:moveTo>
                    <a:pt x="188" y="295"/>
                  </a:moveTo>
                  <a:cubicBezTo>
                    <a:pt x="192" y="296"/>
                    <a:pt x="195" y="289"/>
                    <a:pt x="195" y="289"/>
                  </a:cubicBezTo>
                  <a:cubicBezTo>
                    <a:pt x="281" y="52"/>
                    <a:pt x="281" y="52"/>
                    <a:pt x="281" y="52"/>
                  </a:cubicBezTo>
                  <a:cubicBezTo>
                    <a:pt x="95" y="1"/>
                    <a:pt x="95" y="1"/>
                    <a:pt x="95" y="1"/>
                  </a:cubicBezTo>
                  <a:cubicBezTo>
                    <a:pt x="94" y="0"/>
                    <a:pt x="92" y="0"/>
                    <a:pt x="91" y="0"/>
                  </a:cubicBezTo>
                  <a:cubicBezTo>
                    <a:pt x="0" y="232"/>
                    <a:pt x="0" y="232"/>
                    <a:pt x="0" y="232"/>
                  </a:cubicBezTo>
                  <a:cubicBezTo>
                    <a:pt x="0" y="232"/>
                    <a:pt x="184" y="294"/>
                    <a:pt x="188" y="295"/>
                  </a:cubicBez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1" name="Google Shape;251;p12"/>
            <p:cNvSpPr/>
            <p:nvPr/>
          </p:nvSpPr>
          <p:spPr>
            <a:xfrm>
              <a:off x="4708526" y="5986463"/>
              <a:ext cx="120650" cy="152400"/>
            </a:xfrm>
            <a:custGeom>
              <a:rect b="b" l="l" r="r" t="t"/>
              <a:pathLst>
                <a:path extrusionOk="0" h="96" w="76">
                  <a:moveTo>
                    <a:pt x="31" y="0"/>
                  </a:moveTo>
                  <a:lnTo>
                    <a:pt x="0" y="80"/>
                  </a:lnTo>
                  <a:lnTo>
                    <a:pt x="30" y="70"/>
                  </a:lnTo>
                  <a:lnTo>
                    <a:pt x="44" y="96"/>
                  </a:lnTo>
                  <a:lnTo>
                    <a:pt x="76" y="14"/>
                  </a:lnTo>
                  <a:lnTo>
                    <a:pt x="31"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2" name="Google Shape;252;p12"/>
            <p:cNvSpPr/>
            <p:nvPr/>
          </p:nvSpPr>
          <p:spPr>
            <a:xfrm>
              <a:off x="4751388" y="5389563"/>
              <a:ext cx="660400" cy="579438"/>
            </a:xfrm>
            <a:custGeom>
              <a:rect b="b" l="l" r="r" t="t"/>
              <a:pathLst>
                <a:path extrusionOk="0" h="237" w="270">
                  <a:moveTo>
                    <a:pt x="89" y="0"/>
                  </a:moveTo>
                  <a:cubicBezTo>
                    <a:pt x="88" y="0"/>
                    <a:pt x="88" y="0"/>
                    <a:pt x="88" y="0"/>
                  </a:cubicBezTo>
                  <a:cubicBezTo>
                    <a:pt x="0" y="225"/>
                    <a:pt x="0" y="225"/>
                    <a:pt x="0" y="225"/>
                  </a:cubicBezTo>
                  <a:cubicBezTo>
                    <a:pt x="25" y="233"/>
                    <a:pt x="48" y="237"/>
                    <a:pt x="69" y="237"/>
                  </a:cubicBezTo>
                  <a:cubicBezTo>
                    <a:pt x="201" y="237"/>
                    <a:pt x="255" y="95"/>
                    <a:pt x="270" y="50"/>
                  </a:cubicBezTo>
                  <a:cubicBezTo>
                    <a:pt x="91" y="0"/>
                    <a:pt x="91" y="0"/>
                    <a:pt x="91" y="0"/>
                  </a:cubicBezTo>
                  <a:cubicBezTo>
                    <a:pt x="90" y="0"/>
                    <a:pt x="90" y="0"/>
                    <a:pt x="89"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3" name="Google Shape;253;p12"/>
            <p:cNvSpPr/>
            <p:nvPr/>
          </p:nvSpPr>
          <p:spPr>
            <a:xfrm>
              <a:off x="4946651" y="5499100"/>
              <a:ext cx="366713" cy="228600"/>
            </a:xfrm>
            <a:custGeom>
              <a:rect b="b" l="l" r="r" t="t"/>
              <a:pathLst>
                <a:path extrusionOk="0" h="93" w="150">
                  <a:moveTo>
                    <a:pt x="29" y="1"/>
                  </a:moveTo>
                  <a:cubicBezTo>
                    <a:pt x="142" y="34"/>
                    <a:pt x="142" y="34"/>
                    <a:pt x="142" y="34"/>
                  </a:cubicBezTo>
                  <a:cubicBezTo>
                    <a:pt x="147" y="35"/>
                    <a:pt x="150" y="41"/>
                    <a:pt x="148" y="46"/>
                  </a:cubicBezTo>
                  <a:cubicBezTo>
                    <a:pt x="134" y="86"/>
                    <a:pt x="134" y="86"/>
                    <a:pt x="134" y="86"/>
                  </a:cubicBezTo>
                  <a:cubicBezTo>
                    <a:pt x="132" y="91"/>
                    <a:pt x="127" y="93"/>
                    <a:pt x="122" y="92"/>
                  </a:cubicBezTo>
                  <a:cubicBezTo>
                    <a:pt x="9" y="58"/>
                    <a:pt x="9" y="58"/>
                    <a:pt x="9" y="58"/>
                  </a:cubicBezTo>
                  <a:cubicBezTo>
                    <a:pt x="3" y="57"/>
                    <a:pt x="0" y="51"/>
                    <a:pt x="3" y="45"/>
                  </a:cubicBezTo>
                  <a:cubicBezTo>
                    <a:pt x="17" y="7"/>
                    <a:pt x="17" y="7"/>
                    <a:pt x="17" y="7"/>
                  </a:cubicBezTo>
                  <a:cubicBezTo>
                    <a:pt x="19" y="2"/>
                    <a:pt x="24" y="0"/>
                    <a:pt x="29"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54" name="Google Shape;254;p12"/>
          <p:cNvGrpSpPr/>
          <p:nvPr/>
        </p:nvGrpSpPr>
        <p:grpSpPr>
          <a:xfrm flipH="1">
            <a:off x="690957" y="1367125"/>
            <a:ext cx="8501800" cy="3570650"/>
            <a:chOff x="257226" y="1367125"/>
            <a:chExt cx="8501800" cy="3570650"/>
          </a:xfrm>
        </p:grpSpPr>
        <p:sp>
          <p:nvSpPr>
            <p:cNvPr id="255" name="Google Shape;255;p12"/>
            <p:cNvSpPr/>
            <p:nvPr/>
          </p:nvSpPr>
          <p:spPr>
            <a:xfrm>
              <a:off x="1743576" y="4887075"/>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6" name="Google Shape;256;p12"/>
            <p:cNvSpPr/>
            <p:nvPr/>
          </p:nvSpPr>
          <p:spPr>
            <a:xfrm>
              <a:off x="257226" y="1930838"/>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7" name="Google Shape;257;p12"/>
            <p:cNvSpPr/>
            <p:nvPr/>
          </p:nvSpPr>
          <p:spPr>
            <a:xfrm>
              <a:off x="8681326" y="2741013"/>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8" name="Google Shape;258;p12"/>
            <p:cNvSpPr/>
            <p:nvPr/>
          </p:nvSpPr>
          <p:spPr>
            <a:xfrm>
              <a:off x="8694826" y="1367125"/>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59" name="Google Shape;259;p12"/>
          <p:cNvGrpSpPr/>
          <p:nvPr/>
        </p:nvGrpSpPr>
        <p:grpSpPr>
          <a:xfrm flipH="1">
            <a:off x="227968" y="-200665"/>
            <a:ext cx="9219061" cy="5557666"/>
            <a:chOff x="2953" y="-200665"/>
            <a:chExt cx="9219061" cy="5557666"/>
          </a:xfrm>
        </p:grpSpPr>
        <p:sp>
          <p:nvSpPr>
            <p:cNvPr id="260" name="Google Shape;260;p12"/>
            <p:cNvSpPr/>
            <p:nvPr/>
          </p:nvSpPr>
          <p:spPr>
            <a:xfrm flipH="1" rot="-7359723">
              <a:off x="78585" y="4399737"/>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1" name="Google Shape;261;p12"/>
            <p:cNvSpPr/>
            <p:nvPr/>
          </p:nvSpPr>
          <p:spPr>
            <a:xfrm flipH="1" rot="-5934915">
              <a:off x="8461337" y="63958"/>
              <a:ext cx="723341" cy="69430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2" name="Google Shape;262;p12"/>
            <p:cNvSpPr/>
            <p:nvPr/>
          </p:nvSpPr>
          <p:spPr>
            <a:xfrm flipH="1" rot="-7359723">
              <a:off x="3711660" y="-113663"/>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3" name="Google Shape;263;p12"/>
            <p:cNvSpPr/>
            <p:nvPr/>
          </p:nvSpPr>
          <p:spPr>
            <a:xfrm flipH="1" rot="-7359723">
              <a:off x="6066410" y="4852487"/>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64" name="Google Shape;264;p12"/>
          <p:cNvGrpSpPr/>
          <p:nvPr/>
        </p:nvGrpSpPr>
        <p:grpSpPr>
          <a:xfrm flipH="1">
            <a:off x="1669633" y="108550"/>
            <a:ext cx="7745799" cy="4910575"/>
            <a:chOff x="34550" y="108550"/>
            <a:chExt cx="7745799" cy="4910575"/>
          </a:xfrm>
        </p:grpSpPr>
        <p:sp>
          <p:nvSpPr>
            <p:cNvPr id="265" name="Google Shape;265;p12"/>
            <p:cNvSpPr/>
            <p:nvPr/>
          </p:nvSpPr>
          <p:spPr>
            <a:xfrm>
              <a:off x="3338674" y="4805700"/>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6" name="Google Shape;266;p12"/>
            <p:cNvSpPr/>
            <p:nvPr/>
          </p:nvSpPr>
          <p:spPr>
            <a:xfrm>
              <a:off x="34550" y="256143"/>
              <a:ext cx="434975" cy="404332"/>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7" name="Google Shape;267;p12"/>
            <p:cNvSpPr/>
            <p:nvPr/>
          </p:nvSpPr>
          <p:spPr>
            <a:xfrm>
              <a:off x="71774" y="3278925"/>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8" name="Google Shape;268;p12"/>
            <p:cNvSpPr/>
            <p:nvPr/>
          </p:nvSpPr>
          <p:spPr>
            <a:xfrm>
              <a:off x="7550749" y="108550"/>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69" name="Shape 26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270" name="Shape 270"/>
        <p:cNvGrpSpPr/>
        <p:nvPr/>
      </p:nvGrpSpPr>
      <p:grpSpPr>
        <a:xfrm>
          <a:off x="0" y="0"/>
          <a:ext cx="0" cy="0"/>
          <a:chOff x="0" y="0"/>
          <a:chExt cx="0" cy="0"/>
        </a:xfrm>
      </p:grpSpPr>
      <p:grpSp>
        <p:nvGrpSpPr>
          <p:cNvPr id="271" name="Google Shape;271;p14"/>
          <p:cNvGrpSpPr/>
          <p:nvPr/>
        </p:nvGrpSpPr>
        <p:grpSpPr>
          <a:xfrm rot="10800000">
            <a:off x="321157" y="260313"/>
            <a:ext cx="8501800" cy="3570650"/>
            <a:chOff x="257226" y="1367125"/>
            <a:chExt cx="8501800" cy="3570650"/>
          </a:xfrm>
        </p:grpSpPr>
        <p:sp>
          <p:nvSpPr>
            <p:cNvPr id="272" name="Google Shape;272;p14"/>
            <p:cNvSpPr/>
            <p:nvPr/>
          </p:nvSpPr>
          <p:spPr>
            <a:xfrm>
              <a:off x="1743576" y="4887075"/>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3" name="Google Shape;273;p14"/>
            <p:cNvSpPr/>
            <p:nvPr/>
          </p:nvSpPr>
          <p:spPr>
            <a:xfrm>
              <a:off x="257226" y="1930838"/>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4" name="Google Shape;274;p14"/>
            <p:cNvSpPr/>
            <p:nvPr/>
          </p:nvSpPr>
          <p:spPr>
            <a:xfrm>
              <a:off x="8681326" y="2741013"/>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5" name="Google Shape;275;p14"/>
            <p:cNvSpPr/>
            <p:nvPr/>
          </p:nvSpPr>
          <p:spPr>
            <a:xfrm>
              <a:off x="8694826" y="1367125"/>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76" name="Google Shape;276;p14"/>
          <p:cNvGrpSpPr/>
          <p:nvPr/>
        </p:nvGrpSpPr>
        <p:grpSpPr>
          <a:xfrm rot="10800000">
            <a:off x="-38557" y="-1937"/>
            <a:ext cx="9220136" cy="5145441"/>
            <a:chOff x="2953" y="54585"/>
            <a:chExt cx="9220136" cy="5145441"/>
          </a:xfrm>
        </p:grpSpPr>
        <p:sp>
          <p:nvSpPr>
            <p:cNvPr id="277" name="Google Shape;277;p14"/>
            <p:cNvSpPr/>
            <p:nvPr/>
          </p:nvSpPr>
          <p:spPr>
            <a:xfrm flipH="1" rot="-7359723">
              <a:off x="78585" y="4399737"/>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8" name="Google Shape;278;p14"/>
            <p:cNvSpPr/>
            <p:nvPr/>
          </p:nvSpPr>
          <p:spPr>
            <a:xfrm flipH="1" rot="-5934915">
              <a:off x="8462412" y="242433"/>
              <a:ext cx="723341" cy="69430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9" name="Google Shape;279;p14"/>
            <p:cNvSpPr/>
            <p:nvPr/>
          </p:nvSpPr>
          <p:spPr>
            <a:xfrm flipH="1" rot="-7359723">
              <a:off x="3602060" y="141587"/>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0" name="Google Shape;280;p14"/>
            <p:cNvSpPr/>
            <p:nvPr/>
          </p:nvSpPr>
          <p:spPr>
            <a:xfrm flipH="1" rot="-7359723">
              <a:off x="8383285" y="4695512"/>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81" name="Google Shape;281;p14"/>
          <p:cNvGrpSpPr/>
          <p:nvPr/>
        </p:nvGrpSpPr>
        <p:grpSpPr>
          <a:xfrm rot="10800000">
            <a:off x="1288633" y="82263"/>
            <a:ext cx="7745799" cy="5007275"/>
            <a:chOff x="34550" y="108550"/>
            <a:chExt cx="7745799" cy="5007275"/>
          </a:xfrm>
        </p:grpSpPr>
        <p:sp>
          <p:nvSpPr>
            <p:cNvPr id="282" name="Google Shape;282;p14"/>
            <p:cNvSpPr/>
            <p:nvPr/>
          </p:nvSpPr>
          <p:spPr>
            <a:xfrm>
              <a:off x="5324849" y="4902400"/>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3" name="Google Shape;283;p14"/>
            <p:cNvSpPr/>
            <p:nvPr/>
          </p:nvSpPr>
          <p:spPr>
            <a:xfrm>
              <a:off x="34550" y="256143"/>
              <a:ext cx="434975" cy="404332"/>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4" name="Google Shape;284;p14"/>
            <p:cNvSpPr/>
            <p:nvPr/>
          </p:nvSpPr>
          <p:spPr>
            <a:xfrm>
              <a:off x="71774" y="3278925"/>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5" name="Google Shape;285;p14"/>
            <p:cNvSpPr/>
            <p:nvPr/>
          </p:nvSpPr>
          <p:spPr>
            <a:xfrm>
              <a:off x="7550749" y="108550"/>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86" name="Google Shape;286;p14"/>
          <p:cNvGrpSpPr/>
          <p:nvPr/>
        </p:nvGrpSpPr>
        <p:grpSpPr>
          <a:xfrm rot="10800000">
            <a:off x="-919522" y="-1336701"/>
            <a:ext cx="11637559" cy="3702084"/>
            <a:chOff x="-1268053" y="2832705"/>
            <a:chExt cx="11637559" cy="3702084"/>
          </a:xfrm>
        </p:grpSpPr>
        <p:sp>
          <p:nvSpPr>
            <p:cNvPr id="287" name="Google Shape;287;p14"/>
            <p:cNvSpPr/>
            <p:nvPr/>
          </p:nvSpPr>
          <p:spPr>
            <a:xfrm rot="2551070">
              <a:off x="-844228" y="3448603"/>
              <a:ext cx="2722784" cy="2313576"/>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8" name="Google Shape;288;p14"/>
            <p:cNvSpPr/>
            <p:nvPr/>
          </p:nvSpPr>
          <p:spPr>
            <a:xfrm rot="-4528960">
              <a:off x="7546997" y="3770102"/>
              <a:ext cx="2722783" cy="2313574"/>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89" name="Google Shape;289;p1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300"/>
              <a:buNone/>
              <a:defRPr/>
            </a:lvl1pPr>
            <a:lvl2pPr lvl="1" algn="ctr">
              <a:lnSpc>
                <a:spcPct val="115000"/>
              </a:lnSpc>
              <a:spcBef>
                <a:spcPts val="0"/>
              </a:spcBef>
              <a:spcAft>
                <a:spcPts val="0"/>
              </a:spcAft>
              <a:buSzPts val="2300"/>
              <a:buNone/>
              <a:defRPr/>
            </a:lvl2pPr>
            <a:lvl3pPr lvl="2" algn="ctr">
              <a:lnSpc>
                <a:spcPct val="115000"/>
              </a:lnSpc>
              <a:spcBef>
                <a:spcPts val="0"/>
              </a:spcBef>
              <a:spcAft>
                <a:spcPts val="0"/>
              </a:spcAft>
              <a:buSzPts val="2300"/>
              <a:buNone/>
              <a:defRPr/>
            </a:lvl3pPr>
            <a:lvl4pPr lvl="3" algn="ctr">
              <a:lnSpc>
                <a:spcPct val="115000"/>
              </a:lnSpc>
              <a:spcBef>
                <a:spcPts val="0"/>
              </a:spcBef>
              <a:spcAft>
                <a:spcPts val="0"/>
              </a:spcAft>
              <a:buSzPts val="2300"/>
              <a:buNone/>
              <a:defRPr/>
            </a:lvl4pPr>
            <a:lvl5pPr lvl="4" algn="ctr">
              <a:lnSpc>
                <a:spcPct val="115000"/>
              </a:lnSpc>
              <a:spcBef>
                <a:spcPts val="0"/>
              </a:spcBef>
              <a:spcAft>
                <a:spcPts val="0"/>
              </a:spcAft>
              <a:buSzPts val="2300"/>
              <a:buNone/>
              <a:defRPr/>
            </a:lvl5pPr>
            <a:lvl6pPr lvl="5" algn="ctr">
              <a:lnSpc>
                <a:spcPct val="115000"/>
              </a:lnSpc>
              <a:spcBef>
                <a:spcPts val="0"/>
              </a:spcBef>
              <a:spcAft>
                <a:spcPts val="0"/>
              </a:spcAft>
              <a:buSzPts val="2300"/>
              <a:buNone/>
              <a:defRPr/>
            </a:lvl6pPr>
            <a:lvl7pPr lvl="6" algn="ctr">
              <a:lnSpc>
                <a:spcPct val="115000"/>
              </a:lnSpc>
              <a:spcBef>
                <a:spcPts val="0"/>
              </a:spcBef>
              <a:spcAft>
                <a:spcPts val="0"/>
              </a:spcAft>
              <a:buSzPts val="2300"/>
              <a:buNone/>
              <a:defRPr/>
            </a:lvl7pPr>
            <a:lvl8pPr lvl="7" algn="ctr">
              <a:lnSpc>
                <a:spcPct val="115000"/>
              </a:lnSpc>
              <a:spcBef>
                <a:spcPts val="0"/>
              </a:spcBef>
              <a:spcAft>
                <a:spcPts val="0"/>
              </a:spcAft>
              <a:buSzPts val="2300"/>
              <a:buNone/>
              <a:defRPr/>
            </a:lvl8pPr>
            <a:lvl9pPr lvl="8" algn="ctr">
              <a:lnSpc>
                <a:spcPct val="115000"/>
              </a:lnSpc>
              <a:spcBef>
                <a:spcPts val="0"/>
              </a:spcBef>
              <a:spcAft>
                <a:spcPts val="0"/>
              </a:spcAft>
              <a:buSzPts val="23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290" name="Shape 290"/>
        <p:cNvGrpSpPr/>
        <p:nvPr/>
      </p:nvGrpSpPr>
      <p:grpSpPr>
        <a:xfrm>
          <a:off x="0" y="0"/>
          <a:ext cx="0" cy="0"/>
          <a:chOff x="0" y="0"/>
          <a:chExt cx="0" cy="0"/>
        </a:xfrm>
      </p:grpSpPr>
      <p:sp>
        <p:nvSpPr>
          <p:cNvPr id="291" name="Google Shape;291;p15"/>
          <p:cNvSpPr/>
          <p:nvPr/>
        </p:nvSpPr>
        <p:spPr>
          <a:xfrm flipH="1">
            <a:off x="7646304" y="3830725"/>
            <a:ext cx="2209200" cy="1877174"/>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92" name="Google Shape;292;p15"/>
          <p:cNvGrpSpPr/>
          <p:nvPr/>
        </p:nvGrpSpPr>
        <p:grpSpPr>
          <a:xfrm>
            <a:off x="236278" y="328213"/>
            <a:ext cx="7258325" cy="4593087"/>
            <a:chOff x="236278" y="328213"/>
            <a:chExt cx="7258325" cy="4593087"/>
          </a:xfrm>
        </p:grpSpPr>
        <p:sp>
          <p:nvSpPr>
            <p:cNvPr id="293" name="Google Shape;293;p15"/>
            <p:cNvSpPr/>
            <p:nvPr/>
          </p:nvSpPr>
          <p:spPr>
            <a:xfrm flipH="1">
              <a:off x="7416903" y="328213"/>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4" name="Google Shape;294;p15"/>
            <p:cNvSpPr/>
            <p:nvPr/>
          </p:nvSpPr>
          <p:spPr>
            <a:xfrm flipH="1">
              <a:off x="1629603" y="328213"/>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5" name="Google Shape;295;p15"/>
            <p:cNvSpPr/>
            <p:nvPr/>
          </p:nvSpPr>
          <p:spPr>
            <a:xfrm flipH="1">
              <a:off x="397915" y="1811450"/>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6" name="Google Shape;296;p15"/>
            <p:cNvSpPr/>
            <p:nvPr/>
          </p:nvSpPr>
          <p:spPr>
            <a:xfrm flipH="1">
              <a:off x="236278" y="3958538"/>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7" name="Google Shape;297;p15"/>
            <p:cNvSpPr/>
            <p:nvPr/>
          </p:nvSpPr>
          <p:spPr>
            <a:xfrm flipH="1">
              <a:off x="6794765" y="4870600"/>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8" name="Google Shape;298;p15"/>
            <p:cNvSpPr/>
            <p:nvPr/>
          </p:nvSpPr>
          <p:spPr>
            <a:xfrm flipH="1">
              <a:off x="3232528" y="4778400"/>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9" name="Google Shape;299;p15"/>
            <p:cNvSpPr/>
            <p:nvPr/>
          </p:nvSpPr>
          <p:spPr>
            <a:xfrm flipH="1">
              <a:off x="4327703" y="484300"/>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00" name="Google Shape;300;p15"/>
          <p:cNvGrpSpPr/>
          <p:nvPr/>
        </p:nvGrpSpPr>
        <p:grpSpPr>
          <a:xfrm>
            <a:off x="-135525" y="47972"/>
            <a:ext cx="9645725" cy="5067776"/>
            <a:chOff x="-135525" y="47972"/>
            <a:chExt cx="9645725" cy="5067776"/>
          </a:xfrm>
        </p:grpSpPr>
        <p:sp>
          <p:nvSpPr>
            <p:cNvPr id="301" name="Google Shape;301;p15"/>
            <p:cNvSpPr/>
            <p:nvPr/>
          </p:nvSpPr>
          <p:spPr>
            <a:xfrm flipH="1" rot="-7359723">
              <a:off x="1153540" y="4560550"/>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2" name="Google Shape;302;p15"/>
            <p:cNvSpPr/>
            <p:nvPr/>
          </p:nvSpPr>
          <p:spPr>
            <a:xfrm flipH="1" rot="2287322">
              <a:off x="8321690" y="4608500"/>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3" name="Google Shape;303;p15"/>
            <p:cNvSpPr/>
            <p:nvPr/>
          </p:nvSpPr>
          <p:spPr>
            <a:xfrm flipH="1" rot="-2700000">
              <a:off x="8647317" y="202033"/>
              <a:ext cx="723341" cy="69430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4" name="Google Shape;304;p15"/>
            <p:cNvSpPr/>
            <p:nvPr/>
          </p:nvSpPr>
          <p:spPr>
            <a:xfrm rot="2700000">
              <a:off x="4017" y="297858"/>
              <a:ext cx="723341" cy="69430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05" name="Google Shape;305;p15"/>
          <p:cNvGrpSpPr/>
          <p:nvPr/>
        </p:nvGrpSpPr>
        <p:grpSpPr>
          <a:xfrm>
            <a:off x="2755553" y="-47107"/>
            <a:ext cx="6301476" cy="5049757"/>
            <a:chOff x="2755553" y="-47107"/>
            <a:chExt cx="6301476" cy="5049757"/>
          </a:xfrm>
        </p:grpSpPr>
        <p:sp>
          <p:nvSpPr>
            <p:cNvPr id="306" name="Google Shape;306;p15"/>
            <p:cNvSpPr/>
            <p:nvPr/>
          </p:nvSpPr>
          <p:spPr>
            <a:xfrm flipH="1">
              <a:off x="5944054" y="143788"/>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7" name="Google Shape;307;p15"/>
            <p:cNvSpPr/>
            <p:nvPr/>
          </p:nvSpPr>
          <p:spPr>
            <a:xfrm flipH="1">
              <a:off x="8827429" y="3061388"/>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8" name="Google Shape;308;p15"/>
            <p:cNvSpPr/>
            <p:nvPr/>
          </p:nvSpPr>
          <p:spPr>
            <a:xfrm flipH="1">
              <a:off x="4673228" y="4598318"/>
              <a:ext cx="434975" cy="404332"/>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9" name="Google Shape;309;p15"/>
            <p:cNvSpPr/>
            <p:nvPr/>
          </p:nvSpPr>
          <p:spPr>
            <a:xfrm flipH="1">
              <a:off x="2755553" y="-47107"/>
              <a:ext cx="434975" cy="404332"/>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10" name="Google Shape;310;p15"/>
          <p:cNvSpPr txBox="1"/>
          <p:nvPr/>
        </p:nvSpPr>
        <p:spPr>
          <a:xfrm>
            <a:off x="4915300" y="3496925"/>
            <a:ext cx="3513600" cy="615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 sz="1200" u="none" cap="none" strike="noStrike">
                <a:solidFill>
                  <a:schemeClr val="lt2"/>
                </a:solidFill>
                <a:latin typeface="Baloo 2"/>
                <a:ea typeface="Baloo 2"/>
                <a:cs typeface="Baloo 2"/>
                <a:sym typeface="Baloo 2"/>
              </a:rPr>
              <a:t>CREDITS:</a:t>
            </a:r>
            <a:r>
              <a:rPr b="0" i="0" lang="en" sz="1200" u="none" cap="none" strike="noStrike">
                <a:solidFill>
                  <a:schemeClr val="lt2"/>
                </a:solidFill>
                <a:latin typeface="Baloo 2"/>
                <a:ea typeface="Baloo 2"/>
                <a:cs typeface="Baloo 2"/>
                <a:sym typeface="Baloo 2"/>
              </a:rPr>
              <a:t> This presentation template was created by </a:t>
            </a:r>
            <a:r>
              <a:rPr b="1" i="0" lang="en" sz="1200" u="none" cap="none" strike="noStrike">
                <a:solidFill>
                  <a:schemeClr val="hlink"/>
                </a:solidFill>
                <a:uFill>
                  <a:noFill/>
                </a:uFill>
                <a:latin typeface="Baloo 2"/>
                <a:ea typeface="Baloo 2"/>
                <a:cs typeface="Baloo 2"/>
                <a:sym typeface="Baloo 2"/>
                <a:hlinkClick r:id="rId2"/>
              </a:rPr>
              <a:t>Slidesgo</a:t>
            </a:r>
            <a:r>
              <a:rPr b="1" i="0" lang="en" sz="1200" u="none" cap="none" strike="noStrike">
                <a:solidFill>
                  <a:schemeClr val="lt2"/>
                </a:solidFill>
                <a:latin typeface="Baloo 2"/>
                <a:ea typeface="Baloo 2"/>
                <a:cs typeface="Baloo 2"/>
                <a:sym typeface="Baloo 2"/>
              </a:rPr>
              <a:t>, </a:t>
            </a:r>
            <a:r>
              <a:rPr b="0" i="0" lang="en" sz="1200" u="none" cap="none" strike="noStrike">
                <a:solidFill>
                  <a:schemeClr val="lt2"/>
                </a:solidFill>
                <a:latin typeface="Baloo 2"/>
                <a:ea typeface="Baloo 2"/>
                <a:cs typeface="Baloo 2"/>
                <a:sym typeface="Baloo 2"/>
              </a:rPr>
              <a:t>and includes icons by </a:t>
            </a:r>
            <a:r>
              <a:rPr b="1" i="0" lang="en" sz="1200" u="none" cap="none" strike="noStrike">
                <a:solidFill>
                  <a:schemeClr val="hlink"/>
                </a:solidFill>
                <a:uFill>
                  <a:noFill/>
                </a:uFill>
                <a:latin typeface="Baloo 2"/>
                <a:ea typeface="Baloo 2"/>
                <a:cs typeface="Baloo 2"/>
                <a:sym typeface="Baloo 2"/>
                <a:hlinkClick r:id="rId3"/>
              </a:rPr>
              <a:t>Flaticon</a:t>
            </a:r>
            <a:r>
              <a:rPr b="1" i="0" lang="en" sz="1200" u="none" cap="none" strike="noStrike">
                <a:solidFill>
                  <a:schemeClr val="lt2"/>
                </a:solidFill>
                <a:latin typeface="Baloo 2"/>
                <a:ea typeface="Baloo 2"/>
                <a:cs typeface="Baloo 2"/>
                <a:sym typeface="Baloo 2"/>
              </a:rPr>
              <a:t> </a:t>
            </a:r>
            <a:r>
              <a:rPr b="0" i="0" lang="en" sz="1200" u="none" cap="none" strike="noStrike">
                <a:solidFill>
                  <a:schemeClr val="lt2"/>
                </a:solidFill>
                <a:latin typeface="Baloo 2"/>
                <a:ea typeface="Baloo 2"/>
                <a:cs typeface="Baloo 2"/>
                <a:sym typeface="Baloo 2"/>
              </a:rPr>
              <a:t>and infographics &amp; images by </a:t>
            </a:r>
            <a:r>
              <a:rPr b="1" i="0" lang="en" sz="1200" u="none" cap="none" strike="noStrike">
                <a:solidFill>
                  <a:schemeClr val="hlink"/>
                </a:solidFill>
                <a:uFill>
                  <a:noFill/>
                </a:uFill>
                <a:latin typeface="Baloo 2"/>
                <a:ea typeface="Baloo 2"/>
                <a:cs typeface="Baloo 2"/>
                <a:sym typeface="Baloo 2"/>
                <a:hlinkClick r:id="rId4"/>
              </a:rPr>
              <a:t>Freepik</a:t>
            </a:r>
            <a:endParaRPr b="1" i="0" sz="1200" u="none" cap="none" strike="noStrike">
              <a:solidFill>
                <a:schemeClr val="lt2"/>
              </a:solidFill>
              <a:highlight>
                <a:srgbClr val="DFDEFC"/>
              </a:highlight>
              <a:latin typeface="Baloo 2"/>
              <a:ea typeface="Baloo 2"/>
              <a:cs typeface="Baloo 2"/>
              <a:sym typeface="Baloo 2"/>
            </a:endParaRPr>
          </a:p>
        </p:txBody>
      </p:sp>
      <p:sp>
        <p:nvSpPr>
          <p:cNvPr id="311" name="Google Shape;311;p15"/>
          <p:cNvSpPr txBox="1"/>
          <p:nvPr>
            <p:ph type="ctrTitle"/>
          </p:nvPr>
        </p:nvSpPr>
        <p:spPr>
          <a:xfrm>
            <a:off x="4915300" y="535000"/>
            <a:ext cx="3513600" cy="9978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SzPts val="5200"/>
              <a:buNone/>
              <a:defRPr sz="6000"/>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p:txBody>
      </p:sp>
      <p:sp>
        <p:nvSpPr>
          <p:cNvPr id="312" name="Google Shape;312;p15"/>
          <p:cNvSpPr txBox="1"/>
          <p:nvPr>
            <p:ph idx="1" type="subTitle"/>
          </p:nvPr>
        </p:nvSpPr>
        <p:spPr>
          <a:xfrm>
            <a:off x="4915275" y="1628350"/>
            <a:ext cx="3513600" cy="1371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313" name="Shape 313"/>
        <p:cNvGrpSpPr/>
        <p:nvPr/>
      </p:nvGrpSpPr>
      <p:grpSpPr>
        <a:xfrm>
          <a:off x="0" y="0"/>
          <a:ext cx="0" cy="0"/>
          <a:chOff x="0" y="0"/>
          <a:chExt cx="0" cy="0"/>
        </a:xfrm>
      </p:grpSpPr>
      <p:grpSp>
        <p:nvGrpSpPr>
          <p:cNvPr id="314" name="Google Shape;314;p16"/>
          <p:cNvGrpSpPr/>
          <p:nvPr/>
        </p:nvGrpSpPr>
        <p:grpSpPr>
          <a:xfrm rot="10800000">
            <a:off x="321157" y="260313"/>
            <a:ext cx="8501800" cy="3570650"/>
            <a:chOff x="257226" y="1367125"/>
            <a:chExt cx="8501800" cy="3570650"/>
          </a:xfrm>
        </p:grpSpPr>
        <p:sp>
          <p:nvSpPr>
            <p:cNvPr id="315" name="Google Shape;315;p16"/>
            <p:cNvSpPr/>
            <p:nvPr/>
          </p:nvSpPr>
          <p:spPr>
            <a:xfrm>
              <a:off x="1743576" y="4887075"/>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6" name="Google Shape;316;p16"/>
            <p:cNvSpPr/>
            <p:nvPr/>
          </p:nvSpPr>
          <p:spPr>
            <a:xfrm>
              <a:off x="257226" y="1930838"/>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7" name="Google Shape;317;p16"/>
            <p:cNvSpPr/>
            <p:nvPr/>
          </p:nvSpPr>
          <p:spPr>
            <a:xfrm>
              <a:off x="8681326" y="2741013"/>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8" name="Google Shape;318;p16"/>
            <p:cNvSpPr/>
            <p:nvPr/>
          </p:nvSpPr>
          <p:spPr>
            <a:xfrm>
              <a:off x="8694826" y="1367125"/>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19" name="Google Shape;319;p16"/>
          <p:cNvGrpSpPr/>
          <p:nvPr/>
        </p:nvGrpSpPr>
        <p:grpSpPr>
          <a:xfrm rot="10800000">
            <a:off x="-38557" y="-1937"/>
            <a:ext cx="9220136" cy="5145441"/>
            <a:chOff x="2953" y="54585"/>
            <a:chExt cx="9220136" cy="5145441"/>
          </a:xfrm>
        </p:grpSpPr>
        <p:sp>
          <p:nvSpPr>
            <p:cNvPr id="320" name="Google Shape;320;p16"/>
            <p:cNvSpPr/>
            <p:nvPr/>
          </p:nvSpPr>
          <p:spPr>
            <a:xfrm flipH="1" rot="-7359723">
              <a:off x="78585" y="4399737"/>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1" name="Google Shape;321;p16"/>
            <p:cNvSpPr/>
            <p:nvPr/>
          </p:nvSpPr>
          <p:spPr>
            <a:xfrm flipH="1" rot="-5934915">
              <a:off x="8462412" y="242433"/>
              <a:ext cx="723341" cy="69430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2" name="Google Shape;322;p16"/>
            <p:cNvSpPr/>
            <p:nvPr/>
          </p:nvSpPr>
          <p:spPr>
            <a:xfrm flipH="1" rot="-7359723">
              <a:off x="3602060" y="141587"/>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3" name="Google Shape;323;p16"/>
            <p:cNvSpPr/>
            <p:nvPr/>
          </p:nvSpPr>
          <p:spPr>
            <a:xfrm flipH="1" rot="-7359723">
              <a:off x="8383285" y="4695512"/>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24" name="Google Shape;324;p16"/>
          <p:cNvGrpSpPr/>
          <p:nvPr/>
        </p:nvGrpSpPr>
        <p:grpSpPr>
          <a:xfrm rot="10800000">
            <a:off x="1288633" y="82263"/>
            <a:ext cx="7745799" cy="5007275"/>
            <a:chOff x="34550" y="108550"/>
            <a:chExt cx="7745799" cy="5007275"/>
          </a:xfrm>
        </p:grpSpPr>
        <p:sp>
          <p:nvSpPr>
            <p:cNvPr id="325" name="Google Shape;325;p16"/>
            <p:cNvSpPr/>
            <p:nvPr/>
          </p:nvSpPr>
          <p:spPr>
            <a:xfrm>
              <a:off x="5324849" y="4902400"/>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6" name="Google Shape;326;p16"/>
            <p:cNvSpPr/>
            <p:nvPr/>
          </p:nvSpPr>
          <p:spPr>
            <a:xfrm>
              <a:off x="34550" y="256143"/>
              <a:ext cx="434975" cy="404332"/>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7" name="Google Shape;327;p16"/>
            <p:cNvSpPr/>
            <p:nvPr/>
          </p:nvSpPr>
          <p:spPr>
            <a:xfrm>
              <a:off x="71774" y="3278925"/>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8" name="Google Shape;328;p16"/>
            <p:cNvSpPr/>
            <p:nvPr/>
          </p:nvSpPr>
          <p:spPr>
            <a:xfrm>
              <a:off x="7550749" y="108550"/>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29" name="Google Shape;329;p16"/>
          <p:cNvGrpSpPr/>
          <p:nvPr/>
        </p:nvGrpSpPr>
        <p:grpSpPr>
          <a:xfrm rot="10800000">
            <a:off x="-919522" y="-1336701"/>
            <a:ext cx="11637559" cy="3702084"/>
            <a:chOff x="-1268053" y="2832705"/>
            <a:chExt cx="11637559" cy="3702084"/>
          </a:xfrm>
        </p:grpSpPr>
        <p:sp>
          <p:nvSpPr>
            <p:cNvPr id="330" name="Google Shape;330;p16"/>
            <p:cNvSpPr/>
            <p:nvPr/>
          </p:nvSpPr>
          <p:spPr>
            <a:xfrm rot="2551070">
              <a:off x="-844228" y="3448603"/>
              <a:ext cx="2722784" cy="2313576"/>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1" name="Google Shape;331;p16"/>
            <p:cNvSpPr/>
            <p:nvPr/>
          </p:nvSpPr>
          <p:spPr>
            <a:xfrm rot="-4528960">
              <a:off x="7546997" y="3770102"/>
              <a:ext cx="2722783" cy="2313574"/>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332" name="Shape 332"/>
        <p:cNvGrpSpPr/>
        <p:nvPr/>
      </p:nvGrpSpPr>
      <p:grpSpPr>
        <a:xfrm>
          <a:off x="0" y="0"/>
          <a:ext cx="0" cy="0"/>
          <a:chOff x="0" y="0"/>
          <a:chExt cx="0" cy="0"/>
        </a:xfrm>
      </p:grpSpPr>
      <p:grpSp>
        <p:nvGrpSpPr>
          <p:cNvPr id="333" name="Google Shape;333;p17"/>
          <p:cNvGrpSpPr/>
          <p:nvPr/>
        </p:nvGrpSpPr>
        <p:grpSpPr>
          <a:xfrm>
            <a:off x="-919523" y="-1336700"/>
            <a:ext cx="11289029" cy="7871489"/>
            <a:chOff x="-919523" y="-1336700"/>
            <a:chExt cx="11289029" cy="7871489"/>
          </a:xfrm>
        </p:grpSpPr>
        <p:sp>
          <p:nvSpPr>
            <p:cNvPr id="334" name="Google Shape;334;p17"/>
            <p:cNvSpPr/>
            <p:nvPr/>
          </p:nvSpPr>
          <p:spPr>
            <a:xfrm rot="6039929">
              <a:off x="-892152" y="-941523"/>
              <a:ext cx="2722782" cy="2313575"/>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5" name="Google Shape;335;p17"/>
            <p:cNvSpPr/>
            <p:nvPr/>
          </p:nvSpPr>
          <p:spPr>
            <a:xfrm rot="-4528960">
              <a:off x="7546997" y="3770102"/>
              <a:ext cx="2722783" cy="2313574"/>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36" name="Google Shape;336;p17"/>
          <p:cNvGrpSpPr/>
          <p:nvPr/>
        </p:nvGrpSpPr>
        <p:grpSpPr>
          <a:xfrm>
            <a:off x="8305132" y="3859993"/>
            <a:ext cx="1397010" cy="1496995"/>
            <a:chOff x="4699000" y="5376863"/>
            <a:chExt cx="776289" cy="831849"/>
          </a:xfrm>
        </p:grpSpPr>
        <p:sp>
          <p:nvSpPr>
            <p:cNvPr id="337" name="Google Shape;337;p17"/>
            <p:cNvSpPr/>
            <p:nvPr/>
          </p:nvSpPr>
          <p:spPr>
            <a:xfrm>
              <a:off x="4699000" y="5480050"/>
              <a:ext cx="501650" cy="619125"/>
            </a:xfrm>
            <a:custGeom>
              <a:rect b="b" l="l" r="r" t="t"/>
              <a:pathLst>
                <a:path extrusionOk="0" h="253" w="205">
                  <a:moveTo>
                    <a:pt x="6" y="230"/>
                  </a:moveTo>
                  <a:cubicBezTo>
                    <a:pt x="6" y="230"/>
                    <a:pt x="0" y="204"/>
                    <a:pt x="12" y="190"/>
                  </a:cubicBezTo>
                  <a:cubicBezTo>
                    <a:pt x="23" y="176"/>
                    <a:pt x="86" y="0"/>
                    <a:pt x="86" y="0"/>
                  </a:cubicBezTo>
                  <a:cubicBezTo>
                    <a:pt x="205" y="48"/>
                    <a:pt x="205" y="48"/>
                    <a:pt x="205" y="48"/>
                  </a:cubicBezTo>
                  <a:cubicBezTo>
                    <a:pt x="78" y="253"/>
                    <a:pt x="78" y="253"/>
                    <a:pt x="78" y="253"/>
                  </a:cubicBezTo>
                  <a:cubicBezTo>
                    <a:pt x="6" y="230"/>
                    <a:pt x="6" y="230"/>
                    <a:pt x="6" y="230"/>
                  </a:cubicBezTo>
                </a:path>
              </a:pathLst>
            </a:custGeom>
            <a:solidFill>
              <a:srgbClr val="FAAB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8" name="Google Shape;338;p17"/>
            <p:cNvSpPr/>
            <p:nvPr/>
          </p:nvSpPr>
          <p:spPr>
            <a:xfrm>
              <a:off x="4714876" y="5429250"/>
              <a:ext cx="760413" cy="779462"/>
            </a:xfrm>
            <a:custGeom>
              <a:rect b="b" l="l" r="r" t="t"/>
              <a:pathLst>
                <a:path extrusionOk="0" h="319" w="311">
                  <a:moveTo>
                    <a:pt x="48" y="121"/>
                  </a:moveTo>
                  <a:cubicBezTo>
                    <a:pt x="0" y="251"/>
                    <a:pt x="0" y="251"/>
                    <a:pt x="0" y="251"/>
                  </a:cubicBezTo>
                  <a:cubicBezTo>
                    <a:pt x="1" y="251"/>
                    <a:pt x="1" y="251"/>
                    <a:pt x="1" y="251"/>
                  </a:cubicBezTo>
                  <a:cubicBezTo>
                    <a:pt x="208" y="317"/>
                    <a:pt x="208" y="317"/>
                    <a:pt x="208" y="317"/>
                  </a:cubicBezTo>
                  <a:cubicBezTo>
                    <a:pt x="213" y="319"/>
                    <a:pt x="218" y="316"/>
                    <a:pt x="220" y="311"/>
                  </a:cubicBezTo>
                  <a:cubicBezTo>
                    <a:pt x="309" y="72"/>
                    <a:pt x="309" y="72"/>
                    <a:pt x="309" y="72"/>
                  </a:cubicBezTo>
                  <a:cubicBezTo>
                    <a:pt x="311" y="69"/>
                    <a:pt x="309" y="65"/>
                    <a:pt x="305" y="64"/>
                  </a:cubicBezTo>
                  <a:cubicBezTo>
                    <a:pt x="92" y="0"/>
                    <a:pt x="92" y="0"/>
                    <a:pt x="92" y="0"/>
                  </a:cubicBezTo>
                  <a:cubicBezTo>
                    <a:pt x="48" y="121"/>
                    <a:pt x="48" y="121"/>
                    <a:pt x="48" y="121"/>
                  </a:cubicBez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9" name="Google Shape;339;p17"/>
            <p:cNvSpPr/>
            <p:nvPr/>
          </p:nvSpPr>
          <p:spPr>
            <a:xfrm>
              <a:off x="4733925" y="5521325"/>
              <a:ext cx="708025" cy="649288"/>
            </a:xfrm>
            <a:custGeom>
              <a:rect b="b" l="l" r="r" t="t"/>
              <a:pathLst>
                <a:path extrusionOk="0" h="265" w="289">
                  <a:moveTo>
                    <a:pt x="286" y="0"/>
                  </a:moveTo>
                  <a:cubicBezTo>
                    <a:pt x="289" y="29"/>
                    <a:pt x="289" y="29"/>
                    <a:pt x="289" y="29"/>
                  </a:cubicBezTo>
                  <a:cubicBezTo>
                    <a:pt x="289" y="33"/>
                    <a:pt x="289" y="36"/>
                    <a:pt x="288" y="39"/>
                  </a:cubicBezTo>
                  <a:cubicBezTo>
                    <a:pt x="207" y="261"/>
                    <a:pt x="207" y="261"/>
                    <a:pt x="207" y="261"/>
                  </a:cubicBezTo>
                  <a:cubicBezTo>
                    <a:pt x="206" y="264"/>
                    <a:pt x="203" y="265"/>
                    <a:pt x="201" y="264"/>
                  </a:cubicBezTo>
                  <a:cubicBezTo>
                    <a:pt x="3" y="204"/>
                    <a:pt x="3" y="204"/>
                    <a:pt x="3" y="204"/>
                  </a:cubicBezTo>
                  <a:cubicBezTo>
                    <a:pt x="1" y="203"/>
                    <a:pt x="0" y="201"/>
                    <a:pt x="0" y="198"/>
                  </a:cubicBezTo>
                  <a:cubicBezTo>
                    <a:pt x="4" y="170"/>
                    <a:pt x="4" y="170"/>
                    <a:pt x="4" y="170"/>
                  </a:cubicBezTo>
                  <a:cubicBezTo>
                    <a:pt x="286" y="0"/>
                    <a:pt x="286" y="0"/>
                    <a:pt x="286" y="0"/>
                  </a:cubicBezTo>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0" name="Google Shape;340;p17"/>
            <p:cNvSpPr/>
            <p:nvPr/>
          </p:nvSpPr>
          <p:spPr>
            <a:xfrm>
              <a:off x="4716463" y="5376863"/>
              <a:ext cx="730250" cy="749300"/>
            </a:xfrm>
            <a:custGeom>
              <a:rect b="b" l="l" r="r" t="t"/>
              <a:pathLst>
                <a:path extrusionOk="0" h="306" w="298">
                  <a:moveTo>
                    <a:pt x="0" y="240"/>
                  </a:moveTo>
                  <a:cubicBezTo>
                    <a:pt x="205" y="306"/>
                    <a:pt x="205" y="306"/>
                    <a:pt x="205" y="306"/>
                  </a:cubicBezTo>
                  <a:cubicBezTo>
                    <a:pt x="297" y="62"/>
                    <a:pt x="297" y="62"/>
                    <a:pt x="297" y="62"/>
                  </a:cubicBezTo>
                  <a:cubicBezTo>
                    <a:pt x="298" y="58"/>
                    <a:pt x="296" y="54"/>
                    <a:pt x="293" y="53"/>
                  </a:cubicBezTo>
                  <a:cubicBezTo>
                    <a:pt x="105" y="1"/>
                    <a:pt x="105" y="1"/>
                    <a:pt x="105" y="1"/>
                  </a:cubicBezTo>
                  <a:cubicBezTo>
                    <a:pt x="100" y="0"/>
                    <a:pt x="96" y="2"/>
                    <a:pt x="94" y="6"/>
                  </a:cubicBezTo>
                  <a:cubicBezTo>
                    <a:pt x="0" y="240"/>
                    <a:pt x="0" y="240"/>
                    <a:pt x="0" y="24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1" name="Google Shape;341;p17"/>
            <p:cNvSpPr/>
            <p:nvPr/>
          </p:nvSpPr>
          <p:spPr>
            <a:xfrm>
              <a:off x="4748213" y="5589588"/>
              <a:ext cx="682625" cy="554037"/>
            </a:xfrm>
            <a:custGeom>
              <a:rect b="b" l="l" r="r" t="t"/>
              <a:pathLst>
                <a:path extrusionOk="0" h="226" w="279">
                  <a:moveTo>
                    <a:pt x="193" y="226"/>
                  </a:moveTo>
                  <a:cubicBezTo>
                    <a:pt x="193" y="226"/>
                    <a:pt x="193" y="226"/>
                    <a:pt x="193" y="226"/>
                  </a:cubicBezTo>
                  <a:cubicBezTo>
                    <a:pt x="0" y="163"/>
                    <a:pt x="0" y="163"/>
                    <a:pt x="0" y="163"/>
                  </a:cubicBezTo>
                  <a:cubicBezTo>
                    <a:pt x="0" y="163"/>
                    <a:pt x="0" y="162"/>
                    <a:pt x="0" y="162"/>
                  </a:cubicBezTo>
                  <a:cubicBezTo>
                    <a:pt x="0" y="161"/>
                    <a:pt x="0" y="161"/>
                    <a:pt x="1" y="161"/>
                  </a:cubicBezTo>
                  <a:cubicBezTo>
                    <a:pt x="192" y="224"/>
                    <a:pt x="192" y="224"/>
                    <a:pt x="192" y="224"/>
                  </a:cubicBezTo>
                  <a:cubicBezTo>
                    <a:pt x="277" y="0"/>
                    <a:pt x="277" y="0"/>
                    <a:pt x="277" y="0"/>
                  </a:cubicBezTo>
                  <a:cubicBezTo>
                    <a:pt x="278" y="0"/>
                    <a:pt x="278" y="0"/>
                    <a:pt x="278" y="0"/>
                  </a:cubicBezTo>
                  <a:cubicBezTo>
                    <a:pt x="279" y="0"/>
                    <a:pt x="279" y="1"/>
                    <a:pt x="279" y="1"/>
                  </a:cubicBezTo>
                  <a:cubicBezTo>
                    <a:pt x="194" y="225"/>
                    <a:pt x="194" y="225"/>
                    <a:pt x="194" y="225"/>
                  </a:cubicBezTo>
                  <a:lnTo>
                    <a:pt x="193" y="22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2" name="Google Shape;342;p17"/>
            <p:cNvSpPr/>
            <p:nvPr/>
          </p:nvSpPr>
          <p:spPr>
            <a:xfrm>
              <a:off x="4746625" y="5619750"/>
              <a:ext cx="682625" cy="538162"/>
            </a:xfrm>
            <a:custGeom>
              <a:rect b="b" l="l" r="r" t="t"/>
              <a:pathLst>
                <a:path extrusionOk="0" h="220" w="279">
                  <a:moveTo>
                    <a:pt x="196" y="220"/>
                  </a:moveTo>
                  <a:cubicBezTo>
                    <a:pt x="196" y="220"/>
                    <a:pt x="196" y="220"/>
                    <a:pt x="196" y="220"/>
                  </a:cubicBezTo>
                  <a:cubicBezTo>
                    <a:pt x="1" y="156"/>
                    <a:pt x="1" y="156"/>
                    <a:pt x="1" y="156"/>
                  </a:cubicBezTo>
                  <a:cubicBezTo>
                    <a:pt x="1" y="156"/>
                    <a:pt x="0" y="155"/>
                    <a:pt x="1" y="155"/>
                  </a:cubicBezTo>
                  <a:cubicBezTo>
                    <a:pt x="1" y="154"/>
                    <a:pt x="1" y="154"/>
                    <a:pt x="2" y="154"/>
                  </a:cubicBezTo>
                  <a:cubicBezTo>
                    <a:pt x="196" y="219"/>
                    <a:pt x="196" y="219"/>
                    <a:pt x="196" y="219"/>
                  </a:cubicBezTo>
                  <a:cubicBezTo>
                    <a:pt x="278" y="0"/>
                    <a:pt x="278" y="0"/>
                    <a:pt x="278" y="0"/>
                  </a:cubicBezTo>
                  <a:cubicBezTo>
                    <a:pt x="278" y="0"/>
                    <a:pt x="278" y="0"/>
                    <a:pt x="279" y="0"/>
                  </a:cubicBezTo>
                  <a:cubicBezTo>
                    <a:pt x="279" y="0"/>
                    <a:pt x="279" y="1"/>
                    <a:pt x="279" y="1"/>
                  </a:cubicBezTo>
                  <a:cubicBezTo>
                    <a:pt x="197" y="220"/>
                    <a:pt x="197" y="220"/>
                    <a:pt x="197" y="220"/>
                  </a:cubicBezTo>
                  <a:lnTo>
                    <a:pt x="196" y="22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3" name="Google Shape;343;p17"/>
            <p:cNvSpPr/>
            <p:nvPr/>
          </p:nvSpPr>
          <p:spPr>
            <a:xfrm>
              <a:off x="4741863" y="5376863"/>
              <a:ext cx="687388" cy="725488"/>
            </a:xfrm>
            <a:custGeom>
              <a:rect b="b" l="l" r="r" t="t"/>
              <a:pathLst>
                <a:path extrusionOk="0" h="296" w="281">
                  <a:moveTo>
                    <a:pt x="188" y="295"/>
                  </a:moveTo>
                  <a:cubicBezTo>
                    <a:pt x="192" y="296"/>
                    <a:pt x="195" y="289"/>
                    <a:pt x="195" y="289"/>
                  </a:cubicBezTo>
                  <a:cubicBezTo>
                    <a:pt x="281" y="52"/>
                    <a:pt x="281" y="52"/>
                    <a:pt x="281" y="52"/>
                  </a:cubicBezTo>
                  <a:cubicBezTo>
                    <a:pt x="95" y="1"/>
                    <a:pt x="95" y="1"/>
                    <a:pt x="95" y="1"/>
                  </a:cubicBezTo>
                  <a:cubicBezTo>
                    <a:pt x="94" y="0"/>
                    <a:pt x="92" y="0"/>
                    <a:pt x="91" y="0"/>
                  </a:cubicBezTo>
                  <a:cubicBezTo>
                    <a:pt x="0" y="232"/>
                    <a:pt x="0" y="232"/>
                    <a:pt x="0" y="232"/>
                  </a:cubicBezTo>
                  <a:cubicBezTo>
                    <a:pt x="0" y="232"/>
                    <a:pt x="184" y="294"/>
                    <a:pt x="188" y="295"/>
                  </a:cubicBez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4" name="Google Shape;344;p17"/>
            <p:cNvSpPr/>
            <p:nvPr/>
          </p:nvSpPr>
          <p:spPr>
            <a:xfrm>
              <a:off x="4708526" y="5986463"/>
              <a:ext cx="120650" cy="152400"/>
            </a:xfrm>
            <a:custGeom>
              <a:rect b="b" l="l" r="r" t="t"/>
              <a:pathLst>
                <a:path extrusionOk="0" h="96" w="76">
                  <a:moveTo>
                    <a:pt x="31" y="0"/>
                  </a:moveTo>
                  <a:lnTo>
                    <a:pt x="0" y="80"/>
                  </a:lnTo>
                  <a:lnTo>
                    <a:pt x="30" y="70"/>
                  </a:lnTo>
                  <a:lnTo>
                    <a:pt x="44" y="96"/>
                  </a:lnTo>
                  <a:lnTo>
                    <a:pt x="76" y="14"/>
                  </a:lnTo>
                  <a:lnTo>
                    <a:pt x="31"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5" name="Google Shape;345;p17"/>
            <p:cNvSpPr/>
            <p:nvPr/>
          </p:nvSpPr>
          <p:spPr>
            <a:xfrm>
              <a:off x="4751388" y="5389563"/>
              <a:ext cx="660400" cy="579438"/>
            </a:xfrm>
            <a:custGeom>
              <a:rect b="b" l="l" r="r" t="t"/>
              <a:pathLst>
                <a:path extrusionOk="0" h="237" w="270">
                  <a:moveTo>
                    <a:pt x="89" y="0"/>
                  </a:moveTo>
                  <a:cubicBezTo>
                    <a:pt x="88" y="0"/>
                    <a:pt x="88" y="0"/>
                    <a:pt x="88" y="0"/>
                  </a:cubicBezTo>
                  <a:cubicBezTo>
                    <a:pt x="0" y="225"/>
                    <a:pt x="0" y="225"/>
                    <a:pt x="0" y="225"/>
                  </a:cubicBezTo>
                  <a:cubicBezTo>
                    <a:pt x="25" y="233"/>
                    <a:pt x="48" y="237"/>
                    <a:pt x="69" y="237"/>
                  </a:cubicBezTo>
                  <a:cubicBezTo>
                    <a:pt x="201" y="237"/>
                    <a:pt x="255" y="95"/>
                    <a:pt x="270" y="50"/>
                  </a:cubicBezTo>
                  <a:cubicBezTo>
                    <a:pt x="91" y="0"/>
                    <a:pt x="91" y="0"/>
                    <a:pt x="91" y="0"/>
                  </a:cubicBezTo>
                  <a:cubicBezTo>
                    <a:pt x="90" y="0"/>
                    <a:pt x="90" y="0"/>
                    <a:pt x="89"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6" name="Google Shape;346;p17"/>
            <p:cNvSpPr/>
            <p:nvPr/>
          </p:nvSpPr>
          <p:spPr>
            <a:xfrm>
              <a:off x="4946651" y="5499100"/>
              <a:ext cx="366713" cy="228600"/>
            </a:xfrm>
            <a:custGeom>
              <a:rect b="b" l="l" r="r" t="t"/>
              <a:pathLst>
                <a:path extrusionOk="0" h="93" w="150">
                  <a:moveTo>
                    <a:pt x="29" y="1"/>
                  </a:moveTo>
                  <a:cubicBezTo>
                    <a:pt x="142" y="34"/>
                    <a:pt x="142" y="34"/>
                    <a:pt x="142" y="34"/>
                  </a:cubicBezTo>
                  <a:cubicBezTo>
                    <a:pt x="147" y="35"/>
                    <a:pt x="150" y="41"/>
                    <a:pt x="148" y="46"/>
                  </a:cubicBezTo>
                  <a:cubicBezTo>
                    <a:pt x="134" y="86"/>
                    <a:pt x="134" y="86"/>
                    <a:pt x="134" y="86"/>
                  </a:cubicBezTo>
                  <a:cubicBezTo>
                    <a:pt x="132" y="91"/>
                    <a:pt x="127" y="93"/>
                    <a:pt x="122" y="92"/>
                  </a:cubicBezTo>
                  <a:cubicBezTo>
                    <a:pt x="9" y="58"/>
                    <a:pt x="9" y="58"/>
                    <a:pt x="9" y="58"/>
                  </a:cubicBezTo>
                  <a:cubicBezTo>
                    <a:pt x="3" y="57"/>
                    <a:pt x="0" y="51"/>
                    <a:pt x="3" y="45"/>
                  </a:cubicBezTo>
                  <a:cubicBezTo>
                    <a:pt x="17" y="7"/>
                    <a:pt x="17" y="7"/>
                    <a:pt x="17" y="7"/>
                  </a:cubicBezTo>
                  <a:cubicBezTo>
                    <a:pt x="19" y="2"/>
                    <a:pt x="24" y="0"/>
                    <a:pt x="29"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47" name="Google Shape;347;p17"/>
          <p:cNvGrpSpPr/>
          <p:nvPr/>
        </p:nvGrpSpPr>
        <p:grpSpPr>
          <a:xfrm>
            <a:off x="257225" y="1367125"/>
            <a:ext cx="8501800" cy="3570650"/>
            <a:chOff x="257226" y="1367125"/>
            <a:chExt cx="8501800" cy="3570650"/>
          </a:xfrm>
        </p:grpSpPr>
        <p:sp>
          <p:nvSpPr>
            <p:cNvPr id="348" name="Google Shape;348;p17"/>
            <p:cNvSpPr/>
            <p:nvPr/>
          </p:nvSpPr>
          <p:spPr>
            <a:xfrm>
              <a:off x="1743576" y="4887075"/>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9" name="Google Shape;349;p17"/>
            <p:cNvSpPr/>
            <p:nvPr/>
          </p:nvSpPr>
          <p:spPr>
            <a:xfrm>
              <a:off x="257226" y="1930838"/>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0" name="Google Shape;350;p17"/>
            <p:cNvSpPr/>
            <p:nvPr/>
          </p:nvSpPr>
          <p:spPr>
            <a:xfrm>
              <a:off x="8681326" y="2741013"/>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1" name="Google Shape;351;p17"/>
            <p:cNvSpPr/>
            <p:nvPr/>
          </p:nvSpPr>
          <p:spPr>
            <a:xfrm>
              <a:off x="8694826" y="1367125"/>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52" name="Google Shape;352;p17"/>
          <p:cNvGrpSpPr/>
          <p:nvPr/>
        </p:nvGrpSpPr>
        <p:grpSpPr>
          <a:xfrm>
            <a:off x="2953" y="-200665"/>
            <a:ext cx="9219061" cy="5557666"/>
            <a:chOff x="2953" y="-200665"/>
            <a:chExt cx="9219061" cy="5557666"/>
          </a:xfrm>
        </p:grpSpPr>
        <p:sp>
          <p:nvSpPr>
            <p:cNvPr id="353" name="Google Shape;353;p17"/>
            <p:cNvSpPr/>
            <p:nvPr/>
          </p:nvSpPr>
          <p:spPr>
            <a:xfrm flipH="1" rot="-7359723">
              <a:off x="78585" y="4399737"/>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4" name="Google Shape;354;p17"/>
            <p:cNvSpPr/>
            <p:nvPr/>
          </p:nvSpPr>
          <p:spPr>
            <a:xfrm flipH="1" rot="-5934915">
              <a:off x="8461337" y="63958"/>
              <a:ext cx="723341" cy="69430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5" name="Google Shape;355;p17"/>
            <p:cNvSpPr/>
            <p:nvPr/>
          </p:nvSpPr>
          <p:spPr>
            <a:xfrm flipH="1" rot="-7359723">
              <a:off x="3711660" y="-113663"/>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6" name="Google Shape;356;p17"/>
            <p:cNvSpPr/>
            <p:nvPr/>
          </p:nvSpPr>
          <p:spPr>
            <a:xfrm flipH="1" rot="-7359723">
              <a:off x="6066410" y="4852487"/>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57" name="Google Shape;357;p17"/>
          <p:cNvGrpSpPr/>
          <p:nvPr/>
        </p:nvGrpSpPr>
        <p:grpSpPr>
          <a:xfrm>
            <a:off x="34550" y="108550"/>
            <a:ext cx="7745799" cy="4910575"/>
            <a:chOff x="34550" y="108550"/>
            <a:chExt cx="7745799" cy="4910575"/>
          </a:xfrm>
        </p:grpSpPr>
        <p:sp>
          <p:nvSpPr>
            <p:cNvPr id="358" name="Google Shape;358;p17"/>
            <p:cNvSpPr/>
            <p:nvPr/>
          </p:nvSpPr>
          <p:spPr>
            <a:xfrm>
              <a:off x="3338674" y="4805700"/>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9" name="Google Shape;359;p17"/>
            <p:cNvSpPr/>
            <p:nvPr/>
          </p:nvSpPr>
          <p:spPr>
            <a:xfrm>
              <a:off x="34550" y="256143"/>
              <a:ext cx="434975" cy="404332"/>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0" name="Google Shape;360;p17"/>
            <p:cNvSpPr/>
            <p:nvPr/>
          </p:nvSpPr>
          <p:spPr>
            <a:xfrm>
              <a:off x="71774" y="3278925"/>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1" name="Google Shape;361;p17"/>
            <p:cNvSpPr/>
            <p:nvPr/>
          </p:nvSpPr>
          <p:spPr>
            <a:xfrm>
              <a:off x="7550749" y="108550"/>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grpSp>
        <p:nvGrpSpPr>
          <p:cNvPr id="32" name="Google Shape;32;p3"/>
          <p:cNvGrpSpPr/>
          <p:nvPr/>
        </p:nvGrpSpPr>
        <p:grpSpPr>
          <a:xfrm>
            <a:off x="-919523" y="-1336700"/>
            <a:ext cx="10809542" cy="7600789"/>
            <a:chOff x="-919523" y="-1336700"/>
            <a:chExt cx="10809542" cy="7600789"/>
          </a:xfrm>
        </p:grpSpPr>
        <p:sp>
          <p:nvSpPr>
            <p:cNvPr id="33" name="Google Shape;33;p3"/>
            <p:cNvSpPr/>
            <p:nvPr/>
          </p:nvSpPr>
          <p:spPr>
            <a:xfrm rot="6039929">
              <a:off x="-892152" y="-941523"/>
              <a:ext cx="2722782" cy="2313575"/>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 name="Google Shape;34;p3"/>
            <p:cNvSpPr/>
            <p:nvPr/>
          </p:nvSpPr>
          <p:spPr>
            <a:xfrm rot="-4528960">
              <a:off x="7067510" y="3499402"/>
              <a:ext cx="2722783" cy="2313574"/>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5" name="Google Shape;35;p3"/>
          <p:cNvGrpSpPr/>
          <p:nvPr/>
        </p:nvGrpSpPr>
        <p:grpSpPr>
          <a:xfrm>
            <a:off x="257225" y="1367125"/>
            <a:ext cx="8501800" cy="3570650"/>
            <a:chOff x="257226" y="1367125"/>
            <a:chExt cx="8501800" cy="3570650"/>
          </a:xfrm>
        </p:grpSpPr>
        <p:sp>
          <p:nvSpPr>
            <p:cNvPr id="36" name="Google Shape;36;p3"/>
            <p:cNvSpPr/>
            <p:nvPr/>
          </p:nvSpPr>
          <p:spPr>
            <a:xfrm>
              <a:off x="1743576" y="4887075"/>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 name="Google Shape;37;p3"/>
            <p:cNvSpPr/>
            <p:nvPr/>
          </p:nvSpPr>
          <p:spPr>
            <a:xfrm>
              <a:off x="257226" y="1930838"/>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 name="Google Shape;38;p3"/>
            <p:cNvSpPr/>
            <p:nvPr/>
          </p:nvSpPr>
          <p:spPr>
            <a:xfrm>
              <a:off x="8681326" y="2741013"/>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 name="Google Shape;39;p3"/>
            <p:cNvSpPr/>
            <p:nvPr/>
          </p:nvSpPr>
          <p:spPr>
            <a:xfrm>
              <a:off x="8694826" y="1367125"/>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0" name="Google Shape;40;p3"/>
          <p:cNvGrpSpPr/>
          <p:nvPr/>
        </p:nvGrpSpPr>
        <p:grpSpPr>
          <a:xfrm>
            <a:off x="2953" y="-200665"/>
            <a:ext cx="9219061" cy="5557666"/>
            <a:chOff x="2953" y="-200665"/>
            <a:chExt cx="9219061" cy="5557666"/>
          </a:xfrm>
        </p:grpSpPr>
        <p:sp>
          <p:nvSpPr>
            <p:cNvPr id="41" name="Google Shape;41;p3"/>
            <p:cNvSpPr/>
            <p:nvPr/>
          </p:nvSpPr>
          <p:spPr>
            <a:xfrm flipH="1" rot="-7359723">
              <a:off x="78585" y="4399737"/>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 name="Google Shape;42;p3"/>
            <p:cNvSpPr/>
            <p:nvPr/>
          </p:nvSpPr>
          <p:spPr>
            <a:xfrm flipH="1" rot="-5934915">
              <a:off x="8461337" y="63958"/>
              <a:ext cx="723341" cy="69430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 name="Google Shape;43;p3"/>
            <p:cNvSpPr/>
            <p:nvPr/>
          </p:nvSpPr>
          <p:spPr>
            <a:xfrm flipH="1" rot="-7359723">
              <a:off x="3711660" y="-113663"/>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 name="Google Shape;44;p3"/>
            <p:cNvSpPr/>
            <p:nvPr/>
          </p:nvSpPr>
          <p:spPr>
            <a:xfrm flipH="1" rot="-7359723">
              <a:off x="6066410" y="4852487"/>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5" name="Google Shape;45;p3"/>
          <p:cNvGrpSpPr/>
          <p:nvPr/>
        </p:nvGrpSpPr>
        <p:grpSpPr>
          <a:xfrm>
            <a:off x="34550" y="108550"/>
            <a:ext cx="7745799" cy="4910575"/>
            <a:chOff x="34550" y="108550"/>
            <a:chExt cx="7745799" cy="4910575"/>
          </a:xfrm>
        </p:grpSpPr>
        <p:sp>
          <p:nvSpPr>
            <p:cNvPr id="46" name="Google Shape;46;p3"/>
            <p:cNvSpPr/>
            <p:nvPr/>
          </p:nvSpPr>
          <p:spPr>
            <a:xfrm>
              <a:off x="3338674" y="4805700"/>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 name="Google Shape;47;p3"/>
            <p:cNvSpPr/>
            <p:nvPr/>
          </p:nvSpPr>
          <p:spPr>
            <a:xfrm>
              <a:off x="34550" y="256143"/>
              <a:ext cx="434975" cy="404332"/>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 name="Google Shape;48;p3"/>
            <p:cNvSpPr/>
            <p:nvPr/>
          </p:nvSpPr>
          <p:spPr>
            <a:xfrm>
              <a:off x="71774" y="3278925"/>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 name="Google Shape;49;p3"/>
            <p:cNvSpPr/>
            <p:nvPr/>
          </p:nvSpPr>
          <p:spPr>
            <a:xfrm>
              <a:off x="7550749" y="108550"/>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0" name="Google Shape;50;p3"/>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300"/>
              <a:buNone/>
              <a:defRPr/>
            </a:lvl1pPr>
            <a:lvl2pPr lvl="1" algn="ctr">
              <a:lnSpc>
                <a:spcPct val="115000"/>
              </a:lnSpc>
              <a:spcBef>
                <a:spcPts val="0"/>
              </a:spcBef>
              <a:spcAft>
                <a:spcPts val="0"/>
              </a:spcAft>
              <a:buSzPts val="2300"/>
              <a:buNone/>
              <a:defRPr/>
            </a:lvl2pPr>
            <a:lvl3pPr lvl="2" algn="ctr">
              <a:lnSpc>
                <a:spcPct val="115000"/>
              </a:lnSpc>
              <a:spcBef>
                <a:spcPts val="0"/>
              </a:spcBef>
              <a:spcAft>
                <a:spcPts val="0"/>
              </a:spcAft>
              <a:buSzPts val="2300"/>
              <a:buNone/>
              <a:defRPr/>
            </a:lvl3pPr>
            <a:lvl4pPr lvl="3" algn="ctr">
              <a:lnSpc>
                <a:spcPct val="115000"/>
              </a:lnSpc>
              <a:spcBef>
                <a:spcPts val="0"/>
              </a:spcBef>
              <a:spcAft>
                <a:spcPts val="0"/>
              </a:spcAft>
              <a:buSzPts val="2300"/>
              <a:buNone/>
              <a:defRPr/>
            </a:lvl4pPr>
            <a:lvl5pPr lvl="4" algn="ctr">
              <a:lnSpc>
                <a:spcPct val="115000"/>
              </a:lnSpc>
              <a:spcBef>
                <a:spcPts val="0"/>
              </a:spcBef>
              <a:spcAft>
                <a:spcPts val="0"/>
              </a:spcAft>
              <a:buSzPts val="2300"/>
              <a:buNone/>
              <a:defRPr/>
            </a:lvl5pPr>
            <a:lvl6pPr lvl="5" algn="ctr">
              <a:lnSpc>
                <a:spcPct val="115000"/>
              </a:lnSpc>
              <a:spcBef>
                <a:spcPts val="0"/>
              </a:spcBef>
              <a:spcAft>
                <a:spcPts val="0"/>
              </a:spcAft>
              <a:buSzPts val="2300"/>
              <a:buNone/>
              <a:defRPr/>
            </a:lvl6pPr>
            <a:lvl7pPr lvl="6" algn="ctr">
              <a:lnSpc>
                <a:spcPct val="115000"/>
              </a:lnSpc>
              <a:spcBef>
                <a:spcPts val="0"/>
              </a:spcBef>
              <a:spcAft>
                <a:spcPts val="0"/>
              </a:spcAft>
              <a:buSzPts val="2300"/>
              <a:buNone/>
              <a:defRPr/>
            </a:lvl7pPr>
            <a:lvl8pPr lvl="7" algn="ctr">
              <a:lnSpc>
                <a:spcPct val="115000"/>
              </a:lnSpc>
              <a:spcBef>
                <a:spcPts val="0"/>
              </a:spcBef>
              <a:spcAft>
                <a:spcPts val="0"/>
              </a:spcAft>
              <a:buSzPts val="2300"/>
              <a:buNone/>
              <a:defRPr/>
            </a:lvl8pPr>
            <a:lvl9pPr lvl="8" algn="ctr">
              <a:lnSpc>
                <a:spcPct val="115000"/>
              </a:lnSpc>
              <a:spcBef>
                <a:spcPts val="0"/>
              </a:spcBef>
              <a:spcAft>
                <a:spcPts val="0"/>
              </a:spcAft>
              <a:buSzPts val="2300"/>
              <a:buNone/>
              <a:defRPr/>
            </a:lvl9pPr>
          </a:lstStyle>
          <a:p/>
        </p:txBody>
      </p:sp>
      <p:sp>
        <p:nvSpPr>
          <p:cNvPr id="51" name="Google Shape;51;p3"/>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1"/>
              </a:buClr>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grpSp>
        <p:nvGrpSpPr>
          <p:cNvPr id="53" name="Google Shape;53;p4"/>
          <p:cNvGrpSpPr/>
          <p:nvPr/>
        </p:nvGrpSpPr>
        <p:grpSpPr>
          <a:xfrm>
            <a:off x="-919523" y="-1336700"/>
            <a:ext cx="11289029" cy="7871489"/>
            <a:chOff x="-919523" y="-1336700"/>
            <a:chExt cx="11289029" cy="7871489"/>
          </a:xfrm>
        </p:grpSpPr>
        <p:sp>
          <p:nvSpPr>
            <p:cNvPr id="54" name="Google Shape;54;p4"/>
            <p:cNvSpPr/>
            <p:nvPr/>
          </p:nvSpPr>
          <p:spPr>
            <a:xfrm rot="6039929">
              <a:off x="-892152" y="-941523"/>
              <a:ext cx="2722782" cy="2313575"/>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 name="Google Shape;55;p4"/>
            <p:cNvSpPr/>
            <p:nvPr/>
          </p:nvSpPr>
          <p:spPr>
            <a:xfrm rot="-4528960">
              <a:off x="7546997" y="3770102"/>
              <a:ext cx="2722783" cy="2313574"/>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6" name="Google Shape;56;p4"/>
          <p:cNvGrpSpPr/>
          <p:nvPr/>
        </p:nvGrpSpPr>
        <p:grpSpPr>
          <a:xfrm>
            <a:off x="8305132" y="3859993"/>
            <a:ext cx="1397010" cy="1496995"/>
            <a:chOff x="4699000" y="5376863"/>
            <a:chExt cx="776289" cy="831849"/>
          </a:xfrm>
        </p:grpSpPr>
        <p:sp>
          <p:nvSpPr>
            <p:cNvPr id="57" name="Google Shape;57;p4"/>
            <p:cNvSpPr/>
            <p:nvPr/>
          </p:nvSpPr>
          <p:spPr>
            <a:xfrm>
              <a:off x="4699000" y="5480050"/>
              <a:ext cx="501650" cy="619125"/>
            </a:xfrm>
            <a:custGeom>
              <a:rect b="b" l="l" r="r" t="t"/>
              <a:pathLst>
                <a:path extrusionOk="0" h="253" w="205">
                  <a:moveTo>
                    <a:pt x="6" y="230"/>
                  </a:moveTo>
                  <a:cubicBezTo>
                    <a:pt x="6" y="230"/>
                    <a:pt x="0" y="204"/>
                    <a:pt x="12" y="190"/>
                  </a:cubicBezTo>
                  <a:cubicBezTo>
                    <a:pt x="23" y="176"/>
                    <a:pt x="86" y="0"/>
                    <a:pt x="86" y="0"/>
                  </a:cubicBezTo>
                  <a:cubicBezTo>
                    <a:pt x="205" y="48"/>
                    <a:pt x="205" y="48"/>
                    <a:pt x="205" y="48"/>
                  </a:cubicBezTo>
                  <a:cubicBezTo>
                    <a:pt x="78" y="253"/>
                    <a:pt x="78" y="253"/>
                    <a:pt x="78" y="253"/>
                  </a:cubicBezTo>
                  <a:cubicBezTo>
                    <a:pt x="6" y="230"/>
                    <a:pt x="6" y="230"/>
                    <a:pt x="6" y="230"/>
                  </a:cubicBezTo>
                </a:path>
              </a:pathLst>
            </a:custGeom>
            <a:solidFill>
              <a:srgbClr val="FAAB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 name="Google Shape;58;p4"/>
            <p:cNvSpPr/>
            <p:nvPr/>
          </p:nvSpPr>
          <p:spPr>
            <a:xfrm>
              <a:off x="4714876" y="5429250"/>
              <a:ext cx="760413" cy="779462"/>
            </a:xfrm>
            <a:custGeom>
              <a:rect b="b" l="l" r="r" t="t"/>
              <a:pathLst>
                <a:path extrusionOk="0" h="319" w="311">
                  <a:moveTo>
                    <a:pt x="48" y="121"/>
                  </a:moveTo>
                  <a:cubicBezTo>
                    <a:pt x="0" y="251"/>
                    <a:pt x="0" y="251"/>
                    <a:pt x="0" y="251"/>
                  </a:cubicBezTo>
                  <a:cubicBezTo>
                    <a:pt x="1" y="251"/>
                    <a:pt x="1" y="251"/>
                    <a:pt x="1" y="251"/>
                  </a:cubicBezTo>
                  <a:cubicBezTo>
                    <a:pt x="208" y="317"/>
                    <a:pt x="208" y="317"/>
                    <a:pt x="208" y="317"/>
                  </a:cubicBezTo>
                  <a:cubicBezTo>
                    <a:pt x="213" y="319"/>
                    <a:pt x="218" y="316"/>
                    <a:pt x="220" y="311"/>
                  </a:cubicBezTo>
                  <a:cubicBezTo>
                    <a:pt x="309" y="72"/>
                    <a:pt x="309" y="72"/>
                    <a:pt x="309" y="72"/>
                  </a:cubicBezTo>
                  <a:cubicBezTo>
                    <a:pt x="311" y="69"/>
                    <a:pt x="309" y="65"/>
                    <a:pt x="305" y="64"/>
                  </a:cubicBezTo>
                  <a:cubicBezTo>
                    <a:pt x="92" y="0"/>
                    <a:pt x="92" y="0"/>
                    <a:pt x="92" y="0"/>
                  </a:cubicBezTo>
                  <a:cubicBezTo>
                    <a:pt x="48" y="121"/>
                    <a:pt x="48" y="121"/>
                    <a:pt x="48" y="121"/>
                  </a:cubicBez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 name="Google Shape;59;p4"/>
            <p:cNvSpPr/>
            <p:nvPr/>
          </p:nvSpPr>
          <p:spPr>
            <a:xfrm>
              <a:off x="4733925" y="5521325"/>
              <a:ext cx="708025" cy="649288"/>
            </a:xfrm>
            <a:custGeom>
              <a:rect b="b" l="l" r="r" t="t"/>
              <a:pathLst>
                <a:path extrusionOk="0" h="265" w="289">
                  <a:moveTo>
                    <a:pt x="286" y="0"/>
                  </a:moveTo>
                  <a:cubicBezTo>
                    <a:pt x="289" y="29"/>
                    <a:pt x="289" y="29"/>
                    <a:pt x="289" y="29"/>
                  </a:cubicBezTo>
                  <a:cubicBezTo>
                    <a:pt x="289" y="33"/>
                    <a:pt x="289" y="36"/>
                    <a:pt x="288" y="39"/>
                  </a:cubicBezTo>
                  <a:cubicBezTo>
                    <a:pt x="207" y="261"/>
                    <a:pt x="207" y="261"/>
                    <a:pt x="207" y="261"/>
                  </a:cubicBezTo>
                  <a:cubicBezTo>
                    <a:pt x="206" y="264"/>
                    <a:pt x="203" y="265"/>
                    <a:pt x="201" y="264"/>
                  </a:cubicBezTo>
                  <a:cubicBezTo>
                    <a:pt x="3" y="204"/>
                    <a:pt x="3" y="204"/>
                    <a:pt x="3" y="204"/>
                  </a:cubicBezTo>
                  <a:cubicBezTo>
                    <a:pt x="1" y="203"/>
                    <a:pt x="0" y="201"/>
                    <a:pt x="0" y="198"/>
                  </a:cubicBezTo>
                  <a:cubicBezTo>
                    <a:pt x="4" y="170"/>
                    <a:pt x="4" y="170"/>
                    <a:pt x="4" y="170"/>
                  </a:cubicBezTo>
                  <a:cubicBezTo>
                    <a:pt x="286" y="0"/>
                    <a:pt x="286" y="0"/>
                    <a:pt x="286" y="0"/>
                  </a:cubicBezTo>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 name="Google Shape;60;p4"/>
            <p:cNvSpPr/>
            <p:nvPr/>
          </p:nvSpPr>
          <p:spPr>
            <a:xfrm>
              <a:off x="4716463" y="5376863"/>
              <a:ext cx="730250" cy="749300"/>
            </a:xfrm>
            <a:custGeom>
              <a:rect b="b" l="l" r="r" t="t"/>
              <a:pathLst>
                <a:path extrusionOk="0" h="306" w="298">
                  <a:moveTo>
                    <a:pt x="0" y="240"/>
                  </a:moveTo>
                  <a:cubicBezTo>
                    <a:pt x="205" y="306"/>
                    <a:pt x="205" y="306"/>
                    <a:pt x="205" y="306"/>
                  </a:cubicBezTo>
                  <a:cubicBezTo>
                    <a:pt x="297" y="62"/>
                    <a:pt x="297" y="62"/>
                    <a:pt x="297" y="62"/>
                  </a:cubicBezTo>
                  <a:cubicBezTo>
                    <a:pt x="298" y="58"/>
                    <a:pt x="296" y="54"/>
                    <a:pt x="293" y="53"/>
                  </a:cubicBezTo>
                  <a:cubicBezTo>
                    <a:pt x="105" y="1"/>
                    <a:pt x="105" y="1"/>
                    <a:pt x="105" y="1"/>
                  </a:cubicBezTo>
                  <a:cubicBezTo>
                    <a:pt x="100" y="0"/>
                    <a:pt x="96" y="2"/>
                    <a:pt x="94" y="6"/>
                  </a:cubicBezTo>
                  <a:cubicBezTo>
                    <a:pt x="0" y="240"/>
                    <a:pt x="0" y="240"/>
                    <a:pt x="0" y="24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 name="Google Shape;61;p4"/>
            <p:cNvSpPr/>
            <p:nvPr/>
          </p:nvSpPr>
          <p:spPr>
            <a:xfrm>
              <a:off x="4748213" y="5589588"/>
              <a:ext cx="682625" cy="554037"/>
            </a:xfrm>
            <a:custGeom>
              <a:rect b="b" l="l" r="r" t="t"/>
              <a:pathLst>
                <a:path extrusionOk="0" h="226" w="279">
                  <a:moveTo>
                    <a:pt x="193" y="226"/>
                  </a:moveTo>
                  <a:cubicBezTo>
                    <a:pt x="193" y="226"/>
                    <a:pt x="193" y="226"/>
                    <a:pt x="193" y="226"/>
                  </a:cubicBezTo>
                  <a:cubicBezTo>
                    <a:pt x="0" y="163"/>
                    <a:pt x="0" y="163"/>
                    <a:pt x="0" y="163"/>
                  </a:cubicBezTo>
                  <a:cubicBezTo>
                    <a:pt x="0" y="163"/>
                    <a:pt x="0" y="162"/>
                    <a:pt x="0" y="162"/>
                  </a:cubicBezTo>
                  <a:cubicBezTo>
                    <a:pt x="0" y="161"/>
                    <a:pt x="0" y="161"/>
                    <a:pt x="1" y="161"/>
                  </a:cubicBezTo>
                  <a:cubicBezTo>
                    <a:pt x="192" y="224"/>
                    <a:pt x="192" y="224"/>
                    <a:pt x="192" y="224"/>
                  </a:cubicBezTo>
                  <a:cubicBezTo>
                    <a:pt x="277" y="0"/>
                    <a:pt x="277" y="0"/>
                    <a:pt x="277" y="0"/>
                  </a:cubicBezTo>
                  <a:cubicBezTo>
                    <a:pt x="278" y="0"/>
                    <a:pt x="278" y="0"/>
                    <a:pt x="278" y="0"/>
                  </a:cubicBezTo>
                  <a:cubicBezTo>
                    <a:pt x="279" y="0"/>
                    <a:pt x="279" y="1"/>
                    <a:pt x="279" y="1"/>
                  </a:cubicBezTo>
                  <a:cubicBezTo>
                    <a:pt x="194" y="225"/>
                    <a:pt x="194" y="225"/>
                    <a:pt x="194" y="225"/>
                  </a:cubicBezTo>
                  <a:lnTo>
                    <a:pt x="193" y="22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 name="Google Shape;62;p4"/>
            <p:cNvSpPr/>
            <p:nvPr/>
          </p:nvSpPr>
          <p:spPr>
            <a:xfrm>
              <a:off x="4746625" y="5619750"/>
              <a:ext cx="682625" cy="538162"/>
            </a:xfrm>
            <a:custGeom>
              <a:rect b="b" l="l" r="r" t="t"/>
              <a:pathLst>
                <a:path extrusionOk="0" h="220" w="279">
                  <a:moveTo>
                    <a:pt x="196" y="220"/>
                  </a:moveTo>
                  <a:cubicBezTo>
                    <a:pt x="196" y="220"/>
                    <a:pt x="196" y="220"/>
                    <a:pt x="196" y="220"/>
                  </a:cubicBezTo>
                  <a:cubicBezTo>
                    <a:pt x="1" y="156"/>
                    <a:pt x="1" y="156"/>
                    <a:pt x="1" y="156"/>
                  </a:cubicBezTo>
                  <a:cubicBezTo>
                    <a:pt x="1" y="156"/>
                    <a:pt x="0" y="155"/>
                    <a:pt x="1" y="155"/>
                  </a:cubicBezTo>
                  <a:cubicBezTo>
                    <a:pt x="1" y="154"/>
                    <a:pt x="1" y="154"/>
                    <a:pt x="2" y="154"/>
                  </a:cubicBezTo>
                  <a:cubicBezTo>
                    <a:pt x="196" y="219"/>
                    <a:pt x="196" y="219"/>
                    <a:pt x="196" y="219"/>
                  </a:cubicBezTo>
                  <a:cubicBezTo>
                    <a:pt x="278" y="0"/>
                    <a:pt x="278" y="0"/>
                    <a:pt x="278" y="0"/>
                  </a:cubicBezTo>
                  <a:cubicBezTo>
                    <a:pt x="278" y="0"/>
                    <a:pt x="278" y="0"/>
                    <a:pt x="279" y="0"/>
                  </a:cubicBezTo>
                  <a:cubicBezTo>
                    <a:pt x="279" y="0"/>
                    <a:pt x="279" y="1"/>
                    <a:pt x="279" y="1"/>
                  </a:cubicBezTo>
                  <a:cubicBezTo>
                    <a:pt x="197" y="220"/>
                    <a:pt x="197" y="220"/>
                    <a:pt x="197" y="220"/>
                  </a:cubicBezTo>
                  <a:lnTo>
                    <a:pt x="196" y="22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 name="Google Shape;63;p4"/>
            <p:cNvSpPr/>
            <p:nvPr/>
          </p:nvSpPr>
          <p:spPr>
            <a:xfrm>
              <a:off x="4741863" y="5376863"/>
              <a:ext cx="687388" cy="725488"/>
            </a:xfrm>
            <a:custGeom>
              <a:rect b="b" l="l" r="r" t="t"/>
              <a:pathLst>
                <a:path extrusionOk="0" h="296" w="281">
                  <a:moveTo>
                    <a:pt x="188" y="295"/>
                  </a:moveTo>
                  <a:cubicBezTo>
                    <a:pt x="192" y="296"/>
                    <a:pt x="195" y="289"/>
                    <a:pt x="195" y="289"/>
                  </a:cubicBezTo>
                  <a:cubicBezTo>
                    <a:pt x="281" y="52"/>
                    <a:pt x="281" y="52"/>
                    <a:pt x="281" y="52"/>
                  </a:cubicBezTo>
                  <a:cubicBezTo>
                    <a:pt x="95" y="1"/>
                    <a:pt x="95" y="1"/>
                    <a:pt x="95" y="1"/>
                  </a:cubicBezTo>
                  <a:cubicBezTo>
                    <a:pt x="94" y="0"/>
                    <a:pt x="92" y="0"/>
                    <a:pt x="91" y="0"/>
                  </a:cubicBezTo>
                  <a:cubicBezTo>
                    <a:pt x="0" y="232"/>
                    <a:pt x="0" y="232"/>
                    <a:pt x="0" y="232"/>
                  </a:cubicBezTo>
                  <a:cubicBezTo>
                    <a:pt x="0" y="232"/>
                    <a:pt x="184" y="294"/>
                    <a:pt x="188" y="295"/>
                  </a:cubicBez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 name="Google Shape;64;p4"/>
            <p:cNvSpPr/>
            <p:nvPr/>
          </p:nvSpPr>
          <p:spPr>
            <a:xfrm>
              <a:off x="4708526" y="5986463"/>
              <a:ext cx="120650" cy="152400"/>
            </a:xfrm>
            <a:custGeom>
              <a:rect b="b" l="l" r="r" t="t"/>
              <a:pathLst>
                <a:path extrusionOk="0" h="96" w="76">
                  <a:moveTo>
                    <a:pt x="31" y="0"/>
                  </a:moveTo>
                  <a:lnTo>
                    <a:pt x="0" y="80"/>
                  </a:lnTo>
                  <a:lnTo>
                    <a:pt x="30" y="70"/>
                  </a:lnTo>
                  <a:lnTo>
                    <a:pt x="44" y="96"/>
                  </a:lnTo>
                  <a:lnTo>
                    <a:pt x="76" y="14"/>
                  </a:lnTo>
                  <a:lnTo>
                    <a:pt x="31"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 name="Google Shape;65;p4"/>
            <p:cNvSpPr/>
            <p:nvPr/>
          </p:nvSpPr>
          <p:spPr>
            <a:xfrm>
              <a:off x="4751388" y="5389563"/>
              <a:ext cx="660400" cy="579438"/>
            </a:xfrm>
            <a:custGeom>
              <a:rect b="b" l="l" r="r" t="t"/>
              <a:pathLst>
                <a:path extrusionOk="0" h="237" w="270">
                  <a:moveTo>
                    <a:pt x="89" y="0"/>
                  </a:moveTo>
                  <a:cubicBezTo>
                    <a:pt x="88" y="0"/>
                    <a:pt x="88" y="0"/>
                    <a:pt x="88" y="0"/>
                  </a:cubicBezTo>
                  <a:cubicBezTo>
                    <a:pt x="0" y="225"/>
                    <a:pt x="0" y="225"/>
                    <a:pt x="0" y="225"/>
                  </a:cubicBezTo>
                  <a:cubicBezTo>
                    <a:pt x="25" y="233"/>
                    <a:pt x="48" y="237"/>
                    <a:pt x="69" y="237"/>
                  </a:cubicBezTo>
                  <a:cubicBezTo>
                    <a:pt x="201" y="237"/>
                    <a:pt x="255" y="95"/>
                    <a:pt x="270" y="50"/>
                  </a:cubicBezTo>
                  <a:cubicBezTo>
                    <a:pt x="91" y="0"/>
                    <a:pt x="91" y="0"/>
                    <a:pt x="91" y="0"/>
                  </a:cubicBezTo>
                  <a:cubicBezTo>
                    <a:pt x="90" y="0"/>
                    <a:pt x="90" y="0"/>
                    <a:pt x="89"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6" name="Google Shape;66;p4"/>
            <p:cNvSpPr/>
            <p:nvPr/>
          </p:nvSpPr>
          <p:spPr>
            <a:xfrm>
              <a:off x="4946651" y="5499100"/>
              <a:ext cx="366713" cy="228600"/>
            </a:xfrm>
            <a:custGeom>
              <a:rect b="b" l="l" r="r" t="t"/>
              <a:pathLst>
                <a:path extrusionOk="0" h="93" w="150">
                  <a:moveTo>
                    <a:pt x="29" y="1"/>
                  </a:moveTo>
                  <a:cubicBezTo>
                    <a:pt x="142" y="34"/>
                    <a:pt x="142" y="34"/>
                    <a:pt x="142" y="34"/>
                  </a:cubicBezTo>
                  <a:cubicBezTo>
                    <a:pt x="147" y="35"/>
                    <a:pt x="150" y="41"/>
                    <a:pt x="148" y="46"/>
                  </a:cubicBezTo>
                  <a:cubicBezTo>
                    <a:pt x="134" y="86"/>
                    <a:pt x="134" y="86"/>
                    <a:pt x="134" y="86"/>
                  </a:cubicBezTo>
                  <a:cubicBezTo>
                    <a:pt x="132" y="91"/>
                    <a:pt x="127" y="93"/>
                    <a:pt x="122" y="92"/>
                  </a:cubicBezTo>
                  <a:cubicBezTo>
                    <a:pt x="9" y="58"/>
                    <a:pt x="9" y="58"/>
                    <a:pt x="9" y="58"/>
                  </a:cubicBezTo>
                  <a:cubicBezTo>
                    <a:pt x="3" y="57"/>
                    <a:pt x="0" y="51"/>
                    <a:pt x="3" y="45"/>
                  </a:cubicBezTo>
                  <a:cubicBezTo>
                    <a:pt x="17" y="7"/>
                    <a:pt x="17" y="7"/>
                    <a:pt x="17" y="7"/>
                  </a:cubicBezTo>
                  <a:cubicBezTo>
                    <a:pt x="19" y="2"/>
                    <a:pt x="24" y="0"/>
                    <a:pt x="29"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7" name="Google Shape;67;p4"/>
          <p:cNvGrpSpPr/>
          <p:nvPr/>
        </p:nvGrpSpPr>
        <p:grpSpPr>
          <a:xfrm>
            <a:off x="257225" y="1367125"/>
            <a:ext cx="8501800" cy="3570650"/>
            <a:chOff x="257226" y="1367125"/>
            <a:chExt cx="8501800" cy="3570650"/>
          </a:xfrm>
        </p:grpSpPr>
        <p:sp>
          <p:nvSpPr>
            <p:cNvPr id="68" name="Google Shape;68;p4"/>
            <p:cNvSpPr/>
            <p:nvPr/>
          </p:nvSpPr>
          <p:spPr>
            <a:xfrm>
              <a:off x="1743576" y="4887075"/>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 name="Google Shape;69;p4"/>
            <p:cNvSpPr/>
            <p:nvPr/>
          </p:nvSpPr>
          <p:spPr>
            <a:xfrm>
              <a:off x="257226" y="1930838"/>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 name="Google Shape;70;p4"/>
            <p:cNvSpPr/>
            <p:nvPr/>
          </p:nvSpPr>
          <p:spPr>
            <a:xfrm>
              <a:off x="8681326" y="2741013"/>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 name="Google Shape;71;p4"/>
            <p:cNvSpPr/>
            <p:nvPr/>
          </p:nvSpPr>
          <p:spPr>
            <a:xfrm>
              <a:off x="8694826" y="1367125"/>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2" name="Google Shape;72;p4"/>
          <p:cNvGrpSpPr/>
          <p:nvPr/>
        </p:nvGrpSpPr>
        <p:grpSpPr>
          <a:xfrm>
            <a:off x="2953" y="-200665"/>
            <a:ext cx="9219061" cy="5557666"/>
            <a:chOff x="2953" y="-200665"/>
            <a:chExt cx="9219061" cy="5557666"/>
          </a:xfrm>
        </p:grpSpPr>
        <p:sp>
          <p:nvSpPr>
            <p:cNvPr id="73" name="Google Shape;73;p4"/>
            <p:cNvSpPr/>
            <p:nvPr/>
          </p:nvSpPr>
          <p:spPr>
            <a:xfrm flipH="1" rot="-7359723">
              <a:off x="78585" y="4399737"/>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 name="Google Shape;74;p4"/>
            <p:cNvSpPr/>
            <p:nvPr/>
          </p:nvSpPr>
          <p:spPr>
            <a:xfrm flipH="1" rot="-5934915">
              <a:off x="8461337" y="63958"/>
              <a:ext cx="723341" cy="69430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 name="Google Shape;75;p4"/>
            <p:cNvSpPr/>
            <p:nvPr/>
          </p:nvSpPr>
          <p:spPr>
            <a:xfrm flipH="1" rot="-7359723">
              <a:off x="3711660" y="-113663"/>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 name="Google Shape;76;p4"/>
            <p:cNvSpPr/>
            <p:nvPr/>
          </p:nvSpPr>
          <p:spPr>
            <a:xfrm flipH="1" rot="-7359723">
              <a:off x="6066410" y="4852487"/>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7" name="Google Shape;77;p4"/>
          <p:cNvGrpSpPr/>
          <p:nvPr/>
        </p:nvGrpSpPr>
        <p:grpSpPr>
          <a:xfrm>
            <a:off x="34550" y="108550"/>
            <a:ext cx="7745799" cy="4910575"/>
            <a:chOff x="34550" y="108550"/>
            <a:chExt cx="7745799" cy="4910575"/>
          </a:xfrm>
        </p:grpSpPr>
        <p:sp>
          <p:nvSpPr>
            <p:cNvPr id="78" name="Google Shape;78;p4"/>
            <p:cNvSpPr/>
            <p:nvPr/>
          </p:nvSpPr>
          <p:spPr>
            <a:xfrm>
              <a:off x="3338674" y="4805700"/>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 name="Google Shape;79;p4"/>
            <p:cNvSpPr/>
            <p:nvPr/>
          </p:nvSpPr>
          <p:spPr>
            <a:xfrm>
              <a:off x="34550" y="256143"/>
              <a:ext cx="434975" cy="404332"/>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 name="Google Shape;80;p4"/>
            <p:cNvSpPr/>
            <p:nvPr/>
          </p:nvSpPr>
          <p:spPr>
            <a:xfrm>
              <a:off x="71774" y="3278925"/>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 name="Google Shape;81;p4"/>
            <p:cNvSpPr/>
            <p:nvPr/>
          </p:nvSpPr>
          <p:spPr>
            <a:xfrm>
              <a:off x="7550749" y="108550"/>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82" name="Google Shape;82;p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300"/>
              <a:buNone/>
              <a:defRPr/>
            </a:lvl1pPr>
            <a:lvl2pPr lvl="1" algn="ctr">
              <a:lnSpc>
                <a:spcPct val="115000"/>
              </a:lnSpc>
              <a:spcBef>
                <a:spcPts val="0"/>
              </a:spcBef>
              <a:spcAft>
                <a:spcPts val="0"/>
              </a:spcAft>
              <a:buSzPts val="2300"/>
              <a:buNone/>
              <a:defRPr/>
            </a:lvl2pPr>
            <a:lvl3pPr lvl="2" algn="ctr">
              <a:lnSpc>
                <a:spcPct val="115000"/>
              </a:lnSpc>
              <a:spcBef>
                <a:spcPts val="0"/>
              </a:spcBef>
              <a:spcAft>
                <a:spcPts val="0"/>
              </a:spcAft>
              <a:buSzPts val="2300"/>
              <a:buNone/>
              <a:defRPr/>
            </a:lvl3pPr>
            <a:lvl4pPr lvl="3" algn="ctr">
              <a:lnSpc>
                <a:spcPct val="115000"/>
              </a:lnSpc>
              <a:spcBef>
                <a:spcPts val="0"/>
              </a:spcBef>
              <a:spcAft>
                <a:spcPts val="0"/>
              </a:spcAft>
              <a:buSzPts val="2300"/>
              <a:buNone/>
              <a:defRPr/>
            </a:lvl4pPr>
            <a:lvl5pPr lvl="4" algn="ctr">
              <a:lnSpc>
                <a:spcPct val="115000"/>
              </a:lnSpc>
              <a:spcBef>
                <a:spcPts val="0"/>
              </a:spcBef>
              <a:spcAft>
                <a:spcPts val="0"/>
              </a:spcAft>
              <a:buSzPts val="2300"/>
              <a:buNone/>
              <a:defRPr/>
            </a:lvl5pPr>
            <a:lvl6pPr lvl="5" algn="ctr">
              <a:lnSpc>
                <a:spcPct val="115000"/>
              </a:lnSpc>
              <a:spcBef>
                <a:spcPts val="0"/>
              </a:spcBef>
              <a:spcAft>
                <a:spcPts val="0"/>
              </a:spcAft>
              <a:buSzPts val="2300"/>
              <a:buNone/>
              <a:defRPr/>
            </a:lvl6pPr>
            <a:lvl7pPr lvl="6" algn="ctr">
              <a:lnSpc>
                <a:spcPct val="115000"/>
              </a:lnSpc>
              <a:spcBef>
                <a:spcPts val="0"/>
              </a:spcBef>
              <a:spcAft>
                <a:spcPts val="0"/>
              </a:spcAft>
              <a:buSzPts val="2300"/>
              <a:buNone/>
              <a:defRPr/>
            </a:lvl7pPr>
            <a:lvl8pPr lvl="7" algn="ctr">
              <a:lnSpc>
                <a:spcPct val="115000"/>
              </a:lnSpc>
              <a:spcBef>
                <a:spcPts val="0"/>
              </a:spcBef>
              <a:spcAft>
                <a:spcPts val="0"/>
              </a:spcAft>
              <a:buSzPts val="2300"/>
              <a:buNone/>
              <a:defRPr/>
            </a:lvl8pPr>
            <a:lvl9pPr lvl="8" algn="ctr">
              <a:lnSpc>
                <a:spcPct val="115000"/>
              </a:lnSpc>
              <a:spcBef>
                <a:spcPts val="0"/>
              </a:spcBef>
              <a:spcAft>
                <a:spcPts val="0"/>
              </a:spcAft>
              <a:buSzPts val="23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83" name="Shape 83"/>
        <p:cNvGrpSpPr/>
        <p:nvPr/>
      </p:nvGrpSpPr>
      <p:grpSpPr>
        <a:xfrm>
          <a:off x="0" y="0"/>
          <a:ext cx="0" cy="0"/>
          <a:chOff x="0" y="0"/>
          <a:chExt cx="0" cy="0"/>
        </a:xfrm>
      </p:grpSpPr>
      <p:grpSp>
        <p:nvGrpSpPr>
          <p:cNvPr id="84" name="Google Shape;84;p5"/>
          <p:cNvGrpSpPr/>
          <p:nvPr/>
        </p:nvGrpSpPr>
        <p:grpSpPr>
          <a:xfrm flipH="1">
            <a:off x="-919522" y="-1336700"/>
            <a:ext cx="11289029" cy="7871489"/>
            <a:chOff x="-919523" y="-1336700"/>
            <a:chExt cx="11289029" cy="7871489"/>
          </a:xfrm>
        </p:grpSpPr>
        <p:sp>
          <p:nvSpPr>
            <p:cNvPr id="85" name="Google Shape;85;p5"/>
            <p:cNvSpPr/>
            <p:nvPr/>
          </p:nvSpPr>
          <p:spPr>
            <a:xfrm rot="6039929">
              <a:off x="-892152" y="-941523"/>
              <a:ext cx="2722782" cy="2313575"/>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 name="Google Shape;86;p5"/>
            <p:cNvSpPr/>
            <p:nvPr/>
          </p:nvSpPr>
          <p:spPr>
            <a:xfrm rot="-4528960">
              <a:off x="7546997" y="3770102"/>
              <a:ext cx="2722783" cy="2313574"/>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7" name="Google Shape;87;p5"/>
          <p:cNvGrpSpPr/>
          <p:nvPr/>
        </p:nvGrpSpPr>
        <p:grpSpPr>
          <a:xfrm flipH="1">
            <a:off x="321157" y="1367125"/>
            <a:ext cx="8501800" cy="3570650"/>
            <a:chOff x="257226" y="1367125"/>
            <a:chExt cx="8501800" cy="3570650"/>
          </a:xfrm>
        </p:grpSpPr>
        <p:sp>
          <p:nvSpPr>
            <p:cNvPr id="88" name="Google Shape;88;p5"/>
            <p:cNvSpPr/>
            <p:nvPr/>
          </p:nvSpPr>
          <p:spPr>
            <a:xfrm>
              <a:off x="1743576" y="4887075"/>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 name="Google Shape;89;p5"/>
            <p:cNvSpPr/>
            <p:nvPr/>
          </p:nvSpPr>
          <p:spPr>
            <a:xfrm>
              <a:off x="257226" y="1930838"/>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0" name="Google Shape;90;p5"/>
            <p:cNvSpPr/>
            <p:nvPr/>
          </p:nvSpPr>
          <p:spPr>
            <a:xfrm>
              <a:off x="8681326" y="2741013"/>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1" name="Google Shape;91;p5"/>
            <p:cNvSpPr/>
            <p:nvPr/>
          </p:nvSpPr>
          <p:spPr>
            <a:xfrm>
              <a:off x="8694826" y="1367125"/>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92" name="Google Shape;92;p5"/>
          <p:cNvGrpSpPr/>
          <p:nvPr/>
        </p:nvGrpSpPr>
        <p:grpSpPr>
          <a:xfrm flipH="1">
            <a:off x="-285132" y="-200665"/>
            <a:ext cx="9466711" cy="5400691"/>
            <a:chOff x="2953" y="-200665"/>
            <a:chExt cx="9466711" cy="5400691"/>
          </a:xfrm>
        </p:grpSpPr>
        <p:sp>
          <p:nvSpPr>
            <p:cNvPr id="93" name="Google Shape;93;p5"/>
            <p:cNvSpPr/>
            <p:nvPr/>
          </p:nvSpPr>
          <p:spPr>
            <a:xfrm flipH="1" rot="-7359723">
              <a:off x="78585" y="4399737"/>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 name="Google Shape;94;p5"/>
            <p:cNvSpPr/>
            <p:nvPr/>
          </p:nvSpPr>
          <p:spPr>
            <a:xfrm flipH="1" rot="-5934915">
              <a:off x="8708987" y="508983"/>
              <a:ext cx="723341" cy="69430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 name="Google Shape;95;p5"/>
            <p:cNvSpPr/>
            <p:nvPr/>
          </p:nvSpPr>
          <p:spPr>
            <a:xfrm flipH="1" rot="-7359723">
              <a:off x="3711660" y="-113663"/>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 name="Google Shape;96;p5"/>
            <p:cNvSpPr/>
            <p:nvPr/>
          </p:nvSpPr>
          <p:spPr>
            <a:xfrm flipH="1" rot="-7359723">
              <a:off x="6390260" y="4695512"/>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97" name="Google Shape;97;p5"/>
          <p:cNvGrpSpPr/>
          <p:nvPr/>
        </p:nvGrpSpPr>
        <p:grpSpPr>
          <a:xfrm flipH="1">
            <a:off x="1288633" y="108550"/>
            <a:ext cx="7745799" cy="4910575"/>
            <a:chOff x="34550" y="108550"/>
            <a:chExt cx="7745799" cy="4910575"/>
          </a:xfrm>
        </p:grpSpPr>
        <p:sp>
          <p:nvSpPr>
            <p:cNvPr id="98" name="Google Shape;98;p5"/>
            <p:cNvSpPr/>
            <p:nvPr/>
          </p:nvSpPr>
          <p:spPr>
            <a:xfrm>
              <a:off x="3338674" y="4805700"/>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 name="Google Shape;99;p5"/>
            <p:cNvSpPr/>
            <p:nvPr/>
          </p:nvSpPr>
          <p:spPr>
            <a:xfrm>
              <a:off x="34550" y="256143"/>
              <a:ext cx="434975" cy="404332"/>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 name="Google Shape;100;p5"/>
            <p:cNvSpPr/>
            <p:nvPr/>
          </p:nvSpPr>
          <p:spPr>
            <a:xfrm>
              <a:off x="71774" y="3278925"/>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 name="Google Shape;101;p5"/>
            <p:cNvSpPr/>
            <p:nvPr/>
          </p:nvSpPr>
          <p:spPr>
            <a:xfrm>
              <a:off x="7550749" y="108550"/>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2" name="Google Shape;102;p5"/>
          <p:cNvGrpSpPr/>
          <p:nvPr/>
        </p:nvGrpSpPr>
        <p:grpSpPr>
          <a:xfrm>
            <a:off x="-382822" y="4608364"/>
            <a:ext cx="1232465" cy="662518"/>
            <a:chOff x="6694506" y="3893665"/>
            <a:chExt cx="1734400" cy="932335"/>
          </a:xfrm>
        </p:grpSpPr>
        <p:sp>
          <p:nvSpPr>
            <p:cNvPr id="103" name="Google Shape;103;p5"/>
            <p:cNvSpPr/>
            <p:nvPr/>
          </p:nvSpPr>
          <p:spPr>
            <a:xfrm>
              <a:off x="6694506" y="4426101"/>
              <a:ext cx="1053437" cy="399899"/>
            </a:xfrm>
            <a:custGeom>
              <a:rect b="b" l="l" r="r" t="t"/>
              <a:pathLst>
                <a:path extrusionOk="0" h="114" w="299">
                  <a:moveTo>
                    <a:pt x="20" y="0"/>
                  </a:moveTo>
                  <a:cubicBezTo>
                    <a:pt x="113" y="11"/>
                    <a:pt x="205" y="26"/>
                    <a:pt x="296" y="42"/>
                  </a:cubicBezTo>
                  <a:cubicBezTo>
                    <a:pt x="284" y="64"/>
                    <a:pt x="286" y="94"/>
                    <a:pt x="299" y="114"/>
                  </a:cubicBezTo>
                  <a:cubicBezTo>
                    <a:pt x="201" y="99"/>
                    <a:pt x="111" y="82"/>
                    <a:pt x="10" y="66"/>
                  </a:cubicBezTo>
                  <a:cubicBezTo>
                    <a:pt x="0" y="41"/>
                    <a:pt x="0" y="19"/>
                    <a:pt x="20"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4" name="Google Shape;104;p5"/>
            <p:cNvSpPr/>
            <p:nvPr/>
          </p:nvSpPr>
          <p:spPr>
            <a:xfrm>
              <a:off x="6765344" y="4218154"/>
              <a:ext cx="1510459" cy="377047"/>
            </a:xfrm>
            <a:custGeom>
              <a:rect b="b" l="l" r="r" t="t"/>
              <a:pathLst>
                <a:path extrusionOk="0" h="165" w="661">
                  <a:moveTo>
                    <a:pt x="661" y="38"/>
                  </a:moveTo>
                  <a:lnTo>
                    <a:pt x="421" y="165"/>
                  </a:lnTo>
                  <a:lnTo>
                    <a:pt x="0" y="91"/>
                  </a:lnTo>
                  <a:lnTo>
                    <a:pt x="223" y="0"/>
                  </a:lnTo>
                  <a:lnTo>
                    <a:pt x="661" y="3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 name="Google Shape;105;p5"/>
            <p:cNvSpPr/>
            <p:nvPr/>
          </p:nvSpPr>
          <p:spPr>
            <a:xfrm>
              <a:off x="7727377" y="4330125"/>
              <a:ext cx="559853" cy="457027"/>
            </a:xfrm>
            <a:custGeom>
              <a:rect b="b" l="l" r="r" t="t"/>
              <a:pathLst>
                <a:path extrusionOk="0" h="130" w="159">
                  <a:moveTo>
                    <a:pt x="150" y="0"/>
                  </a:moveTo>
                  <a:cubicBezTo>
                    <a:pt x="107" y="23"/>
                    <a:pt x="64" y="46"/>
                    <a:pt x="21" y="68"/>
                  </a:cubicBezTo>
                  <a:cubicBezTo>
                    <a:pt x="15" y="71"/>
                    <a:pt x="9" y="75"/>
                    <a:pt x="5" y="80"/>
                  </a:cubicBezTo>
                  <a:cubicBezTo>
                    <a:pt x="0" y="88"/>
                    <a:pt x="0" y="98"/>
                    <a:pt x="0" y="107"/>
                  </a:cubicBezTo>
                  <a:cubicBezTo>
                    <a:pt x="0" y="114"/>
                    <a:pt x="1" y="122"/>
                    <a:pt x="6" y="126"/>
                  </a:cubicBezTo>
                  <a:cubicBezTo>
                    <a:pt x="9" y="129"/>
                    <a:pt x="14" y="130"/>
                    <a:pt x="18" y="129"/>
                  </a:cubicBezTo>
                  <a:cubicBezTo>
                    <a:pt x="22" y="128"/>
                    <a:pt x="26" y="126"/>
                    <a:pt x="30" y="124"/>
                  </a:cubicBezTo>
                  <a:cubicBezTo>
                    <a:pt x="73" y="102"/>
                    <a:pt x="116" y="79"/>
                    <a:pt x="159" y="56"/>
                  </a:cubicBezTo>
                  <a:cubicBezTo>
                    <a:pt x="148" y="40"/>
                    <a:pt x="146" y="17"/>
                    <a:pt x="150" y="0"/>
                  </a:cubicBezTo>
                  <a:close/>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 name="Google Shape;106;p5"/>
            <p:cNvSpPr/>
            <p:nvPr/>
          </p:nvSpPr>
          <p:spPr>
            <a:xfrm>
              <a:off x="7798215" y="4389539"/>
              <a:ext cx="450167" cy="246795"/>
            </a:xfrm>
            <a:custGeom>
              <a:rect b="b" l="l" r="r" t="t"/>
              <a:pathLst>
                <a:path extrusionOk="0" h="70" w="128">
                  <a:moveTo>
                    <a:pt x="0" y="70"/>
                  </a:moveTo>
                  <a:cubicBezTo>
                    <a:pt x="41" y="45"/>
                    <a:pt x="84" y="21"/>
                    <a:pt x="128" y="0"/>
                  </a:cubicBezTo>
                  <a:cubicBezTo>
                    <a:pt x="87" y="26"/>
                    <a:pt x="44" y="49"/>
                    <a:pt x="0" y="7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7" name="Google Shape;107;p5"/>
            <p:cNvSpPr/>
            <p:nvPr/>
          </p:nvSpPr>
          <p:spPr>
            <a:xfrm>
              <a:off x="7800500" y="4439812"/>
              <a:ext cx="447882" cy="239939"/>
            </a:xfrm>
            <a:custGeom>
              <a:rect b="b" l="l" r="r" t="t"/>
              <a:pathLst>
                <a:path extrusionOk="0" h="68" w="127">
                  <a:moveTo>
                    <a:pt x="0" y="68"/>
                  </a:moveTo>
                  <a:cubicBezTo>
                    <a:pt x="40" y="41"/>
                    <a:pt x="83" y="18"/>
                    <a:pt x="127" y="0"/>
                  </a:cubicBezTo>
                  <a:cubicBezTo>
                    <a:pt x="86" y="22"/>
                    <a:pt x="41" y="46"/>
                    <a:pt x="0" y="68"/>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 name="Google Shape;108;p5"/>
            <p:cNvSpPr/>
            <p:nvPr/>
          </p:nvSpPr>
          <p:spPr>
            <a:xfrm>
              <a:off x="7818781" y="4485515"/>
              <a:ext cx="443311" cy="221658"/>
            </a:xfrm>
            <a:custGeom>
              <a:rect b="b" l="l" r="r" t="t"/>
              <a:pathLst>
                <a:path extrusionOk="0" h="63" w="126">
                  <a:moveTo>
                    <a:pt x="0" y="63"/>
                  </a:moveTo>
                  <a:cubicBezTo>
                    <a:pt x="40" y="40"/>
                    <a:pt x="83" y="19"/>
                    <a:pt x="126" y="0"/>
                  </a:cubicBezTo>
                  <a:cubicBezTo>
                    <a:pt x="85" y="23"/>
                    <a:pt x="43" y="44"/>
                    <a:pt x="0" y="6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 name="Google Shape;109;p5"/>
            <p:cNvSpPr/>
            <p:nvPr/>
          </p:nvSpPr>
          <p:spPr>
            <a:xfrm>
              <a:off x="7702240" y="4304989"/>
              <a:ext cx="605555" cy="521011"/>
            </a:xfrm>
            <a:custGeom>
              <a:rect b="b" l="l" r="r" t="t"/>
              <a:pathLst>
                <a:path extrusionOk="0" h="148" w="172">
                  <a:moveTo>
                    <a:pt x="13" y="148"/>
                  </a:moveTo>
                  <a:cubicBezTo>
                    <a:pt x="64" y="127"/>
                    <a:pt x="164" y="74"/>
                    <a:pt x="171" y="70"/>
                  </a:cubicBezTo>
                  <a:cubicBezTo>
                    <a:pt x="172" y="69"/>
                    <a:pt x="172" y="65"/>
                    <a:pt x="171" y="64"/>
                  </a:cubicBezTo>
                  <a:cubicBezTo>
                    <a:pt x="171" y="62"/>
                    <a:pt x="167" y="62"/>
                    <a:pt x="164" y="62"/>
                  </a:cubicBezTo>
                  <a:cubicBezTo>
                    <a:pt x="162" y="62"/>
                    <a:pt x="85" y="106"/>
                    <a:pt x="39" y="124"/>
                  </a:cubicBezTo>
                  <a:cubicBezTo>
                    <a:pt x="37" y="125"/>
                    <a:pt x="21" y="133"/>
                    <a:pt x="19" y="132"/>
                  </a:cubicBezTo>
                  <a:cubicBezTo>
                    <a:pt x="13" y="132"/>
                    <a:pt x="11" y="120"/>
                    <a:pt x="10" y="112"/>
                  </a:cubicBezTo>
                  <a:cubicBezTo>
                    <a:pt x="9" y="99"/>
                    <a:pt x="13" y="88"/>
                    <a:pt x="14" y="87"/>
                  </a:cubicBezTo>
                  <a:cubicBezTo>
                    <a:pt x="16" y="84"/>
                    <a:pt x="23" y="79"/>
                    <a:pt x="29" y="76"/>
                  </a:cubicBezTo>
                  <a:cubicBezTo>
                    <a:pt x="70" y="58"/>
                    <a:pt x="107" y="33"/>
                    <a:pt x="148" y="15"/>
                  </a:cubicBezTo>
                  <a:cubicBezTo>
                    <a:pt x="152" y="13"/>
                    <a:pt x="161" y="9"/>
                    <a:pt x="163" y="6"/>
                  </a:cubicBezTo>
                  <a:cubicBezTo>
                    <a:pt x="165" y="3"/>
                    <a:pt x="164" y="0"/>
                    <a:pt x="163" y="0"/>
                  </a:cubicBezTo>
                  <a:cubicBezTo>
                    <a:pt x="119" y="23"/>
                    <a:pt x="71" y="47"/>
                    <a:pt x="28" y="70"/>
                  </a:cubicBezTo>
                  <a:cubicBezTo>
                    <a:pt x="19" y="75"/>
                    <a:pt x="9" y="80"/>
                    <a:pt x="7" y="82"/>
                  </a:cubicBezTo>
                  <a:cubicBezTo>
                    <a:pt x="4" y="85"/>
                    <a:pt x="0" y="105"/>
                    <a:pt x="1" y="115"/>
                  </a:cubicBezTo>
                  <a:cubicBezTo>
                    <a:pt x="3" y="125"/>
                    <a:pt x="7" y="137"/>
                    <a:pt x="13" y="148"/>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 name="Google Shape;110;p5"/>
            <p:cNvSpPr/>
            <p:nvPr/>
          </p:nvSpPr>
          <p:spPr>
            <a:xfrm>
              <a:off x="6813332" y="4101612"/>
              <a:ext cx="1053437" cy="402184"/>
            </a:xfrm>
            <a:custGeom>
              <a:rect b="b" l="l" r="r" t="t"/>
              <a:pathLst>
                <a:path extrusionOk="0" h="114" w="299">
                  <a:moveTo>
                    <a:pt x="20" y="0"/>
                  </a:moveTo>
                  <a:cubicBezTo>
                    <a:pt x="113" y="12"/>
                    <a:pt x="205" y="26"/>
                    <a:pt x="296" y="42"/>
                  </a:cubicBezTo>
                  <a:cubicBezTo>
                    <a:pt x="284" y="64"/>
                    <a:pt x="286" y="94"/>
                    <a:pt x="299" y="114"/>
                  </a:cubicBezTo>
                  <a:cubicBezTo>
                    <a:pt x="201" y="99"/>
                    <a:pt x="111" y="82"/>
                    <a:pt x="10" y="66"/>
                  </a:cubicBezTo>
                  <a:cubicBezTo>
                    <a:pt x="0" y="41"/>
                    <a:pt x="1" y="19"/>
                    <a:pt x="20" y="0"/>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 name="Google Shape;111;p5"/>
            <p:cNvSpPr/>
            <p:nvPr/>
          </p:nvSpPr>
          <p:spPr>
            <a:xfrm>
              <a:off x="6884170" y="3893665"/>
              <a:ext cx="1512744" cy="377047"/>
            </a:xfrm>
            <a:custGeom>
              <a:rect b="b" l="l" r="r" t="t"/>
              <a:pathLst>
                <a:path extrusionOk="0" h="165" w="662">
                  <a:moveTo>
                    <a:pt x="662" y="38"/>
                  </a:moveTo>
                  <a:lnTo>
                    <a:pt x="421" y="165"/>
                  </a:lnTo>
                  <a:lnTo>
                    <a:pt x="0" y="91"/>
                  </a:lnTo>
                  <a:lnTo>
                    <a:pt x="224" y="0"/>
                  </a:lnTo>
                  <a:lnTo>
                    <a:pt x="662" y="38"/>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 name="Google Shape;112;p5"/>
            <p:cNvSpPr/>
            <p:nvPr/>
          </p:nvSpPr>
          <p:spPr>
            <a:xfrm>
              <a:off x="7846202" y="4010207"/>
              <a:ext cx="559853" cy="454742"/>
            </a:xfrm>
            <a:custGeom>
              <a:rect b="b" l="l" r="r" t="t"/>
              <a:pathLst>
                <a:path extrusionOk="0" h="129" w="159">
                  <a:moveTo>
                    <a:pt x="150" y="0"/>
                  </a:moveTo>
                  <a:cubicBezTo>
                    <a:pt x="107" y="22"/>
                    <a:pt x="64" y="45"/>
                    <a:pt x="21" y="67"/>
                  </a:cubicBezTo>
                  <a:cubicBezTo>
                    <a:pt x="15" y="70"/>
                    <a:pt x="9" y="74"/>
                    <a:pt x="5" y="80"/>
                  </a:cubicBezTo>
                  <a:cubicBezTo>
                    <a:pt x="0" y="87"/>
                    <a:pt x="0" y="97"/>
                    <a:pt x="0" y="107"/>
                  </a:cubicBezTo>
                  <a:cubicBezTo>
                    <a:pt x="0" y="113"/>
                    <a:pt x="1" y="121"/>
                    <a:pt x="6" y="126"/>
                  </a:cubicBezTo>
                  <a:cubicBezTo>
                    <a:pt x="9" y="129"/>
                    <a:pt x="14" y="129"/>
                    <a:pt x="18" y="128"/>
                  </a:cubicBezTo>
                  <a:cubicBezTo>
                    <a:pt x="22" y="128"/>
                    <a:pt x="26" y="126"/>
                    <a:pt x="30" y="123"/>
                  </a:cubicBezTo>
                  <a:cubicBezTo>
                    <a:pt x="73" y="101"/>
                    <a:pt x="116" y="78"/>
                    <a:pt x="159" y="55"/>
                  </a:cubicBezTo>
                  <a:cubicBezTo>
                    <a:pt x="148" y="39"/>
                    <a:pt x="146" y="16"/>
                    <a:pt x="150" y="0"/>
                  </a:cubicBezTo>
                  <a:close/>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 name="Google Shape;113;p5"/>
            <p:cNvSpPr/>
            <p:nvPr/>
          </p:nvSpPr>
          <p:spPr>
            <a:xfrm>
              <a:off x="7917041" y="4069620"/>
              <a:ext cx="450167" cy="246795"/>
            </a:xfrm>
            <a:custGeom>
              <a:rect b="b" l="l" r="r" t="t"/>
              <a:pathLst>
                <a:path extrusionOk="0" h="70" w="128">
                  <a:moveTo>
                    <a:pt x="0" y="70"/>
                  </a:moveTo>
                  <a:cubicBezTo>
                    <a:pt x="41" y="44"/>
                    <a:pt x="84" y="20"/>
                    <a:pt x="128" y="0"/>
                  </a:cubicBezTo>
                  <a:cubicBezTo>
                    <a:pt x="87" y="25"/>
                    <a:pt x="44" y="49"/>
                    <a:pt x="0" y="7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 name="Google Shape;114;p5"/>
            <p:cNvSpPr/>
            <p:nvPr/>
          </p:nvSpPr>
          <p:spPr>
            <a:xfrm>
              <a:off x="7921611" y="4115323"/>
              <a:ext cx="445597" cy="239939"/>
            </a:xfrm>
            <a:custGeom>
              <a:rect b="b" l="l" r="r" t="t"/>
              <a:pathLst>
                <a:path extrusionOk="0" h="68" w="127">
                  <a:moveTo>
                    <a:pt x="0" y="68"/>
                  </a:moveTo>
                  <a:cubicBezTo>
                    <a:pt x="40" y="41"/>
                    <a:pt x="83" y="18"/>
                    <a:pt x="127" y="0"/>
                  </a:cubicBezTo>
                  <a:cubicBezTo>
                    <a:pt x="87" y="22"/>
                    <a:pt x="41" y="47"/>
                    <a:pt x="0" y="68"/>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 name="Google Shape;115;p5"/>
            <p:cNvSpPr/>
            <p:nvPr/>
          </p:nvSpPr>
          <p:spPr>
            <a:xfrm>
              <a:off x="7937607" y="4161025"/>
              <a:ext cx="445597" cy="221658"/>
            </a:xfrm>
            <a:custGeom>
              <a:rect b="b" l="l" r="r" t="t"/>
              <a:pathLst>
                <a:path extrusionOk="0" h="63" w="126">
                  <a:moveTo>
                    <a:pt x="0" y="63"/>
                  </a:moveTo>
                  <a:cubicBezTo>
                    <a:pt x="40" y="40"/>
                    <a:pt x="83" y="19"/>
                    <a:pt x="126" y="0"/>
                  </a:cubicBezTo>
                  <a:cubicBezTo>
                    <a:pt x="85" y="24"/>
                    <a:pt x="43" y="45"/>
                    <a:pt x="0" y="6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 name="Google Shape;116;p5"/>
            <p:cNvSpPr/>
            <p:nvPr/>
          </p:nvSpPr>
          <p:spPr>
            <a:xfrm>
              <a:off x="7821066" y="3980500"/>
              <a:ext cx="607840" cy="523296"/>
            </a:xfrm>
            <a:custGeom>
              <a:rect b="b" l="l" r="r" t="t"/>
              <a:pathLst>
                <a:path extrusionOk="0" h="148" w="172">
                  <a:moveTo>
                    <a:pt x="13" y="148"/>
                  </a:moveTo>
                  <a:cubicBezTo>
                    <a:pt x="64" y="127"/>
                    <a:pt x="164" y="75"/>
                    <a:pt x="171" y="70"/>
                  </a:cubicBezTo>
                  <a:cubicBezTo>
                    <a:pt x="172" y="70"/>
                    <a:pt x="172" y="65"/>
                    <a:pt x="171" y="64"/>
                  </a:cubicBezTo>
                  <a:cubicBezTo>
                    <a:pt x="171" y="62"/>
                    <a:pt x="168" y="62"/>
                    <a:pt x="165" y="62"/>
                  </a:cubicBezTo>
                  <a:cubicBezTo>
                    <a:pt x="163" y="62"/>
                    <a:pt x="85" y="106"/>
                    <a:pt x="39" y="124"/>
                  </a:cubicBezTo>
                  <a:cubicBezTo>
                    <a:pt x="37" y="125"/>
                    <a:pt x="21" y="133"/>
                    <a:pt x="19" y="133"/>
                  </a:cubicBezTo>
                  <a:cubicBezTo>
                    <a:pt x="13" y="132"/>
                    <a:pt x="11" y="120"/>
                    <a:pt x="10" y="113"/>
                  </a:cubicBezTo>
                  <a:cubicBezTo>
                    <a:pt x="9" y="99"/>
                    <a:pt x="13" y="88"/>
                    <a:pt x="14" y="87"/>
                  </a:cubicBezTo>
                  <a:cubicBezTo>
                    <a:pt x="16" y="84"/>
                    <a:pt x="23" y="79"/>
                    <a:pt x="29" y="76"/>
                  </a:cubicBezTo>
                  <a:cubicBezTo>
                    <a:pt x="70" y="58"/>
                    <a:pt x="107" y="33"/>
                    <a:pt x="148" y="15"/>
                  </a:cubicBezTo>
                  <a:cubicBezTo>
                    <a:pt x="152" y="13"/>
                    <a:pt x="161" y="9"/>
                    <a:pt x="163" y="6"/>
                  </a:cubicBezTo>
                  <a:cubicBezTo>
                    <a:pt x="165" y="3"/>
                    <a:pt x="164" y="0"/>
                    <a:pt x="163" y="0"/>
                  </a:cubicBezTo>
                  <a:cubicBezTo>
                    <a:pt x="119" y="23"/>
                    <a:pt x="72" y="47"/>
                    <a:pt x="28" y="70"/>
                  </a:cubicBezTo>
                  <a:cubicBezTo>
                    <a:pt x="19" y="75"/>
                    <a:pt x="9" y="80"/>
                    <a:pt x="7" y="82"/>
                  </a:cubicBezTo>
                  <a:cubicBezTo>
                    <a:pt x="4" y="85"/>
                    <a:pt x="0" y="105"/>
                    <a:pt x="1" y="115"/>
                  </a:cubicBezTo>
                  <a:cubicBezTo>
                    <a:pt x="3" y="125"/>
                    <a:pt x="7" y="137"/>
                    <a:pt x="13" y="148"/>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17" name="Google Shape;117;p5"/>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300"/>
              <a:buNone/>
              <a:defRPr/>
            </a:lvl1pPr>
            <a:lvl2pPr lvl="1" algn="ctr">
              <a:lnSpc>
                <a:spcPct val="115000"/>
              </a:lnSpc>
              <a:spcBef>
                <a:spcPts val="0"/>
              </a:spcBef>
              <a:spcAft>
                <a:spcPts val="0"/>
              </a:spcAft>
              <a:buSzPts val="2300"/>
              <a:buNone/>
              <a:defRPr/>
            </a:lvl2pPr>
            <a:lvl3pPr lvl="2" algn="ctr">
              <a:lnSpc>
                <a:spcPct val="115000"/>
              </a:lnSpc>
              <a:spcBef>
                <a:spcPts val="0"/>
              </a:spcBef>
              <a:spcAft>
                <a:spcPts val="0"/>
              </a:spcAft>
              <a:buSzPts val="2300"/>
              <a:buNone/>
              <a:defRPr/>
            </a:lvl3pPr>
            <a:lvl4pPr lvl="3" algn="ctr">
              <a:lnSpc>
                <a:spcPct val="115000"/>
              </a:lnSpc>
              <a:spcBef>
                <a:spcPts val="0"/>
              </a:spcBef>
              <a:spcAft>
                <a:spcPts val="0"/>
              </a:spcAft>
              <a:buSzPts val="2300"/>
              <a:buNone/>
              <a:defRPr/>
            </a:lvl4pPr>
            <a:lvl5pPr lvl="4" algn="ctr">
              <a:lnSpc>
                <a:spcPct val="115000"/>
              </a:lnSpc>
              <a:spcBef>
                <a:spcPts val="0"/>
              </a:spcBef>
              <a:spcAft>
                <a:spcPts val="0"/>
              </a:spcAft>
              <a:buSzPts val="2300"/>
              <a:buNone/>
              <a:defRPr/>
            </a:lvl5pPr>
            <a:lvl6pPr lvl="5" algn="ctr">
              <a:lnSpc>
                <a:spcPct val="115000"/>
              </a:lnSpc>
              <a:spcBef>
                <a:spcPts val="0"/>
              </a:spcBef>
              <a:spcAft>
                <a:spcPts val="0"/>
              </a:spcAft>
              <a:buSzPts val="2300"/>
              <a:buNone/>
              <a:defRPr/>
            </a:lvl6pPr>
            <a:lvl7pPr lvl="6" algn="ctr">
              <a:lnSpc>
                <a:spcPct val="115000"/>
              </a:lnSpc>
              <a:spcBef>
                <a:spcPts val="0"/>
              </a:spcBef>
              <a:spcAft>
                <a:spcPts val="0"/>
              </a:spcAft>
              <a:buSzPts val="2300"/>
              <a:buNone/>
              <a:defRPr/>
            </a:lvl7pPr>
            <a:lvl8pPr lvl="7" algn="ctr">
              <a:lnSpc>
                <a:spcPct val="115000"/>
              </a:lnSpc>
              <a:spcBef>
                <a:spcPts val="0"/>
              </a:spcBef>
              <a:spcAft>
                <a:spcPts val="0"/>
              </a:spcAft>
              <a:buSzPts val="2300"/>
              <a:buNone/>
              <a:defRPr/>
            </a:lvl8pPr>
            <a:lvl9pPr lvl="8" algn="ctr">
              <a:lnSpc>
                <a:spcPct val="115000"/>
              </a:lnSpc>
              <a:spcBef>
                <a:spcPts val="0"/>
              </a:spcBef>
              <a:spcAft>
                <a:spcPts val="0"/>
              </a:spcAft>
              <a:buSzPts val="23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8" name="Shape 118"/>
        <p:cNvGrpSpPr/>
        <p:nvPr/>
      </p:nvGrpSpPr>
      <p:grpSpPr>
        <a:xfrm>
          <a:off x="0" y="0"/>
          <a:ext cx="0" cy="0"/>
          <a:chOff x="0" y="0"/>
          <a:chExt cx="0" cy="0"/>
        </a:xfrm>
      </p:grpSpPr>
      <p:sp>
        <p:nvSpPr>
          <p:cNvPr id="119" name="Google Shape;119;p6"/>
          <p:cNvSpPr txBox="1"/>
          <p:nvPr>
            <p:ph type="title"/>
          </p:nvPr>
        </p:nvSpPr>
        <p:spPr>
          <a:xfrm>
            <a:off x="720000" y="445025"/>
            <a:ext cx="4686600" cy="572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2300"/>
              <a:buNone/>
              <a:defRPr/>
            </a:lvl1pPr>
            <a:lvl2pPr lvl="1" algn="l">
              <a:lnSpc>
                <a:spcPct val="115000"/>
              </a:lnSpc>
              <a:spcBef>
                <a:spcPts val="0"/>
              </a:spcBef>
              <a:spcAft>
                <a:spcPts val="0"/>
              </a:spcAft>
              <a:buSzPts val="2300"/>
              <a:buNone/>
              <a:defRPr/>
            </a:lvl2pPr>
            <a:lvl3pPr lvl="2" algn="l">
              <a:lnSpc>
                <a:spcPct val="115000"/>
              </a:lnSpc>
              <a:spcBef>
                <a:spcPts val="0"/>
              </a:spcBef>
              <a:spcAft>
                <a:spcPts val="0"/>
              </a:spcAft>
              <a:buSzPts val="2300"/>
              <a:buNone/>
              <a:defRPr/>
            </a:lvl3pPr>
            <a:lvl4pPr lvl="3" algn="l">
              <a:lnSpc>
                <a:spcPct val="115000"/>
              </a:lnSpc>
              <a:spcBef>
                <a:spcPts val="0"/>
              </a:spcBef>
              <a:spcAft>
                <a:spcPts val="0"/>
              </a:spcAft>
              <a:buSzPts val="2300"/>
              <a:buNone/>
              <a:defRPr/>
            </a:lvl4pPr>
            <a:lvl5pPr lvl="4" algn="l">
              <a:lnSpc>
                <a:spcPct val="115000"/>
              </a:lnSpc>
              <a:spcBef>
                <a:spcPts val="0"/>
              </a:spcBef>
              <a:spcAft>
                <a:spcPts val="0"/>
              </a:spcAft>
              <a:buSzPts val="2300"/>
              <a:buNone/>
              <a:defRPr/>
            </a:lvl5pPr>
            <a:lvl6pPr lvl="5" algn="l">
              <a:lnSpc>
                <a:spcPct val="115000"/>
              </a:lnSpc>
              <a:spcBef>
                <a:spcPts val="0"/>
              </a:spcBef>
              <a:spcAft>
                <a:spcPts val="0"/>
              </a:spcAft>
              <a:buSzPts val="2300"/>
              <a:buNone/>
              <a:defRPr/>
            </a:lvl6pPr>
            <a:lvl7pPr lvl="6" algn="l">
              <a:lnSpc>
                <a:spcPct val="115000"/>
              </a:lnSpc>
              <a:spcBef>
                <a:spcPts val="0"/>
              </a:spcBef>
              <a:spcAft>
                <a:spcPts val="0"/>
              </a:spcAft>
              <a:buSzPts val="2300"/>
              <a:buNone/>
              <a:defRPr/>
            </a:lvl7pPr>
            <a:lvl8pPr lvl="7" algn="l">
              <a:lnSpc>
                <a:spcPct val="115000"/>
              </a:lnSpc>
              <a:spcBef>
                <a:spcPts val="0"/>
              </a:spcBef>
              <a:spcAft>
                <a:spcPts val="0"/>
              </a:spcAft>
              <a:buSzPts val="2300"/>
              <a:buNone/>
              <a:defRPr/>
            </a:lvl8pPr>
            <a:lvl9pPr lvl="8" algn="l">
              <a:lnSpc>
                <a:spcPct val="115000"/>
              </a:lnSpc>
              <a:spcBef>
                <a:spcPts val="0"/>
              </a:spcBef>
              <a:spcAft>
                <a:spcPts val="0"/>
              </a:spcAft>
              <a:buSzPts val="2300"/>
              <a:buNone/>
              <a:defRPr/>
            </a:lvl9pPr>
          </a:lstStyle>
          <a:p/>
        </p:txBody>
      </p:sp>
      <p:sp>
        <p:nvSpPr>
          <p:cNvPr id="120" name="Google Shape;120;p6"/>
          <p:cNvSpPr txBox="1"/>
          <p:nvPr>
            <p:ph idx="1" type="body"/>
          </p:nvPr>
        </p:nvSpPr>
        <p:spPr>
          <a:xfrm>
            <a:off x="720000" y="1611800"/>
            <a:ext cx="3735900" cy="27063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solidFill>
                  <a:srgbClr val="434343"/>
                </a:solidFill>
              </a:defRPr>
            </a:lvl1pPr>
            <a:lvl2pPr indent="-317500" lvl="1" marL="914400" algn="l">
              <a:lnSpc>
                <a:spcPct val="115000"/>
              </a:lnSpc>
              <a:spcBef>
                <a:spcPts val="0"/>
              </a:spcBef>
              <a:spcAft>
                <a:spcPts val="0"/>
              </a:spcAft>
              <a:buSzPts val="1400"/>
              <a:buChar char="○"/>
              <a:defRPr>
                <a:solidFill>
                  <a:srgbClr val="434343"/>
                </a:solidFill>
              </a:defRPr>
            </a:lvl2pPr>
            <a:lvl3pPr indent="-317500" lvl="2" marL="1371600" algn="l">
              <a:lnSpc>
                <a:spcPct val="115000"/>
              </a:lnSpc>
              <a:spcBef>
                <a:spcPts val="0"/>
              </a:spcBef>
              <a:spcAft>
                <a:spcPts val="0"/>
              </a:spcAft>
              <a:buSzPts val="1400"/>
              <a:buChar char="■"/>
              <a:defRPr>
                <a:solidFill>
                  <a:srgbClr val="434343"/>
                </a:solidFill>
              </a:defRPr>
            </a:lvl3pPr>
            <a:lvl4pPr indent="-317500" lvl="3" marL="1828800" algn="l">
              <a:lnSpc>
                <a:spcPct val="115000"/>
              </a:lnSpc>
              <a:spcBef>
                <a:spcPts val="0"/>
              </a:spcBef>
              <a:spcAft>
                <a:spcPts val="0"/>
              </a:spcAft>
              <a:buSzPts val="1400"/>
              <a:buChar char="●"/>
              <a:defRPr>
                <a:solidFill>
                  <a:srgbClr val="434343"/>
                </a:solidFill>
              </a:defRPr>
            </a:lvl4pPr>
            <a:lvl5pPr indent="-317500" lvl="4" marL="2286000" algn="l">
              <a:lnSpc>
                <a:spcPct val="115000"/>
              </a:lnSpc>
              <a:spcBef>
                <a:spcPts val="0"/>
              </a:spcBef>
              <a:spcAft>
                <a:spcPts val="0"/>
              </a:spcAft>
              <a:buSzPts val="1400"/>
              <a:buChar char="○"/>
              <a:defRPr>
                <a:solidFill>
                  <a:srgbClr val="434343"/>
                </a:solidFill>
              </a:defRPr>
            </a:lvl5pPr>
            <a:lvl6pPr indent="-317500" lvl="5" marL="2743200" algn="l">
              <a:lnSpc>
                <a:spcPct val="115000"/>
              </a:lnSpc>
              <a:spcBef>
                <a:spcPts val="0"/>
              </a:spcBef>
              <a:spcAft>
                <a:spcPts val="0"/>
              </a:spcAft>
              <a:buSzPts val="1400"/>
              <a:buChar char="■"/>
              <a:defRPr>
                <a:solidFill>
                  <a:srgbClr val="434343"/>
                </a:solidFill>
              </a:defRPr>
            </a:lvl6pPr>
            <a:lvl7pPr indent="-317500" lvl="6" marL="3200400" algn="l">
              <a:lnSpc>
                <a:spcPct val="115000"/>
              </a:lnSpc>
              <a:spcBef>
                <a:spcPts val="0"/>
              </a:spcBef>
              <a:spcAft>
                <a:spcPts val="0"/>
              </a:spcAft>
              <a:buSzPts val="1400"/>
              <a:buChar char="●"/>
              <a:defRPr>
                <a:solidFill>
                  <a:srgbClr val="434343"/>
                </a:solidFill>
              </a:defRPr>
            </a:lvl7pPr>
            <a:lvl8pPr indent="-317500" lvl="7" marL="3657600" algn="l">
              <a:lnSpc>
                <a:spcPct val="115000"/>
              </a:lnSpc>
              <a:spcBef>
                <a:spcPts val="0"/>
              </a:spcBef>
              <a:spcAft>
                <a:spcPts val="0"/>
              </a:spcAft>
              <a:buSzPts val="1400"/>
              <a:buChar char="○"/>
              <a:defRPr>
                <a:solidFill>
                  <a:srgbClr val="434343"/>
                </a:solidFill>
              </a:defRPr>
            </a:lvl8pPr>
            <a:lvl9pPr indent="-317500" lvl="8" marL="4114800" algn="l">
              <a:lnSpc>
                <a:spcPct val="115000"/>
              </a:lnSpc>
              <a:spcBef>
                <a:spcPts val="0"/>
              </a:spcBef>
              <a:spcAft>
                <a:spcPts val="0"/>
              </a:spcAft>
              <a:buSzPts val="1400"/>
              <a:buChar char="■"/>
              <a:defRPr>
                <a:solidFill>
                  <a:srgbClr val="434343"/>
                </a:solidFill>
              </a:defRPr>
            </a:lvl9pPr>
          </a:lstStyle>
          <a:p/>
        </p:txBody>
      </p:sp>
      <p:sp>
        <p:nvSpPr>
          <p:cNvPr id="121" name="Google Shape;121;p6"/>
          <p:cNvSpPr/>
          <p:nvPr>
            <p:ph idx="2" type="pic"/>
          </p:nvPr>
        </p:nvSpPr>
        <p:spPr>
          <a:xfrm>
            <a:off x="5063025" y="535000"/>
            <a:ext cx="3366000" cy="4073400"/>
          </a:xfrm>
          <a:prstGeom prst="rect">
            <a:avLst/>
          </a:prstGeom>
          <a:noFill/>
          <a:ln>
            <a:noFill/>
          </a:ln>
        </p:spPr>
      </p:sp>
      <p:sp>
        <p:nvSpPr>
          <p:cNvPr id="122" name="Google Shape;122;p6"/>
          <p:cNvSpPr/>
          <p:nvPr/>
        </p:nvSpPr>
        <p:spPr>
          <a:xfrm flipH="1">
            <a:off x="7358366" y="3830725"/>
            <a:ext cx="2209200" cy="1877174"/>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23" name="Google Shape;123;p6"/>
          <p:cNvGrpSpPr/>
          <p:nvPr/>
        </p:nvGrpSpPr>
        <p:grpSpPr>
          <a:xfrm flipH="1">
            <a:off x="-423462" y="47972"/>
            <a:ext cx="9645725" cy="5067776"/>
            <a:chOff x="-285522" y="47972"/>
            <a:chExt cx="9645725" cy="5067776"/>
          </a:xfrm>
        </p:grpSpPr>
        <p:sp>
          <p:nvSpPr>
            <p:cNvPr id="124" name="Google Shape;124;p6"/>
            <p:cNvSpPr/>
            <p:nvPr/>
          </p:nvSpPr>
          <p:spPr>
            <a:xfrm rot="7359723">
              <a:off x="7636163" y="4560550"/>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5" name="Google Shape;125;p6"/>
            <p:cNvSpPr/>
            <p:nvPr/>
          </p:nvSpPr>
          <p:spPr>
            <a:xfrm rot="-2287322">
              <a:off x="468013" y="4608500"/>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6" name="Google Shape;126;p6"/>
            <p:cNvSpPr/>
            <p:nvPr/>
          </p:nvSpPr>
          <p:spPr>
            <a:xfrm rot="2700000">
              <a:off x="-145980" y="202033"/>
              <a:ext cx="723341" cy="69430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7" name="Google Shape;127;p6"/>
            <p:cNvSpPr/>
            <p:nvPr/>
          </p:nvSpPr>
          <p:spPr>
            <a:xfrm flipH="1" rot="-2700000">
              <a:off x="8497320" y="297858"/>
              <a:ext cx="723341" cy="69430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8" name="Google Shape;128;p6"/>
          <p:cNvGrpSpPr/>
          <p:nvPr/>
        </p:nvGrpSpPr>
        <p:grpSpPr>
          <a:xfrm flipH="1">
            <a:off x="2467616" y="-47107"/>
            <a:ext cx="6301476" cy="5049757"/>
            <a:chOff x="167649" y="-47107"/>
            <a:chExt cx="6301476" cy="5049757"/>
          </a:xfrm>
        </p:grpSpPr>
        <p:sp>
          <p:nvSpPr>
            <p:cNvPr id="129" name="Google Shape;129;p6"/>
            <p:cNvSpPr/>
            <p:nvPr/>
          </p:nvSpPr>
          <p:spPr>
            <a:xfrm>
              <a:off x="3051024" y="143788"/>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 name="Google Shape;130;p6"/>
            <p:cNvSpPr/>
            <p:nvPr/>
          </p:nvSpPr>
          <p:spPr>
            <a:xfrm>
              <a:off x="167649" y="3061388"/>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 name="Google Shape;131;p6"/>
            <p:cNvSpPr/>
            <p:nvPr/>
          </p:nvSpPr>
          <p:spPr>
            <a:xfrm>
              <a:off x="4116475" y="4598318"/>
              <a:ext cx="434975" cy="404332"/>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 name="Google Shape;132;p6"/>
            <p:cNvSpPr/>
            <p:nvPr/>
          </p:nvSpPr>
          <p:spPr>
            <a:xfrm>
              <a:off x="6034150" y="-47107"/>
              <a:ext cx="434975" cy="404332"/>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3" name="Google Shape;133;p6"/>
          <p:cNvGrpSpPr/>
          <p:nvPr/>
        </p:nvGrpSpPr>
        <p:grpSpPr>
          <a:xfrm flipH="1">
            <a:off x="-51660" y="328213"/>
            <a:ext cx="8641850" cy="4593087"/>
            <a:chOff x="346551" y="328213"/>
            <a:chExt cx="8641850" cy="4593087"/>
          </a:xfrm>
        </p:grpSpPr>
        <p:sp>
          <p:nvSpPr>
            <p:cNvPr id="134" name="Google Shape;134;p6"/>
            <p:cNvSpPr/>
            <p:nvPr/>
          </p:nvSpPr>
          <p:spPr>
            <a:xfrm>
              <a:off x="346551" y="1900475"/>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5" name="Google Shape;135;p6"/>
            <p:cNvSpPr/>
            <p:nvPr/>
          </p:nvSpPr>
          <p:spPr>
            <a:xfrm>
              <a:off x="1730076" y="328213"/>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6" name="Google Shape;136;p6"/>
            <p:cNvSpPr/>
            <p:nvPr/>
          </p:nvSpPr>
          <p:spPr>
            <a:xfrm>
              <a:off x="7517376" y="328213"/>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7" name="Google Shape;137;p6"/>
            <p:cNvSpPr/>
            <p:nvPr/>
          </p:nvSpPr>
          <p:spPr>
            <a:xfrm>
              <a:off x="8776063" y="1811450"/>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8" name="Google Shape;138;p6"/>
            <p:cNvSpPr/>
            <p:nvPr/>
          </p:nvSpPr>
          <p:spPr>
            <a:xfrm>
              <a:off x="8910701" y="3958538"/>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9" name="Google Shape;139;p6"/>
            <p:cNvSpPr/>
            <p:nvPr/>
          </p:nvSpPr>
          <p:spPr>
            <a:xfrm>
              <a:off x="2379213" y="4870600"/>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0" name="Google Shape;140;p6"/>
            <p:cNvSpPr/>
            <p:nvPr/>
          </p:nvSpPr>
          <p:spPr>
            <a:xfrm>
              <a:off x="5914451" y="4778400"/>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1" name="Google Shape;141;p6"/>
            <p:cNvSpPr/>
            <p:nvPr/>
          </p:nvSpPr>
          <p:spPr>
            <a:xfrm>
              <a:off x="4846276" y="484300"/>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2" name="Shape 142"/>
        <p:cNvGrpSpPr/>
        <p:nvPr/>
      </p:nvGrpSpPr>
      <p:grpSpPr>
        <a:xfrm>
          <a:off x="0" y="0"/>
          <a:ext cx="0" cy="0"/>
          <a:chOff x="0" y="0"/>
          <a:chExt cx="0" cy="0"/>
        </a:xfrm>
      </p:grpSpPr>
      <p:sp>
        <p:nvSpPr>
          <p:cNvPr id="143" name="Google Shape;143;p7"/>
          <p:cNvSpPr txBox="1"/>
          <p:nvPr>
            <p:ph type="title"/>
          </p:nvPr>
        </p:nvSpPr>
        <p:spPr>
          <a:xfrm>
            <a:off x="2201850" y="1584874"/>
            <a:ext cx="4740300" cy="8418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3600"/>
              <a:buNone/>
              <a:defRPr sz="4500"/>
            </a:lvl1pPr>
            <a:lvl2pPr lvl="1" algn="ctr">
              <a:lnSpc>
                <a:spcPct val="115000"/>
              </a:lnSpc>
              <a:spcBef>
                <a:spcPts val="0"/>
              </a:spcBef>
              <a:spcAft>
                <a:spcPts val="0"/>
              </a:spcAft>
              <a:buSzPts val="3600"/>
              <a:buNone/>
              <a:defRPr sz="3600"/>
            </a:lvl2pPr>
            <a:lvl3pPr lvl="2" algn="ctr">
              <a:lnSpc>
                <a:spcPct val="115000"/>
              </a:lnSpc>
              <a:spcBef>
                <a:spcPts val="0"/>
              </a:spcBef>
              <a:spcAft>
                <a:spcPts val="0"/>
              </a:spcAft>
              <a:buSzPts val="3600"/>
              <a:buNone/>
              <a:defRPr sz="3600"/>
            </a:lvl3pPr>
            <a:lvl4pPr lvl="3" algn="ctr">
              <a:lnSpc>
                <a:spcPct val="115000"/>
              </a:lnSpc>
              <a:spcBef>
                <a:spcPts val="0"/>
              </a:spcBef>
              <a:spcAft>
                <a:spcPts val="0"/>
              </a:spcAft>
              <a:buSzPts val="3600"/>
              <a:buNone/>
              <a:defRPr sz="3600"/>
            </a:lvl4pPr>
            <a:lvl5pPr lvl="4" algn="ctr">
              <a:lnSpc>
                <a:spcPct val="115000"/>
              </a:lnSpc>
              <a:spcBef>
                <a:spcPts val="0"/>
              </a:spcBef>
              <a:spcAft>
                <a:spcPts val="0"/>
              </a:spcAft>
              <a:buSzPts val="3600"/>
              <a:buNone/>
              <a:defRPr sz="3600"/>
            </a:lvl5pPr>
            <a:lvl6pPr lvl="5" algn="ctr">
              <a:lnSpc>
                <a:spcPct val="115000"/>
              </a:lnSpc>
              <a:spcBef>
                <a:spcPts val="0"/>
              </a:spcBef>
              <a:spcAft>
                <a:spcPts val="0"/>
              </a:spcAft>
              <a:buSzPts val="3600"/>
              <a:buNone/>
              <a:defRPr sz="3600"/>
            </a:lvl6pPr>
            <a:lvl7pPr lvl="6" algn="ctr">
              <a:lnSpc>
                <a:spcPct val="115000"/>
              </a:lnSpc>
              <a:spcBef>
                <a:spcPts val="0"/>
              </a:spcBef>
              <a:spcAft>
                <a:spcPts val="0"/>
              </a:spcAft>
              <a:buSzPts val="3600"/>
              <a:buNone/>
              <a:defRPr sz="3600"/>
            </a:lvl7pPr>
            <a:lvl8pPr lvl="7" algn="ctr">
              <a:lnSpc>
                <a:spcPct val="115000"/>
              </a:lnSpc>
              <a:spcBef>
                <a:spcPts val="0"/>
              </a:spcBef>
              <a:spcAft>
                <a:spcPts val="0"/>
              </a:spcAft>
              <a:buSzPts val="3600"/>
              <a:buNone/>
              <a:defRPr sz="3600"/>
            </a:lvl8pPr>
            <a:lvl9pPr lvl="8" algn="ctr">
              <a:lnSpc>
                <a:spcPct val="115000"/>
              </a:lnSpc>
              <a:spcBef>
                <a:spcPts val="0"/>
              </a:spcBef>
              <a:spcAft>
                <a:spcPts val="0"/>
              </a:spcAft>
              <a:buSzPts val="3600"/>
              <a:buNone/>
              <a:defRPr sz="3600"/>
            </a:lvl9pPr>
          </a:lstStyle>
          <a:p/>
        </p:txBody>
      </p:sp>
      <p:sp>
        <p:nvSpPr>
          <p:cNvPr id="144" name="Google Shape;144;p7"/>
          <p:cNvSpPr txBox="1"/>
          <p:nvPr>
            <p:ph idx="1" type="subTitle"/>
          </p:nvPr>
        </p:nvSpPr>
        <p:spPr>
          <a:xfrm>
            <a:off x="2201925" y="2427926"/>
            <a:ext cx="4740300" cy="1130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5" name="Google Shape;145;p7"/>
          <p:cNvSpPr/>
          <p:nvPr/>
        </p:nvSpPr>
        <p:spPr>
          <a:xfrm flipH="1" rot="10800000">
            <a:off x="-630825" y="-305757"/>
            <a:ext cx="2209200" cy="1877174"/>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46" name="Google Shape;146;p7"/>
          <p:cNvGrpSpPr/>
          <p:nvPr/>
        </p:nvGrpSpPr>
        <p:grpSpPr>
          <a:xfrm flipH="1" rot="10800000">
            <a:off x="-285522" y="286395"/>
            <a:ext cx="9645725" cy="5067776"/>
            <a:chOff x="-285522" y="47972"/>
            <a:chExt cx="9645725" cy="5067776"/>
          </a:xfrm>
        </p:grpSpPr>
        <p:sp>
          <p:nvSpPr>
            <p:cNvPr id="147" name="Google Shape;147;p7"/>
            <p:cNvSpPr/>
            <p:nvPr/>
          </p:nvSpPr>
          <p:spPr>
            <a:xfrm rot="7359723">
              <a:off x="7636163" y="4560550"/>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8" name="Google Shape;148;p7"/>
            <p:cNvSpPr/>
            <p:nvPr/>
          </p:nvSpPr>
          <p:spPr>
            <a:xfrm rot="-2287322">
              <a:off x="468013" y="4608500"/>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9" name="Google Shape;149;p7"/>
            <p:cNvSpPr/>
            <p:nvPr/>
          </p:nvSpPr>
          <p:spPr>
            <a:xfrm rot="2700000">
              <a:off x="-145980" y="202033"/>
              <a:ext cx="723341" cy="69430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0" name="Google Shape;150;p7"/>
            <p:cNvSpPr/>
            <p:nvPr/>
          </p:nvSpPr>
          <p:spPr>
            <a:xfrm flipH="1" rot="-2700000">
              <a:off x="8497320" y="297858"/>
              <a:ext cx="723341" cy="69430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51" name="Google Shape;151;p7"/>
          <p:cNvGrpSpPr/>
          <p:nvPr/>
        </p:nvGrpSpPr>
        <p:grpSpPr>
          <a:xfrm flipH="1" rot="10800000">
            <a:off x="167649" y="399492"/>
            <a:ext cx="6301476" cy="5049757"/>
            <a:chOff x="167649" y="-47107"/>
            <a:chExt cx="6301476" cy="5049757"/>
          </a:xfrm>
        </p:grpSpPr>
        <p:sp>
          <p:nvSpPr>
            <p:cNvPr id="152" name="Google Shape;152;p7"/>
            <p:cNvSpPr/>
            <p:nvPr/>
          </p:nvSpPr>
          <p:spPr>
            <a:xfrm>
              <a:off x="3051024" y="143788"/>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3" name="Google Shape;153;p7"/>
            <p:cNvSpPr/>
            <p:nvPr/>
          </p:nvSpPr>
          <p:spPr>
            <a:xfrm>
              <a:off x="167649" y="3061388"/>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4" name="Google Shape;154;p7"/>
            <p:cNvSpPr/>
            <p:nvPr/>
          </p:nvSpPr>
          <p:spPr>
            <a:xfrm>
              <a:off x="4116475" y="4598318"/>
              <a:ext cx="434975" cy="404332"/>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5" name="Google Shape;155;p7"/>
            <p:cNvSpPr/>
            <p:nvPr/>
          </p:nvSpPr>
          <p:spPr>
            <a:xfrm>
              <a:off x="6034150" y="-47107"/>
              <a:ext cx="434975" cy="404332"/>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56" name="Google Shape;156;p7"/>
          <p:cNvGrpSpPr/>
          <p:nvPr/>
        </p:nvGrpSpPr>
        <p:grpSpPr>
          <a:xfrm flipH="1" rot="10800000">
            <a:off x="346550" y="480843"/>
            <a:ext cx="8641850" cy="4593087"/>
            <a:chOff x="346551" y="328213"/>
            <a:chExt cx="8641850" cy="4593087"/>
          </a:xfrm>
        </p:grpSpPr>
        <p:sp>
          <p:nvSpPr>
            <p:cNvPr id="157" name="Google Shape;157;p7"/>
            <p:cNvSpPr/>
            <p:nvPr/>
          </p:nvSpPr>
          <p:spPr>
            <a:xfrm>
              <a:off x="346551" y="1900475"/>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8" name="Google Shape;158;p7"/>
            <p:cNvSpPr/>
            <p:nvPr/>
          </p:nvSpPr>
          <p:spPr>
            <a:xfrm>
              <a:off x="1730076" y="328213"/>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9" name="Google Shape;159;p7"/>
            <p:cNvSpPr/>
            <p:nvPr/>
          </p:nvSpPr>
          <p:spPr>
            <a:xfrm>
              <a:off x="7517376" y="328213"/>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0" name="Google Shape;160;p7"/>
            <p:cNvSpPr/>
            <p:nvPr/>
          </p:nvSpPr>
          <p:spPr>
            <a:xfrm>
              <a:off x="8776063" y="1811450"/>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1" name="Google Shape;161;p7"/>
            <p:cNvSpPr/>
            <p:nvPr/>
          </p:nvSpPr>
          <p:spPr>
            <a:xfrm>
              <a:off x="8910701" y="3958538"/>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2" name="Google Shape;162;p7"/>
            <p:cNvSpPr/>
            <p:nvPr/>
          </p:nvSpPr>
          <p:spPr>
            <a:xfrm>
              <a:off x="2379213" y="4870600"/>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3" name="Google Shape;163;p7"/>
            <p:cNvSpPr/>
            <p:nvPr/>
          </p:nvSpPr>
          <p:spPr>
            <a:xfrm>
              <a:off x="5914451" y="4778400"/>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4" name="Google Shape;164;p7"/>
            <p:cNvSpPr/>
            <p:nvPr/>
          </p:nvSpPr>
          <p:spPr>
            <a:xfrm>
              <a:off x="4846276" y="484300"/>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5" name="Shape 165"/>
        <p:cNvGrpSpPr/>
        <p:nvPr/>
      </p:nvGrpSpPr>
      <p:grpSpPr>
        <a:xfrm>
          <a:off x="0" y="0"/>
          <a:ext cx="0" cy="0"/>
          <a:chOff x="0" y="0"/>
          <a:chExt cx="0" cy="0"/>
        </a:xfrm>
      </p:grpSpPr>
      <p:sp>
        <p:nvSpPr>
          <p:cNvPr id="166" name="Google Shape;166;p8"/>
          <p:cNvSpPr txBox="1"/>
          <p:nvPr>
            <p:ph type="title"/>
          </p:nvPr>
        </p:nvSpPr>
        <p:spPr>
          <a:xfrm>
            <a:off x="4485400" y="2270200"/>
            <a:ext cx="3943500" cy="1776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3600"/>
              <a:buNone/>
              <a:defRPr sz="5000"/>
            </a:lvl1pPr>
            <a:lvl2pPr lvl="1" algn="ctr">
              <a:lnSpc>
                <a:spcPct val="115000"/>
              </a:lnSpc>
              <a:spcBef>
                <a:spcPts val="0"/>
              </a:spcBef>
              <a:spcAft>
                <a:spcPts val="0"/>
              </a:spcAft>
              <a:buClr>
                <a:schemeClr val="dk1"/>
              </a:buClr>
              <a:buSzPts val="3600"/>
              <a:buNone/>
              <a:defRPr sz="3600">
                <a:solidFill>
                  <a:schemeClr val="dk1"/>
                </a:solidFill>
              </a:defRPr>
            </a:lvl2pPr>
            <a:lvl3pPr lvl="2" algn="ctr">
              <a:lnSpc>
                <a:spcPct val="115000"/>
              </a:lnSpc>
              <a:spcBef>
                <a:spcPts val="0"/>
              </a:spcBef>
              <a:spcAft>
                <a:spcPts val="0"/>
              </a:spcAft>
              <a:buClr>
                <a:schemeClr val="dk1"/>
              </a:buClr>
              <a:buSzPts val="3600"/>
              <a:buNone/>
              <a:defRPr sz="3600">
                <a:solidFill>
                  <a:schemeClr val="dk1"/>
                </a:solidFill>
              </a:defRPr>
            </a:lvl3pPr>
            <a:lvl4pPr lvl="3" algn="ctr">
              <a:lnSpc>
                <a:spcPct val="115000"/>
              </a:lnSpc>
              <a:spcBef>
                <a:spcPts val="0"/>
              </a:spcBef>
              <a:spcAft>
                <a:spcPts val="0"/>
              </a:spcAft>
              <a:buClr>
                <a:schemeClr val="dk1"/>
              </a:buClr>
              <a:buSzPts val="3600"/>
              <a:buNone/>
              <a:defRPr sz="3600">
                <a:solidFill>
                  <a:schemeClr val="dk1"/>
                </a:solidFill>
              </a:defRPr>
            </a:lvl4pPr>
            <a:lvl5pPr lvl="4" algn="ctr">
              <a:lnSpc>
                <a:spcPct val="115000"/>
              </a:lnSpc>
              <a:spcBef>
                <a:spcPts val="0"/>
              </a:spcBef>
              <a:spcAft>
                <a:spcPts val="0"/>
              </a:spcAft>
              <a:buClr>
                <a:schemeClr val="dk1"/>
              </a:buClr>
              <a:buSzPts val="3600"/>
              <a:buNone/>
              <a:defRPr sz="3600">
                <a:solidFill>
                  <a:schemeClr val="dk1"/>
                </a:solidFill>
              </a:defRPr>
            </a:lvl5pPr>
            <a:lvl6pPr lvl="5" algn="ctr">
              <a:lnSpc>
                <a:spcPct val="115000"/>
              </a:lnSpc>
              <a:spcBef>
                <a:spcPts val="0"/>
              </a:spcBef>
              <a:spcAft>
                <a:spcPts val="0"/>
              </a:spcAft>
              <a:buClr>
                <a:schemeClr val="dk1"/>
              </a:buClr>
              <a:buSzPts val="3600"/>
              <a:buNone/>
              <a:defRPr sz="3600">
                <a:solidFill>
                  <a:schemeClr val="dk1"/>
                </a:solidFill>
              </a:defRPr>
            </a:lvl6pPr>
            <a:lvl7pPr lvl="6" algn="ctr">
              <a:lnSpc>
                <a:spcPct val="115000"/>
              </a:lnSpc>
              <a:spcBef>
                <a:spcPts val="0"/>
              </a:spcBef>
              <a:spcAft>
                <a:spcPts val="0"/>
              </a:spcAft>
              <a:buClr>
                <a:schemeClr val="dk1"/>
              </a:buClr>
              <a:buSzPts val="3600"/>
              <a:buNone/>
              <a:defRPr sz="3600">
                <a:solidFill>
                  <a:schemeClr val="dk1"/>
                </a:solidFill>
              </a:defRPr>
            </a:lvl7pPr>
            <a:lvl8pPr lvl="7" algn="ctr">
              <a:lnSpc>
                <a:spcPct val="115000"/>
              </a:lnSpc>
              <a:spcBef>
                <a:spcPts val="0"/>
              </a:spcBef>
              <a:spcAft>
                <a:spcPts val="0"/>
              </a:spcAft>
              <a:buClr>
                <a:schemeClr val="dk1"/>
              </a:buClr>
              <a:buSzPts val="3600"/>
              <a:buNone/>
              <a:defRPr sz="3600">
                <a:solidFill>
                  <a:schemeClr val="dk1"/>
                </a:solidFill>
              </a:defRPr>
            </a:lvl8pPr>
            <a:lvl9pPr lvl="8" algn="ctr">
              <a:lnSpc>
                <a:spcPct val="115000"/>
              </a:lnSpc>
              <a:spcBef>
                <a:spcPts val="0"/>
              </a:spcBef>
              <a:spcAft>
                <a:spcPts val="0"/>
              </a:spcAft>
              <a:buClr>
                <a:schemeClr val="dk1"/>
              </a:buClr>
              <a:buSzPts val="3600"/>
              <a:buNone/>
              <a:defRPr sz="3600">
                <a:solidFill>
                  <a:schemeClr val="dk1"/>
                </a:solidFill>
              </a:defRPr>
            </a:lvl9pPr>
          </a:lstStyle>
          <a:p/>
        </p:txBody>
      </p:sp>
      <p:sp>
        <p:nvSpPr>
          <p:cNvPr id="167" name="Google Shape;167;p8"/>
          <p:cNvSpPr txBox="1"/>
          <p:nvPr>
            <p:ph idx="2" type="title"/>
          </p:nvPr>
        </p:nvSpPr>
        <p:spPr>
          <a:xfrm>
            <a:off x="5898400" y="1096400"/>
            <a:ext cx="1117500" cy="8418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2"/>
              </a:buClr>
              <a:buSzPts val="6000"/>
              <a:buNone/>
              <a:defRPr sz="6000">
                <a:solidFill>
                  <a:schemeClr val="dk2"/>
                </a:solidFill>
              </a:defRPr>
            </a:lvl1pPr>
            <a:lvl2pPr lvl="1" algn="ctr">
              <a:lnSpc>
                <a:spcPct val="115000"/>
              </a:lnSpc>
              <a:spcBef>
                <a:spcPts val="0"/>
              </a:spcBef>
              <a:spcAft>
                <a:spcPts val="0"/>
              </a:spcAft>
              <a:buSzPts val="6000"/>
              <a:buNone/>
              <a:defRPr sz="6000"/>
            </a:lvl2pPr>
            <a:lvl3pPr lvl="2" algn="ctr">
              <a:lnSpc>
                <a:spcPct val="115000"/>
              </a:lnSpc>
              <a:spcBef>
                <a:spcPts val="0"/>
              </a:spcBef>
              <a:spcAft>
                <a:spcPts val="0"/>
              </a:spcAft>
              <a:buSzPts val="6000"/>
              <a:buNone/>
              <a:defRPr sz="6000"/>
            </a:lvl3pPr>
            <a:lvl4pPr lvl="3" algn="ctr">
              <a:lnSpc>
                <a:spcPct val="115000"/>
              </a:lnSpc>
              <a:spcBef>
                <a:spcPts val="0"/>
              </a:spcBef>
              <a:spcAft>
                <a:spcPts val="0"/>
              </a:spcAft>
              <a:buSzPts val="6000"/>
              <a:buNone/>
              <a:defRPr sz="6000"/>
            </a:lvl4pPr>
            <a:lvl5pPr lvl="4" algn="ctr">
              <a:lnSpc>
                <a:spcPct val="115000"/>
              </a:lnSpc>
              <a:spcBef>
                <a:spcPts val="0"/>
              </a:spcBef>
              <a:spcAft>
                <a:spcPts val="0"/>
              </a:spcAft>
              <a:buSzPts val="6000"/>
              <a:buNone/>
              <a:defRPr sz="6000"/>
            </a:lvl5pPr>
            <a:lvl6pPr lvl="5" algn="ctr">
              <a:lnSpc>
                <a:spcPct val="115000"/>
              </a:lnSpc>
              <a:spcBef>
                <a:spcPts val="0"/>
              </a:spcBef>
              <a:spcAft>
                <a:spcPts val="0"/>
              </a:spcAft>
              <a:buSzPts val="6000"/>
              <a:buNone/>
              <a:defRPr sz="6000"/>
            </a:lvl6pPr>
            <a:lvl7pPr lvl="6" algn="ctr">
              <a:lnSpc>
                <a:spcPct val="115000"/>
              </a:lnSpc>
              <a:spcBef>
                <a:spcPts val="0"/>
              </a:spcBef>
              <a:spcAft>
                <a:spcPts val="0"/>
              </a:spcAft>
              <a:buSzPts val="6000"/>
              <a:buNone/>
              <a:defRPr sz="6000"/>
            </a:lvl7pPr>
            <a:lvl8pPr lvl="7" algn="ctr">
              <a:lnSpc>
                <a:spcPct val="115000"/>
              </a:lnSpc>
              <a:spcBef>
                <a:spcPts val="0"/>
              </a:spcBef>
              <a:spcAft>
                <a:spcPts val="0"/>
              </a:spcAft>
              <a:buSzPts val="6000"/>
              <a:buNone/>
              <a:defRPr sz="6000"/>
            </a:lvl8pPr>
            <a:lvl9pPr lvl="8" algn="ctr">
              <a:lnSpc>
                <a:spcPct val="115000"/>
              </a:lnSpc>
              <a:spcBef>
                <a:spcPts val="0"/>
              </a:spcBef>
              <a:spcAft>
                <a:spcPts val="0"/>
              </a:spcAft>
              <a:buSzPts val="6000"/>
              <a:buNone/>
              <a:defRPr sz="6000"/>
            </a:lvl9pPr>
          </a:lstStyle>
          <a:p/>
        </p:txBody>
      </p:sp>
      <p:sp>
        <p:nvSpPr>
          <p:cNvPr id="168" name="Google Shape;168;p8"/>
          <p:cNvSpPr/>
          <p:nvPr/>
        </p:nvSpPr>
        <p:spPr>
          <a:xfrm flipH="1">
            <a:off x="7493904" y="3830725"/>
            <a:ext cx="2209200" cy="1877174"/>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69" name="Google Shape;169;p8"/>
          <p:cNvGrpSpPr/>
          <p:nvPr/>
        </p:nvGrpSpPr>
        <p:grpSpPr>
          <a:xfrm flipH="1">
            <a:off x="-287925" y="47972"/>
            <a:ext cx="9645725" cy="5067776"/>
            <a:chOff x="-285522" y="47972"/>
            <a:chExt cx="9645725" cy="5067776"/>
          </a:xfrm>
        </p:grpSpPr>
        <p:sp>
          <p:nvSpPr>
            <p:cNvPr id="170" name="Google Shape;170;p8"/>
            <p:cNvSpPr/>
            <p:nvPr/>
          </p:nvSpPr>
          <p:spPr>
            <a:xfrm rot="7359723">
              <a:off x="7636163" y="4560550"/>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1" name="Google Shape;171;p8"/>
            <p:cNvSpPr/>
            <p:nvPr/>
          </p:nvSpPr>
          <p:spPr>
            <a:xfrm rot="-2287322">
              <a:off x="468013" y="4608500"/>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2" name="Google Shape;172;p8"/>
            <p:cNvSpPr/>
            <p:nvPr/>
          </p:nvSpPr>
          <p:spPr>
            <a:xfrm rot="2700000">
              <a:off x="-145980" y="202033"/>
              <a:ext cx="723341" cy="69430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3" name="Google Shape;173;p8"/>
            <p:cNvSpPr/>
            <p:nvPr/>
          </p:nvSpPr>
          <p:spPr>
            <a:xfrm flipH="1" rot="-2700000">
              <a:off x="8497320" y="297858"/>
              <a:ext cx="723341" cy="69430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74" name="Google Shape;174;p8"/>
          <p:cNvGrpSpPr/>
          <p:nvPr/>
        </p:nvGrpSpPr>
        <p:grpSpPr>
          <a:xfrm flipH="1">
            <a:off x="2603153" y="-47107"/>
            <a:ext cx="6301476" cy="5049757"/>
            <a:chOff x="167649" y="-47107"/>
            <a:chExt cx="6301476" cy="5049757"/>
          </a:xfrm>
        </p:grpSpPr>
        <p:sp>
          <p:nvSpPr>
            <p:cNvPr id="175" name="Google Shape;175;p8"/>
            <p:cNvSpPr/>
            <p:nvPr/>
          </p:nvSpPr>
          <p:spPr>
            <a:xfrm>
              <a:off x="3051024" y="143788"/>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6" name="Google Shape;176;p8"/>
            <p:cNvSpPr/>
            <p:nvPr/>
          </p:nvSpPr>
          <p:spPr>
            <a:xfrm>
              <a:off x="167649" y="3061388"/>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7" name="Google Shape;177;p8"/>
            <p:cNvSpPr/>
            <p:nvPr/>
          </p:nvSpPr>
          <p:spPr>
            <a:xfrm>
              <a:off x="4116475" y="4598318"/>
              <a:ext cx="434975" cy="404332"/>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8" name="Google Shape;178;p8"/>
            <p:cNvSpPr/>
            <p:nvPr/>
          </p:nvSpPr>
          <p:spPr>
            <a:xfrm>
              <a:off x="6034150" y="-47107"/>
              <a:ext cx="434975" cy="404332"/>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79" name="Google Shape;179;p8"/>
          <p:cNvGrpSpPr/>
          <p:nvPr/>
        </p:nvGrpSpPr>
        <p:grpSpPr>
          <a:xfrm flipH="1">
            <a:off x="83878" y="328213"/>
            <a:ext cx="8641850" cy="4593087"/>
            <a:chOff x="346551" y="328213"/>
            <a:chExt cx="8641850" cy="4593087"/>
          </a:xfrm>
        </p:grpSpPr>
        <p:sp>
          <p:nvSpPr>
            <p:cNvPr id="180" name="Google Shape;180;p8"/>
            <p:cNvSpPr/>
            <p:nvPr/>
          </p:nvSpPr>
          <p:spPr>
            <a:xfrm>
              <a:off x="346551" y="1900475"/>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1" name="Google Shape;181;p8"/>
            <p:cNvSpPr/>
            <p:nvPr/>
          </p:nvSpPr>
          <p:spPr>
            <a:xfrm>
              <a:off x="1730076" y="328213"/>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2" name="Google Shape;182;p8"/>
            <p:cNvSpPr/>
            <p:nvPr/>
          </p:nvSpPr>
          <p:spPr>
            <a:xfrm>
              <a:off x="7517376" y="328213"/>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 name="Google Shape;183;p8"/>
            <p:cNvSpPr/>
            <p:nvPr/>
          </p:nvSpPr>
          <p:spPr>
            <a:xfrm>
              <a:off x="8776063" y="1811450"/>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4" name="Google Shape;184;p8"/>
            <p:cNvSpPr/>
            <p:nvPr/>
          </p:nvSpPr>
          <p:spPr>
            <a:xfrm>
              <a:off x="8910701" y="3958538"/>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5" name="Google Shape;185;p8"/>
            <p:cNvSpPr/>
            <p:nvPr/>
          </p:nvSpPr>
          <p:spPr>
            <a:xfrm>
              <a:off x="2379213" y="4870600"/>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6" name="Google Shape;186;p8"/>
            <p:cNvSpPr/>
            <p:nvPr/>
          </p:nvSpPr>
          <p:spPr>
            <a:xfrm>
              <a:off x="5914451" y="4778400"/>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7" name="Google Shape;187;p8"/>
            <p:cNvSpPr/>
            <p:nvPr/>
          </p:nvSpPr>
          <p:spPr>
            <a:xfrm>
              <a:off x="4846276" y="484300"/>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8" name="Shape 188"/>
        <p:cNvGrpSpPr/>
        <p:nvPr/>
      </p:nvGrpSpPr>
      <p:grpSpPr>
        <a:xfrm>
          <a:off x="0" y="0"/>
          <a:ext cx="0" cy="0"/>
          <a:chOff x="0" y="0"/>
          <a:chExt cx="0" cy="0"/>
        </a:xfrm>
      </p:grpSpPr>
      <p:sp>
        <p:nvSpPr>
          <p:cNvPr id="189" name="Google Shape;189;p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300"/>
              <a:buNone/>
              <a:defRPr/>
            </a:lvl1pPr>
            <a:lvl2pPr lvl="1" algn="ctr">
              <a:lnSpc>
                <a:spcPct val="115000"/>
              </a:lnSpc>
              <a:spcBef>
                <a:spcPts val="0"/>
              </a:spcBef>
              <a:spcAft>
                <a:spcPts val="0"/>
              </a:spcAft>
              <a:buSzPts val="2300"/>
              <a:buNone/>
              <a:defRPr/>
            </a:lvl2pPr>
            <a:lvl3pPr lvl="2" algn="ctr">
              <a:lnSpc>
                <a:spcPct val="115000"/>
              </a:lnSpc>
              <a:spcBef>
                <a:spcPts val="0"/>
              </a:spcBef>
              <a:spcAft>
                <a:spcPts val="0"/>
              </a:spcAft>
              <a:buSzPts val="2300"/>
              <a:buNone/>
              <a:defRPr/>
            </a:lvl3pPr>
            <a:lvl4pPr lvl="3" algn="ctr">
              <a:lnSpc>
                <a:spcPct val="115000"/>
              </a:lnSpc>
              <a:spcBef>
                <a:spcPts val="0"/>
              </a:spcBef>
              <a:spcAft>
                <a:spcPts val="0"/>
              </a:spcAft>
              <a:buSzPts val="2300"/>
              <a:buNone/>
              <a:defRPr/>
            </a:lvl4pPr>
            <a:lvl5pPr lvl="4" algn="ctr">
              <a:lnSpc>
                <a:spcPct val="115000"/>
              </a:lnSpc>
              <a:spcBef>
                <a:spcPts val="0"/>
              </a:spcBef>
              <a:spcAft>
                <a:spcPts val="0"/>
              </a:spcAft>
              <a:buSzPts val="2300"/>
              <a:buNone/>
              <a:defRPr/>
            </a:lvl5pPr>
            <a:lvl6pPr lvl="5" algn="ctr">
              <a:lnSpc>
                <a:spcPct val="115000"/>
              </a:lnSpc>
              <a:spcBef>
                <a:spcPts val="0"/>
              </a:spcBef>
              <a:spcAft>
                <a:spcPts val="0"/>
              </a:spcAft>
              <a:buSzPts val="2300"/>
              <a:buNone/>
              <a:defRPr/>
            </a:lvl6pPr>
            <a:lvl7pPr lvl="6" algn="ctr">
              <a:lnSpc>
                <a:spcPct val="115000"/>
              </a:lnSpc>
              <a:spcBef>
                <a:spcPts val="0"/>
              </a:spcBef>
              <a:spcAft>
                <a:spcPts val="0"/>
              </a:spcAft>
              <a:buSzPts val="2300"/>
              <a:buNone/>
              <a:defRPr/>
            </a:lvl7pPr>
            <a:lvl8pPr lvl="7" algn="ctr">
              <a:lnSpc>
                <a:spcPct val="115000"/>
              </a:lnSpc>
              <a:spcBef>
                <a:spcPts val="0"/>
              </a:spcBef>
              <a:spcAft>
                <a:spcPts val="0"/>
              </a:spcAft>
              <a:buSzPts val="2300"/>
              <a:buNone/>
              <a:defRPr/>
            </a:lvl8pPr>
            <a:lvl9pPr lvl="8" algn="ctr">
              <a:lnSpc>
                <a:spcPct val="115000"/>
              </a:lnSpc>
              <a:spcBef>
                <a:spcPts val="0"/>
              </a:spcBef>
              <a:spcAft>
                <a:spcPts val="0"/>
              </a:spcAft>
              <a:buSzPts val="2300"/>
              <a:buNone/>
              <a:defRPr/>
            </a:lvl9pPr>
          </a:lstStyle>
          <a:p/>
        </p:txBody>
      </p:sp>
      <p:sp>
        <p:nvSpPr>
          <p:cNvPr id="190" name="Google Shape;190;p9"/>
          <p:cNvSpPr txBox="1"/>
          <p:nvPr>
            <p:ph idx="1" type="subTitle"/>
          </p:nvPr>
        </p:nvSpPr>
        <p:spPr>
          <a:xfrm>
            <a:off x="4923250" y="2421750"/>
            <a:ext cx="2567700" cy="175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1" name="Google Shape;191;p9"/>
          <p:cNvSpPr txBox="1"/>
          <p:nvPr>
            <p:ph idx="2" type="subTitle"/>
          </p:nvPr>
        </p:nvSpPr>
        <p:spPr>
          <a:xfrm>
            <a:off x="1715375" y="2421749"/>
            <a:ext cx="2505600" cy="175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2" name="Google Shape;192;p9"/>
          <p:cNvSpPr txBox="1"/>
          <p:nvPr>
            <p:ph idx="3" type="subTitle"/>
          </p:nvPr>
        </p:nvSpPr>
        <p:spPr>
          <a:xfrm>
            <a:off x="1715375" y="1862840"/>
            <a:ext cx="2505600" cy="55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Lilita One"/>
              <a:buNone/>
              <a:defRPr sz="1800">
                <a:solidFill>
                  <a:schemeClr val="dk1"/>
                </a:solidFill>
                <a:latin typeface="Lilita One"/>
                <a:ea typeface="Lilita One"/>
                <a:cs typeface="Lilita One"/>
                <a:sym typeface="Lilita One"/>
              </a:defRPr>
            </a:lvl1pPr>
            <a:lvl2pPr lvl="1" algn="ctr">
              <a:lnSpc>
                <a:spcPct val="100000"/>
              </a:lnSpc>
              <a:spcBef>
                <a:spcPts val="0"/>
              </a:spcBef>
              <a:spcAft>
                <a:spcPts val="0"/>
              </a:spcAft>
              <a:buSzPts val="2400"/>
              <a:buFont typeface="Lilita One"/>
              <a:buNone/>
              <a:defRPr sz="2400">
                <a:latin typeface="Lilita One"/>
                <a:ea typeface="Lilita One"/>
                <a:cs typeface="Lilita One"/>
                <a:sym typeface="Lilita One"/>
              </a:defRPr>
            </a:lvl2pPr>
            <a:lvl3pPr lvl="2" algn="ctr">
              <a:lnSpc>
                <a:spcPct val="100000"/>
              </a:lnSpc>
              <a:spcBef>
                <a:spcPts val="0"/>
              </a:spcBef>
              <a:spcAft>
                <a:spcPts val="0"/>
              </a:spcAft>
              <a:buSzPts val="2400"/>
              <a:buFont typeface="Lilita One"/>
              <a:buNone/>
              <a:defRPr sz="2400">
                <a:latin typeface="Lilita One"/>
                <a:ea typeface="Lilita One"/>
                <a:cs typeface="Lilita One"/>
                <a:sym typeface="Lilita One"/>
              </a:defRPr>
            </a:lvl3pPr>
            <a:lvl4pPr lvl="3" algn="ctr">
              <a:lnSpc>
                <a:spcPct val="100000"/>
              </a:lnSpc>
              <a:spcBef>
                <a:spcPts val="0"/>
              </a:spcBef>
              <a:spcAft>
                <a:spcPts val="0"/>
              </a:spcAft>
              <a:buSzPts val="2400"/>
              <a:buFont typeface="Lilita One"/>
              <a:buNone/>
              <a:defRPr sz="2400">
                <a:latin typeface="Lilita One"/>
                <a:ea typeface="Lilita One"/>
                <a:cs typeface="Lilita One"/>
                <a:sym typeface="Lilita One"/>
              </a:defRPr>
            </a:lvl4pPr>
            <a:lvl5pPr lvl="4" algn="ctr">
              <a:lnSpc>
                <a:spcPct val="100000"/>
              </a:lnSpc>
              <a:spcBef>
                <a:spcPts val="0"/>
              </a:spcBef>
              <a:spcAft>
                <a:spcPts val="0"/>
              </a:spcAft>
              <a:buSzPts val="2400"/>
              <a:buFont typeface="Lilita One"/>
              <a:buNone/>
              <a:defRPr sz="2400">
                <a:latin typeface="Lilita One"/>
                <a:ea typeface="Lilita One"/>
                <a:cs typeface="Lilita One"/>
                <a:sym typeface="Lilita One"/>
              </a:defRPr>
            </a:lvl5pPr>
            <a:lvl6pPr lvl="5" algn="ctr">
              <a:lnSpc>
                <a:spcPct val="100000"/>
              </a:lnSpc>
              <a:spcBef>
                <a:spcPts val="0"/>
              </a:spcBef>
              <a:spcAft>
                <a:spcPts val="0"/>
              </a:spcAft>
              <a:buSzPts val="2400"/>
              <a:buFont typeface="Lilita One"/>
              <a:buNone/>
              <a:defRPr sz="2400">
                <a:latin typeface="Lilita One"/>
                <a:ea typeface="Lilita One"/>
                <a:cs typeface="Lilita One"/>
                <a:sym typeface="Lilita One"/>
              </a:defRPr>
            </a:lvl6pPr>
            <a:lvl7pPr lvl="6" algn="ctr">
              <a:lnSpc>
                <a:spcPct val="100000"/>
              </a:lnSpc>
              <a:spcBef>
                <a:spcPts val="0"/>
              </a:spcBef>
              <a:spcAft>
                <a:spcPts val="0"/>
              </a:spcAft>
              <a:buSzPts val="2400"/>
              <a:buFont typeface="Lilita One"/>
              <a:buNone/>
              <a:defRPr sz="2400">
                <a:latin typeface="Lilita One"/>
                <a:ea typeface="Lilita One"/>
                <a:cs typeface="Lilita One"/>
                <a:sym typeface="Lilita One"/>
              </a:defRPr>
            </a:lvl7pPr>
            <a:lvl8pPr lvl="7" algn="ctr">
              <a:lnSpc>
                <a:spcPct val="100000"/>
              </a:lnSpc>
              <a:spcBef>
                <a:spcPts val="0"/>
              </a:spcBef>
              <a:spcAft>
                <a:spcPts val="0"/>
              </a:spcAft>
              <a:buSzPts val="2400"/>
              <a:buFont typeface="Lilita One"/>
              <a:buNone/>
              <a:defRPr sz="2400">
                <a:latin typeface="Lilita One"/>
                <a:ea typeface="Lilita One"/>
                <a:cs typeface="Lilita One"/>
                <a:sym typeface="Lilita One"/>
              </a:defRPr>
            </a:lvl8pPr>
            <a:lvl9pPr lvl="8" algn="ctr">
              <a:lnSpc>
                <a:spcPct val="100000"/>
              </a:lnSpc>
              <a:spcBef>
                <a:spcPts val="0"/>
              </a:spcBef>
              <a:spcAft>
                <a:spcPts val="0"/>
              </a:spcAft>
              <a:buSzPts val="2400"/>
              <a:buFont typeface="Lilita One"/>
              <a:buNone/>
              <a:defRPr sz="2400">
                <a:latin typeface="Lilita One"/>
                <a:ea typeface="Lilita One"/>
                <a:cs typeface="Lilita One"/>
                <a:sym typeface="Lilita One"/>
              </a:defRPr>
            </a:lvl9pPr>
          </a:lstStyle>
          <a:p/>
        </p:txBody>
      </p:sp>
      <p:sp>
        <p:nvSpPr>
          <p:cNvPr id="193" name="Google Shape;193;p9"/>
          <p:cNvSpPr txBox="1"/>
          <p:nvPr>
            <p:ph idx="4" type="subTitle"/>
          </p:nvPr>
        </p:nvSpPr>
        <p:spPr>
          <a:xfrm>
            <a:off x="4923250" y="1862840"/>
            <a:ext cx="2505600" cy="55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Lilita One"/>
              <a:buNone/>
              <a:defRPr sz="1800">
                <a:solidFill>
                  <a:schemeClr val="dk1"/>
                </a:solidFill>
                <a:latin typeface="Lilita One"/>
                <a:ea typeface="Lilita One"/>
                <a:cs typeface="Lilita One"/>
                <a:sym typeface="Lilita One"/>
              </a:defRPr>
            </a:lvl1pPr>
            <a:lvl2pPr lvl="1" algn="ctr">
              <a:lnSpc>
                <a:spcPct val="100000"/>
              </a:lnSpc>
              <a:spcBef>
                <a:spcPts val="0"/>
              </a:spcBef>
              <a:spcAft>
                <a:spcPts val="0"/>
              </a:spcAft>
              <a:buSzPts val="2400"/>
              <a:buFont typeface="Lilita One"/>
              <a:buNone/>
              <a:defRPr sz="2400">
                <a:latin typeface="Lilita One"/>
                <a:ea typeface="Lilita One"/>
                <a:cs typeface="Lilita One"/>
                <a:sym typeface="Lilita One"/>
              </a:defRPr>
            </a:lvl2pPr>
            <a:lvl3pPr lvl="2" algn="ctr">
              <a:lnSpc>
                <a:spcPct val="100000"/>
              </a:lnSpc>
              <a:spcBef>
                <a:spcPts val="0"/>
              </a:spcBef>
              <a:spcAft>
                <a:spcPts val="0"/>
              </a:spcAft>
              <a:buSzPts val="2400"/>
              <a:buFont typeface="Lilita One"/>
              <a:buNone/>
              <a:defRPr sz="2400">
                <a:latin typeface="Lilita One"/>
                <a:ea typeface="Lilita One"/>
                <a:cs typeface="Lilita One"/>
                <a:sym typeface="Lilita One"/>
              </a:defRPr>
            </a:lvl3pPr>
            <a:lvl4pPr lvl="3" algn="ctr">
              <a:lnSpc>
                <a:spcPct val="100000"/>
              </a:lnSpc>
              <a:spcBef>
                <a:spcPts val="0"/>
              </a:spcBef>
              <a:spcAft>
                <a:spcPts val="0"/>
              </a:spcAft>
              <a:buSzPts val="2400"/>
              <a:buFont typeface="Lilita One"/>
              <a:buNone/>
              <a:defRPr sz="2400">
                <a:latin typeface="Lilita One"/>
                <a:ea typeface="Lilita One"/>
                <a:cs typeface="Lilita One"/>
                <a:sym typeface="Lilita One"/>
              </a:defRPr>
            </a:lvl4pPr>
            <a:lvl5pPr lvl="4" algn="ctr">
              <a:lnSpc>
                <a:spcPct val="100000"/>
              </a:lnSpc>
              <a:spcBef>
                <a:spcPts val="0"/>
              </a:spcBef>
              <a:spcAft>
                <a:spcPts val="0"/>
              </a:spcAft>
              <a:buSzPts val="2400"/>
              <a:buFont typeface="Lilita One"/>
              <a:buNone/>
              <a:defRPr sz="2400">
                <a:latin typeface="Lilita One"/>
                <a:ea typeface="Lilita One"/>
                <a:cs typeface="Lilita One"/>
                <a:sym typeface="Lilita One"/>
              </a:defRPr>
            </a:lvl5pPr>
            <a:lvl6pPr lvl="5" algn="ctr">
              <a:lnSpc>
                <a:spcPct val="100000"/>
              </a:lnSpc>
              <a:spcBef>
                <a:spcPts val="0"/>
              </a:spcBef>
              <a:spcAft>
                <a:spcPts val="0"/>
              </a:spcAft>
              <a:buSzPts val="2400"/>
              <a:buFont typeface="Lilita One"/>
              <a:buNone/>
              <a:defRPr sz="2400">
                <a:latin typeface="Lilita One"/>
                <a:ea typeface="Lilita One"/>
                <a:cs typeface="Lilita One"/>
                <a:sym typeface="Lilita One"/>
              </a:defRPr>
            </a:lvl6pPr>
            <a:lvl7pPr lvl="6" algn="ctr">
              <a:lnSpc>
                <a:spcPct val="100000"/>
              </a:lnSpc>
              <a:spcBef>
                <a:spcPts val="0"/>
              </a:spcBef>
              <a:spcAft>
                <a:spcPts val="0"/>
              </a:spcAft>
              <a:buSzPts val="2400"/>
              <a:buFont typeface="Lilita One"/>
              <a:buNone/>
              <a:defRPr sz="2400">
                <a:latin typeface="Lilita One"/>
                <a:ea typeface="Lilita One"/>
                <a:cs typeface="Lilita One"/>
                <a:sym typeface="Lilita One"/>
              </a:defRPr>
            </a:lvl7pPr>
            <a:lvl8pPr lvl="7" algn="ctr">
              <a:lnSpc>
                <a:spcPct val="100000"/>
              </a:lnSpc>
              <a:spcBef>
                <a:spcPts val="0"/>
              </a:spcBef>
              <a:spcAft>
                <a:spcPts val="0"/>
              </a:spcAft>
              <a:buSzPts val="2400"/>
              <a:buFont typeface="Lilita One"/>
              <a:buNone/>
              <a:defRPr sz="2400">
                <a:latin typeface="Lilita One"/>
                <a:ea typeface="Lilita One"/>
                <a:cs typeface="Lilita One"/>
                <a:sym typeface="Lilita One"/>
              </a:defRPr>
            </a:lvl8pPr>
            <a:lvl9pPr lvl="8" algn="ctr">
              <a:lnSpc>
                <a:spcPct val="100000"/>
              </a:lnSpc>
              <a:spcBef>
                <a:spcPts val="0"/>
              </a:spcBef>
              <a:spcAft>
                <a:spcPts val="0"/>
              </a:spcAft>
              <a:buSzPts val="2400"/>
              <a:buFont typeface="Lilita One"/>
              <a:buNone/>
              <a:defRPr sz="2400">
                <a:latin typeface="Lilita One"/>
                <a:ea typeface="Lilita One"/>
                <a:cs typeface="Lilita One"/>
                <a:sym typeface="Lilita One"/>
              </a:defRPr>
            </a:lvl9pPr>
          </a:lstStyle>
          <a:p/>
        </p:txBody>
      </p:sp>
      <p:grpSp>
        <p:nvGrpSpPr>
          <p:cNvPr id="194" name="Google Shape;194;p9"/>
          <p:cNvGrpSpPr/>
          <p:nvPr/>
        </p:nvGrpSpPr>
        <p:grpSpPr>
          <a:xfrm flipH="1">
            <a:off x="321157" y="1312543"/>
            <a:ext cx="8501800" cy="3570650"/>
            <a:chOff x="257226" y="1367125"/>
            <a:chExt cx="8501800" cy="3570650"/>
          </a:xfrm>
        </p:grpSpPr>
        <p:sp>
          <p:nvSpPr>
            <p:cNvPr id="195" name="Google Shape;195;p9"/>
            <p:cNvSpPr/>
            <p:nvPr/>
          </p:nvSpPr>
          <p:spPr>
            <a:xfrm>
              <a:off x="1743576" y="4887075"/>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6" name="Google Shape;196;p9"/>
            <p:cNvSpPr/>
            <p:nvPr/>
          </p:nvSpPr>
          <p:spPr>
            <a:xfrm>
              <a:off x="257226" y="1930838"/>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7" name="Google Shape;197;p9"/>
            <p:cNvSpPr/>
            <p:nvPr/>
          </p:nvSpPr>
          <p:spPr>
            <a:xfrm>
              <a:off x="8681326" y="2741013"/>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8" name="Google Shape;198;p9"/>
            <p:cNvSpPr/>
            <p:nvPr/>
          </p:nvSpPr>
          <p:spPr>
            <a:xfrm>
              <a:off x="8694826" y="1367125"/>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99" name="Google Shape;199;p9"/>
          <p:cNvGrpSpPr/>
          <p:nvPr/>
        </p:nvGrpSpPr>
        <p:grpSpPr>
          <a:xfrm flipH="1">
            <a:off x="-38557" y="2"/>
            <a:ext cx="9220136" cy="5145441"/>
            <a:chOff x="2953" y="54585"/>
            <a:chExt cx="9220136" cy="5145441"/>
          </a:xfrm>
        </p:grpSpPr>
        <p:sp>
          <p:nvSpPr>
            <p:cNvPr id="200" name="Google Shape;200;p9"/>
            <p:cNvSpPr/>
            <p:nvPr/>
          </p:nvSpPr>
          <p:spPr>
            <a:xfrm flipH="1" rot="-7359723">
              <a:off x="78585" y="4399737"/>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1" name="Google Shape;201;p9"/>
            <p:cNvSpPr/>
            <p:nvPr/>
          </p:nvSpPr>
          <p:spPr>
            <a:xfrm flipH="1" rot="-5934915">
              <a:off x="8462412" y="242433"/>
              <a:ext cx="723341" cy="69430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2" name="Google Shape;202;p9"/>
            <p:cNvSpPr/>
            <p:nvPr/>
          </p:nvSpPr>
          <p:spPr>
            <a:xfrm flipH="1" rot="-7359723">
              <a:off x="3602060" y="141587"/>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3" name="Google Shape;203;p9"/>
            <p:cNvSpPr/>
            <p:nvPr/>
          </p:nvSpPr>
          <p:spPr>
            <a:xfrm flipH="1" rot="-7359723">
              <a:off x="8383285" y="4695512"/>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04" name="Google Shape;204;p9"/>
          <p:cNvGrpSpPr/>
          <p:nvPr/>
        </p:nvGrpSpPr>
        <p:grpSpPr>
          <a:xfrm flipH="1">
            <a:off x="1288633" y="53968"/>
            <a:ext cx="7745799" cy="5007275"/>
            <a:chOff x="34550" y="108550"/>
            <a:chExt cx="7745799" cy="5007275"/>
          </a:xfrm>
        </p:grpSpPr>
        <p:sp>
          <p:nvSpPr>
            <p:cNvPr id="205" name="Google Shape;205;p9"/>
            <p:cNvSpPr/>
            <p:nvPr/>
          </p:nvSpPr>
          <p:spPr>
            <a:xfrm>
              <a:off x="5324849" y="4902400"/>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6" name="Google Shape;206;p9"/>
            <p:cNvSpPr/>
            <p:nvPr/>
          </p:nvSpPr>
          <p:spPr>
            <a:xfrm>
              <a:off x="34550" y="256143"/>
              <a:ext cx="434975" cy="404332"/>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7" name="Google Shape;207;p9"/>
            <p:cNvSpPr/>
            <p:nvPr/>
          </p:nvSpPr>
          <p:spPr>
            <a:xfrm>
              <a:off x="71774" y="3278925"/>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8" name="Google Shape;208;p9"/>
            <p:cNvSpPr/>
            <p:nvPr/>
          </p:nvSpPr>
          <p:spPr>
            <a:xfrm>
              <a:off x="7550749" y="108550"/>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09" name="Google Shape;209;p9"/>
          <p:cNvGrpSpPr/>
          <p:nvPr/>
        </p:nvGrpSpPr>
        <p:grpSpPr>
          <a:xfrm flipH="1">
            <a:off x="-919522" y="2778123"/>
            <a:ext cx="11637559" cy="3702084"/>
            <a:chOff x="-1268053" y="2832705"/>
            <a:chExt cx="11637559" cy="3702084"/>
          </a:xfrm>
        </p:grpSpPr>
        <p:sp>
          <p:nvSpPr>
            <p:cNvPr id="210" name="Google Shape;210;p9"/>
            <p:cNvSpPr/>
            <p:nvPr/>
          </p:nvSpPr>
          <p:spPr>
            <a:xfrm rot="2551070">
              <a:off x="-844228" y="3448603"/>
              <a:ext cx="2722784" cy="2313576"/>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1" name="Google Shape;211;p9"/>
            <p:cNvSpPr/>
            <p:nvPr/>
          </p:nvSpPr>
          <p:spPr>
            <a:xfrm rot="-4528960">
              <a:off x="7546997" y="3770102"/>
              <a:ext cx="2722783" cy="2313574"/>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12" name="Shape 212"/>
        <p:cNvGrpSpPr/>
        <p:nvPr/>
      </p:nvGrpSpPr>
      <p:grpSpPr>
        <a:xfrm>
          <a:off x="0" y="0"/>
          <a:ext cx="0" cy="0"/>
          <a:chOff x="0" y="0"/>
          <a:chExt cx="0" cy="0"/>
        </a:xfrm>
      </p:grpSpPr>
      <p:sp>
        <p:nvSpPr>
          <p:cNvPr id="213" name="Google Shape;213;p10"/>
          <p:cNvSpPr/>
          <p:nvPr/>
        </p:nvSpPr>
        <p:spPr>
          <a:xfrm>
            <a:off x="-630825" y="3830725"/>
            <a:ext cx="2209200" cy="1877174"/>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14" name="Google Shape;214;p10"/>
          <p:cNvGrpSpPr/>
          <p:nvPr/>
        </p:nvGrpSpPr>
        <p:grpSpPr>
          <a:xfrm>
            <a:off x="-285522" y="47972"/>
            <a:ext cx="9645725" cy="5067776"/>
            <a:chOff x="-285522" y="47972"/>
            <a:chExt cx="9645725" cy="5067776"/>
          </a:xfrm>
        </p:grpSpPr>
        <p:sp>
          <p:nvSpPr>
            <p:cNvPr id="215" name="Google Shape;215;p10"/>
            <p:cNvSpPr/>
            <p:nvPr/>
          </p:nvSpPr>
          <p:spPr>
            <a:xfrm rot="7359723">
              <a:off x="7636163" y="4560550"/>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6" name="Google Shape;216;p10"/>
            <p:cNvSpPr/>
            <p:nvPr/>
          </p:nvSpPr>
          <p:spPr>
            <a:xfrm rot="-2287322">
              <a:off x="468013" y="4608500"/>
              <a:ext cx="434975" cy="41751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 name="Google Shape;217;p10"/>
            <p:cNvSpPr/>
            <p:nvPr/>
          </p:nvSpPr>
          <p:spPr>
            <a:xfrm rot="2700000">
              <a:off x="-145980" y="202033"/>
              <a:ext cx="723341" cy="69430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8" name="Google Shape;218;p10"/>
            <p:cNvSpPr/>
            <p:nvPr/>
          </p:nvSpPr>
          <p:spPr>
            <a:xfrm flipH="1" rot="-2700000">
              <a:off x="8497320" y="297858"/>
              <a:ext cx="723341" cy="694302"/>
            </a:xfrm>
            <a:custGeom>
              <a:rect b="b" l="l" r="r" t="t"/>
              <a:pathLst>
                <a:path extrusionOk="0" h="171" w="178">
                  <a:moveTo>
                    <a:pt x="94" y="0"/>
                  </a:moveTo>
                  <a:cubicBezTo>
                    <a:pt x="94" y="0"/>
                    <a:pt x="94" y="0"/>
                    <a:pt x="94" y="0"/>
                  </a:cubicBezTo>
                  <a:cubicBezTo>
                    <a:pt x="93" y="0"/>
                    <a:pt x="93" y="0"/>
                    <a:pt x="93" y="0"/>
                  </a:cubicBezTo>
                  <a:cubicBezTo>
                    <a:pt x="93" y="0"/>
                    <a:pt x="92" y="0"/>
                    <a:pt x="92" y="0"/>
                  </a:cubicBezTo>
                  <a:cubicBezTo>
                    <a:pt x="92" y="0"/>
                    <a:pt x="92" y="0"/>
                    <a:pt x="92" y="0"/>
                  </a:cubicBezTo>
                  <a:cubicBezTo>
                    <a:pt x="92" y="0"/>
                    <a:pt x="92" y="0"/>
                    <a:pt x="92" y="0"/>
                  </a:cubicBezTo>
                  <a:cubicBezTo>
                    <a:pt x="78" y="2"/>
                    <a:pt x="66" y="30"/>
                    <a:pt x="61" y="47"/>
                  </a:cubicBezTo>
                  <a:cubicBezTo>
                    <a:pt x="44" y="46"/>
                    <a:pt x="13" y="47"/>
                    <a:pt x="6" y="60"/>
                  </a:cubicBezTo>
                  <a:cubicBezTo>
                    <a:pt x="6" y="60"/>
                    <a:pt x="6" y="60"/>
                    <a:pt x="6" y="60"/>
                  </a:cubicBezTo>
                  <a:cubicBezTo>
                    <a:pt x="6" y="60"/>
                    <a:pt x="6" y="60"/>
                    <a:pt x="6" y="60"/>
                  </a:cubicBezTo>
                  <a:cubicBezTo>
                    <a:pt x="6" y="61"/>
                    <a:pt x="6" y="61"/>
                    <a:pt x="6" y="61"/>
                  </a:cubicBezTo>
                  <a:cubicBezTo>
                    <a:pt x="5" y="62"/>
                    <a:pt x="5" y="62"/>
                    <a:pt x="5" y="62"/>
                  </a:cubicBezTo>
                  <a:cubicBezTo>
                    <a:pt x="5" y="63"/>
                    <a:pt x="5" y="63"/>
                    <a:pt x="5" y="63"/>
                  </a:cubicBezTo>
                  <a:cubicBezTo>
                    <a:pt x="0" y="78"/>
                    <a:pt x="28" y="97"/>
                    <a:pt x="44" y="106"/>
                  </a:cubicBezTo>
                  <a:cubicBezTo>
                    <a:pt x="40" y="122"/>
                    <a:pt x="35" y="153"/>
                    <a:pt x="46" y="163"/>
                  </a:cubicBezTo>
                  <a:cubicBezTo>
                    <a:pt x="46" y="163"/>
                    <a:pt x="46" y="163"/>
                    <a:pt x="46" y="163"/>
                  </a:cubicBezTo>
                  <a:cubicBezTo>
                    <a:pt x="46" y="163"/>
                    <a:pt x="46" y="163"/>
                    <a:pt x="46" y="163"/>
                  </a:cubicBezTo>
                  <a:cubicBezTo>
                    <a:pt x="47" y="163"/>
                    <a:pt x="47" y="163"/>
                    <a:pt x="47" y="163"/>
                  </a:cubicBezTo>
                  <a:cubicBezTo>
                    <a:pt x="48" y="164"/>
                    <a:pt x="48" y="164"/>
                    <a:pt x="48" y="164"/>
                  </a:cubicBezTo>
                  <a:cubicBezTo>
                    <a:pt x="48" y="164"/>
                    <a:pt x="48" y="164"/>
                    <a:pt x="48" y="164"/>
                  </a:cubicBezTo>
                  <a:cubicBezTo>
                    <a:pt x="61" y="171"/>
                    <a:pt x="82" y="153"/>
                    <a:pt x="95" y="139"/>
                  </a:cubicBezTo>
                  <a:cubicBezTo>
                    <a:pt x="109" y="147"/>
                    <a:pt x="139" y="158"/>
                    <a:pt x="151" y="149"/>
                  </a:cubicBezTo>
                  <a:cubicBezTo>
                    <a:pt x="151" y="149"/>
                    <a:pt x="151" y="149"/>
                    <a:pt x="151" y="149"/>
                  </a:cubicBezTo>
                  <a:cubicBezTo>
                    <a:pt x="151" y="149"/>
                    <a:pt x="151" y="149"/>
                    <a:pt x="151" y="149"/>
                  </a:cubicBezTo>
                  <a:cubicBezTo>
                    <a:pt x="152" y="149"/>
                    <a:pt x="152" y="149"/>
                    <a:pt x="152" y="149"/>
                  </a:cubicBezTo>
                  <a:cubicBezTo>
                    <a:pt x="153" y="148"/>
                    <a:pt x="153" y="148"/>
                    <a:pt x="153" y="148"/>
                  </a:cubicBezTo>
                  <a:cubicBezTo>
                    <a:pt x="153" y="148"/>
                    <a:pt x="153" y="148"/>
                    <a:pt x="153" y="148"/>
                  </a:cubicBezTo>
                  <a:cubicBezTo>
                    <a:pt x="162" y="138"/>
                    <a:pt x="152" y="117"/>
                    <a:pt x="142" y="101"/>
                  </a:cubicBezTo>
                  <a:cubicBezTo>
                    <a:pt x="158" y="94"/>
                    <a:pt x="178" y="81"/>
                    <a:pt x="175" y="68"/>
                  </a:cubicBezTo>
                  <a:cubicBezTo>
                    <a:pt x="175" y="68"/>
                    <a:pt x="175" y="68"/>
                    <a:pt x="175" y="68"/>
                  </a:cubicBezTo>
                  <a:cubicBezTo>
                    <a:pt x="175" y="67"/>
                    <a:pt x="175" y="67"/>
                    <a:pt x="175" y="67"/>
                  </a:cubicBezTo>
                  <a:cubicBezTo>
                    <a:pt x="175" y="66"/>
                    <a:pt x="175" y="66"/>
                    <a:pt x="175" y="66"/>
                  </a:cubicBezTo>
                  <a:cubicBezTo>
                    <a:pt x="175" y="66"/>
                    <a:pt x="175" y="66"/>
                    <a:pt x="175" y="66"/>
                  </a:cubicBezTo>
                  <a:cubicBezTo>
                    <a:pt x="175" y="66"/>
                    <a:pt x="175" y="66"/>
                    <a:pt x="175" y="66"/>
                  </a:cubicBezTo>
                  <a:cubicBezTo>
                    <a:pt x="169" y="52"/>
                    <a:pt x="137" y="46"/>
                    <a:pt x="121" y="45"/>
                  </a:cubicBezTo>
                  <a:cubicBezTo>
                    <a:pt x="117" y="27"/>
                    <a:pt x="109" y="0"/>
                    <a:pt x="94"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19" name="Google Shape;219;p10"/>
          <p:cNvGrpSpPr/>
          <p:nvPr/>
        </p:nvGrpSpPr>
        <p:grpSpPr>
          <a:xfrm>
            <a:off x="167649" y="-47107"/>
            <a:ext cx="6301476" cy="5049757"/>
            <a:chOff x="167649" y="-47107"/>
            <a:chExt cx="6301476" cy="5049757"/>
          </a:xfrm>
        </p:grpSpPr>
        <p:sp>
          <p:nvSpPr>
            <p:cNvPr id="220" name="Google Shape;220;p10"/>
            <p:cNvSpPr/>
            <p:nvPr/>
          </p:nvSpPr>
          <p:spPr>
            <a:xfrm>
              <a:off x="3051024" y="143788"/>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1" name="Google Shape;221;p10"/>
            <p:cNvSpPr/>
            <p:nvPr/>
          </p:nvSpPr>
          <p:spPr>
            <a:xfrm>
              <a:off x="167649" y="3061388"/>
              <a:ext cx="229600" cy="213425"/>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2" name="Google Shape;222;p10"/>
            <p:cNvSpPr/>
            <p:nvPr/>
          </p:nvSpPr>
          <p:spPr>
            <a:xfrm>
              <a:off x="4116475" y="4598318"/>
              <a:ext cx="434975" cy="404332"/>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3" name="Google Shape;223;p10"/>
            <p:cNvSpPr/>
            <p:nvPr/>
          </p:nvSpPr>
          <p:spPr>
            <a:xfrm>
              <a:off x="6034150" y="-47107"/>
              <a:ext cx="434975" cy="404332"/>
            </a:xfrm>
            <a:custGeom>
              <a:rect b="b" l="l" r="r" t="t"/>
              <a:pathLst>
                <a:path extrusionOk="0" h="43" w="46">
                  <a:moveTo>
                    <a:pt x="46" y="22"/>
                  </a:moveTo>
                  <a:cubicBezTo>
                    <a:pt x="46" y="20"/>
                    <a:pt x="39" y="19"/>
                    <a:pt x="30" y="19"/>
                  </a:cubicBezTo>
                  <a:cubicBezTo>
                    <a:pt x="36" y="12"/>
                    <a:pt x="40" y="7"/>
                    <a:pt x="39" y="6"/>
                  </a:cubicBezTo>
                  <a:cubicBezTo>
                    <a:pt x="38" y="5"/>
                    <a:pt x="33" y="9"/>
                    <a:pt x="26" y="15"/>
                  </a:cubicBezTo>
                  <a:cubicBezTo>
                    <a:pt x="25" y="6"/>
                    <a:pt x="24" y="0"/>
                    <a:pt x="23" y="0"/>
                  </a:cubicBezTo>
                  <a:cubicBezTo>
                    <a:pt x="22" y="0"/>
                    <a:pt x="21" y="6"/>
                    <a:pt x="20" y="15"/>
                  </a:cubicBezTo>
                  <a:cubicBezTo>
                    <a:pt x="14" y="10"/>
                    <a:pt x="10" y="6"/>
                    <a:pt x="9" y="7"/>
                  </a:cubicBezTo>
                  <a:cubicBezTo>
                    <a:pt x="8" y="8"/>
                    <a:pt x="11" y="13"/>
                    <a:pt x="16" y="19"/>
                  </a:cubicBezTo>
                  <a:cubicBezTo>
                    <a:pt x="7" y="19"/>
                    <a:pt x="0" y="20"/>
                    <a:pt x="0" y="22"/>
                  </a:cubicBezTo>
                  <a:cubicBezTo>
                    <a:pt x="0" y="23"/>
                    <a:pt x="7" y="24"/>
                    <a:pt x="16" y="24"/>
                  </a:cubicBezTo>
                  <a:cubicBezTo>
                    <a:pt x="10" y="31"/>
                    <a:pt x="6" y="37"/>
                    <a:pt x="7" y="38"/>
                  </a:cubicBezTo>
                  <a:cubicBezTo>
                    <a:pt x="8" y="38"/>
                    <a:pt x="14" y="35"/>
                    <a:pt x="20" y="28"/>
                  </a:cubicBezTo>
                  <a:cubicBezTo>
                    <a:pt x="21" y="37"/>
                    <a:pt x="22" y="43"/>
                    <a:pt x="23" y="43"/>
                  </a:cubicBezTo>
                  <a:cubicBezTo>
                    <a:pt x="24" y="43"/>
                    <a:pt x="26" y="37"/>
                    <a:pt x="26" y="28"/>
                  </a:cubicBezTo>
                  <a:cubicBezTo>
                    <a:pt x="32" y="34"/>
                    <a:pt x="37" y="37"/>
                    <a:pt x="37" y="36"/>
                  </a:cubicBezTo>
                  <a:cubicBezTo>
                    <a:pt x="38" y="35"/>
                    <a:pt x="35" y="30"/>
                    <a:pt x="30" y="24"/>
                  </a:cubicBezTo>
                  <a:cubicBezTo>
                    <a:pt x="39" y="24"/>
                    <a:pt x="46" y="23"/>
                    <a:pt x="46" y="2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24" name="Google Shape;224;p10"/>
          <p:cNvGrpSpPr/>
          <p:nvPr/>
        </p:nvGrpSpPr>
        <p:grpSpPr>
          <a:xfrm>
            <a:off x="346550" y="328213"/>
            <a:ext cx="8641850" cy="4593087"/>
            <a:chOff x="346551" y="328213"/>
            <a:chExt cx="8641850" cy="4593087"/>
          </a:xfrm>
        </p:grpSpPr>
        <p:sp>
          <p:nvSpPr>
            <p:cNvPr id="225" name="Google Shape;225;p10"/>
            <p:cNvSpPr/>
            <p:nvPr/>
          </p:nvSpPr>
          <p:spPr>
            <a:xfrm>
              <a:off x="346551" y="1900475"/>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6" name="Google Shape;226;p10"/>
            <p:cNvSpPr/>
            <p:nvPr/>
          </p:nvSpPr>
          <p:spPr>
            <a:xfrm>
              <a:off x="1730076" y="328213"/>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7" name="Google Shape;227;p10"/>
            <p:cNvSpPr/>
            <p:nvPr/>
          </p:nvSpPr>
          <p:spPr>
            <a:xfrm>
              <a:off x="7517376" y="328213"/>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8" name="Google Shape;228;p10"/>
            <p:cNvSpPr/>
            <p:nvPr/>
          </p:nvSpPr>
          <p:spPr>
            <a:xfrm>
              <a:off x="8776063" y="1811450"/>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9" name="Google Shape;229;p10"/>
            <p:cNvSpPr/>
            <p:nvPr/>
          </p:nvSpPr>
          <p:spPr>
            <a:xfrm>
              <a:off x="8910701" y="3958538"/>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0" name="Google Shape;230;p10"/>
            <p:cNvSpPr/>
            <p:nvPr/>
          </p:nvSpPr>
          <p:spPr>
            <a:xfrm>
              <a:off x="2379213" y="4870600"/>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1" name="Google Shape;231;p10"/>
            <p:cNvSpPr/>
            <p:nvPr/>
          </p:nvSpPr>
          <p:spPr>
            <a:xfrm>
              <a:off x="5914451" y="4778400"/>
              <a:ext cx="77700" cy="777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2" name="Google Shape;232;p10"/>
            <p:cNvSpPr/>
            <p:nvPr/>
          </p:nvSpPr>
          <p:spPr>
            <a:xfrm>
              <a:off x="4846276" y="484300"/>
              <a:ext cx="50700" cy="507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33" name="Google Shape;233;p10"/>
          <p:cNvSpPr txBox="1"/>
          <p:nvPr>
            <p:ph type="title"/>
          </p:nvPr>
        </p:nvSpPr>
        <p:spPr>
          <a:xfrm>
            <a:off x="2724150" y="1307100"/>
            <a:ext cx="3695700" cy="2529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6000"/>
              <a:buNone/>
              <a:defRPr sz="6000"/>
            </a:lvl1pPr>
            <a:lvl2pPr lvl="1" algn="ctr">
              <a:lnSpc>
                <a:spcPct val="115000"/>
              </a:lnSpc>
              <a:spcBef>
                <a:spcPts val="0"/>
              </a:spcBef>
              <a:spcAft>
                <a:spcPts val="0"/>
              </a:spcAft>
              <a:buSzPts val="6000"/>
              <a:buNone/>
              <a:defRPr sz="6000"/>
            </a:lvl2pPr>
            <a:lvl3pPr lvl="2" algn="ctr">
              <a:lnSpc>
                <a:spcPct val="115000"/>
              </a:lnSpc>
              <a:spcBef>
                <a:spcPts val="0"/>
              </a:spcBef>
              <a:spcAft>
                <a:spcPts val="0"/>
              </a:spcAft>
              <a:buSzPts val="6000"/>
              <a:buNone/>
              <a:defRPr sz="6000"/>
            </a:lvl3pPr>
            <a:lvl4pPr lvl="3" algn="ctr">
              <a:lnSpc>
                <a:spcPct val="115000"/>
              </a:lnSpc>
              <a:spcBef>
                <a:spcPts val="0"/>
              </a:spcBef>
              <a:spcAft>
                <a:spcPts val="0"/>
              </a:spcAft>
              <a:buSzPts val="6000"/>
              <a:buNone/>
              <a:defRPr sz="6000"/>
            </a:lvl4pPr>
            <a:lvl5pPr lvl="4" algn="ctr">
              <a:lnSpc>
                <a:spcPct val="115000"/>
              </a:lnSpc>
              <a:spcBef>
                <a:spcPts val="0"/>
              </a:spcBef>
              <a:spcAft>
                <a:spcPts val="0"/>
              </a:spcAft>
              <a:buSzPts val="6000"/>
              <a:buNone/>
              <a:defRPr sz="6000"/>
            </a:lvl5pPr>
            <a:lvl6pPr lvl="5" algn="ctr">
              <a:lnSpc>
                <a:spcPct val="115000"/>
              </a:lnSpc>
              <a:spcBef>
                <a:spcPts val="0"/>
              </a:spcBef>
              <a:spcAft>
                <a:spcPts val="0"/>
              </a:spcAft>
              <a:buSzPts val="6000"/>
              <a:buNone/>
              <a:defRPr sz="6000"/>
            </a:lvl6pPr>
            <a:lvl7pPr lvl="6" algn="ctr">
              <a:lnSpc>
                <a:spcPct val="115000"/>
              </a:lnSpc>
              <a:spcBef>
                <a:spcPts val="0"/>
              </a:spcBef>
              <a:spcAft>
                <a:spcPts val="0"/>
              </a:spcAft>
              <a:buSzPts val="6000"/>
              <a:buNone/>
              <a:defRPr sz="6000"/>
            </a:lvl7pPr>
            <a:lvl8pPr lvl="7" algn="ctr">
              <a:lnSpc>
                <a:spcPct val="115000"/>
              </a:lnSpc>
              <a:spcBef>
                <a:spcPts val="0"/>
              </a:spcBef>
              <a:spcAft>
                <a:spcPts val="0"/>
              </a:spcAft>
              <a:buSzPts val="6000"/>
              <a:buNone/>
              <a:defRPr sz="6000"/>
            </a:lvl8pPr>
            <a:lvl9pPr lvl="8" algn="ctr">
              <a:lnSpc>
                <a:spcPct val="115000"/>
              </a:lnSpc>
              <a:spcBef>
                <a:spcPts val="0"/>
              </a:spcBef>
              <a:spcAft>
                <a:spcPts val="0"/>
              </a:spcAft>
              <a:buSzPts val="6000"/>
              <a:buNone/>
              <a:defRPr sz="6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5100" y="445025"/>
            <a:ext cx="7713900" cy="572700"/>
          </a:xfrm>
          <a:prstGeom prst="rect">
            <a:avLst/>
          </a:prstGeom>
          <a:noFill/>
          <a:ln>
            <a:noFill/>
          </a:ln>
        </p:spPr>
        <p:txBody>
          <a:bodyPr anchorCtr="0" anchor="t" bIns="91425" lIns="91425" spcFirstLastPara="1" rIns="91425" wrap="square" tIns="91425">
            <a:noAutofit/>
          </a:bodyPr>
          <a:lstStyle>
            <a:lvl1pPr lvl="0" marR="0" rtl="0" algn="ctr">
              <a:lnSpc>
                <a:spcPct val="115000"/>
              </a:lnSpc>
              <a:spcBef>
                <a:spcPts val="0"/>
              </a:spcBef>
              <a:spcAft>
                <a:spcPts val="0"/>
              </a:spcAft>
              <a:buClr>
                <a:schemeClr val="dk1"/>
              </a:buClr>
              <a:buSzPts val="2300"/>
              <a:buFont typeface="Lilita One"/>
              <a:buNone/>
              <a:defRPr b="0" i="0" sz="2300" u="none" cap="none" strike="noStrike">
                <a:solidFill>
                  <a:schemeClr val="dk1"/>
                </a:solidFill>
                <a:latin typeface="Lilita One"/>
                <a:ea typeface="Lilita One"/>
                <a:cs typeface="Lilita One"/>
                <a:sym typeface="Lilita One"/>
              </a:defRPr>
            </a:lvl1pPr>
            <a:lvl2pPr lvl="1" marR="0" rtl="0" algn="ctr">
              <a:lnSpc>
                <a:spcPct val="115000"/>
              </a:lnSpc>
              <a:spcBef>
                <a:spcPts val="0"/>
              </a:spcBef>
              <a:spcAft>
                <a:spcPts val="0"/>
              </a:spcAft>
              <a:buClr>
                <a:schemeClr val="dk2"/>
              </a:buClr>
              <a:buSzPts val="2300"/>
              <a:buFont typeface="Lilita One"/>
              <a:buNone/>
              <a:defRPr b="0" i="0" sz="2300" u="none" cap="none" strike="noStrike">
                <a:solidFill>
                  <a:schemeClr val="dk2"/>
                </a:solidFill>
                <a:latin typeface="Lilita One"/>
                <a:ea typeface="Lilita One"/>
                <a:cs typeface="Lilita One"/>
                <a:sym typeface="Lilita One"/>
              </a:defRPr>
            </a:lvl2pPr>
            <a:lvl3pPr lvl="2" marR="0" rtl="0" algn="ctr">
              <a:lnSpc>
                <a:spcPct val="115000"/>
              </a:lnSpc>
              <a:spcBef>
                <a:spcPts val="0"/>
              </a:spcBef>
              <a:spcAft>
                <a:spcPts val="0"/>
              </a:spcAft>
              <a:buClr>
                <a:schemeClr val="dk2"/>
              </a:buClr>
              <a:buSzPts val="2300"/>
              <a:buFont typeface="Lilita One"/>
              <a:buNone/>
              <a:defRPr b="0" i="0" sz="2300" u="none" cap="none" strike="noStrike">
                <a:solidFill>
                  <a:schemeClr val="dk2"/>
                </a:solidFill>
                <a:latin typeface="Lilita One"/>
                <a:ea typeface="Lilita One"/>
                <a:cs typeface="Lilita One"/>
                <a:sym typeface="Lilita One"/>
              </a:defRPr>
            </a:lvl3pPr>
            <a:lvl4pPr lvl="3" marR="0" rtl="0" algn="ctr">
              <a:lnSpc>
                <a:spcPct val="115000"/>
              </a:lnSpc>
              <a:spcBef>
                <a:spcPts val="0"/>
              </a:spcBef>
              <a:spcAft>
                <a:spcPts val="0"/>
              </a:spcAft>
              <a:buClr>
                <a:schemeClr val="dk2"/>
              </a:buClr>
              <a:buSzPts val="2300"/>
              <a:buFont typeface="Lilita One"/>
              <a:buNone/>
              <a:defRPr b="0" i="0" sz="2300" u="none" cap="none" strike="noStrike">
                <a:solidFill>
                  <a:schemeClr val="dk2"/>
                </a:solidFill>
                <a:latin typeface="Lilita One"/>
                <a:ea typeface="Lilita One"/>
                <a:cs typeface="Lilita One"/>
                <a:sym typeface="Lilita One"/>
              </a:defRPr>
            </a:lvl4pPr>
            <a:lvl5pPr lvl="4" marR="0" rtl="0" algn="ctr">
              <a:lnSpc>
                <a:spcPct val="115000"/>
              </a:lnSpc>
              <a:spcBef>
                <a:spcPts val="0"/>
              </a:spcBef>
              <a:spcAft>
                <a:spcPts val="0"/>
              </a:spcAft>
              <a:buClr>
                <a:schemeClr val="dk2"/>
              </a:buClr>
              <a:buSzPts val="2300"/>
              <a:buFont typeface="Lilita One"/>
              <a:buNone/>
              <a:defRPr b="0" i="0" sz="2300" u="none" cap="none" strike="noStrike">
                <a:solidFill>
                  <a:schemeClr val="dk2"/>
                </a:solidFill>
                <a:latin typeface="Lilita One"/>
                <a:ea typeface="Lilita One"/>
                <a:cs typeface="Lilita One"/>
                <a:sym typeface="Lilita One"/>
              </a:defRPr>
            </a:lvl5pPr>
            <a:lvl6pPr lvl="5" marR="0" rtl="0" algn="ctr">
              <a:lnSpc>
                <a:spcPct val="115000"/>
              </a:lnSpc>
              <a:spcBef>
                <a:spcPts val="0"/>
              </a:spcBef>
              <a:spcAft>
                <a:spcPts val="0"/>
              </a:spcAft>
              <a:buClr>
                <a:schemeClr val="dk2"/>
              </a:buClr>
              <a:buSzPts val="2300"/>
              <a:buFont typeface="Lilita One"/>
              <a:buNone/>
              <a:defRPr b="0" i="0" sz="2300" u="none" cap="none" strike="noStrike">
                <a:solidFill>
                  <a:schemeClr val="dk2"/>
                </a:solidFill>
                <a:latin typeface="Lilita One"/>
                <a:ea typeface="Lilita One"/>
                <a:cs typeface="Lilita One"/>
                <a:sym typeface="Lilita One"/>
              </a:defRPr>
            </a:lvl6pPr>
            <a:lvl7pPr lvl="6" marR="0" rtl="0" algn="ctr">
              <a:lnSpc>
                <a:spcPct val="115000"/>
              </a:lnSpc>
              <a:spcBef>
                <a:spcPts val="0"/>
              </a:spcBef>
              <a:spcAft>
                <a:spcPts val="0"/>
              </a:spcAft>
              <a:buClr>
                <a:schemeClr val="dk2"/>
              </a:buClr>
              <a:buSzPts val="2300"/>
              <a:buFont typeface="Lilita One"/>
              <a:buNone/>
              <a:defRPr b="0" i="0" sz="2300" u="none" cap="none" strike="noStrike">
                <a:solidFill>
                  <a:schemeClr val="dk2"/>
                </a:solidFill>
                <a:latin typeface="Lilita One"/>
                <a:ea typeface="Lilita One"/>
                <a:cs typeface="Lilita One"/>
                <a:sym typeface="Lilita One"/>
              </a:defRPr>
            </a:lvl7pPr>
            <a:lvl8pPr lvl="7" marR="0" rtl="0" algn="ctr">
              <a:lnSpc>
                <a:spcPct val="115000"/>
              </a:lnSpc>
              <a:spcBef>
                <a:spcPts val="0"/>
              </a:spcBef>
              <a:spcAft>
                <a:spcPts val="0"/>
              </a:spcAft>
              <a:buClr>
                <a:schemeClr val="dk2"/>
              </a:buClr>
              <a:buSzPts val="2300"/>
              <a:buFont typeface="Lilita One"/>
              <a:buNone/>
              <a:defRPr b="0" i="0" sz="2300" u="none" cap="none" strike="noStrike">
                <a:solidFill>
                  <a:schemeClr val="dk2"/>
                </a:solidFill>
                <a:latin typeface="Lilita One"/>
                <a:ea typeface="Lilita One"/>
                <a:cs typeface="Lilita One"/>
                <a:sym typeface="Lilita One"/>
              </a:defRPr>
            </a:lvl8pPr>
            <a:lvl9pPr lvl="8" marR="0" rtl="0" algn="ctr">
              <a:lnSpc>
                <a:spcPct val="115000"/>
              </a:lnSpc>
              <a:spcBef>
                <a:spcPts val="0"/>
              </a:spcBef>
              <a:spcAft>
                <a:spcPts val="0"/>
              </a:spcAft>
              <a:buClr>
                <a:schemeClr val="dk2"/>
              </a:buClr>
              <a:buSzPts val="2300"/>
              <a:buFont typeface="Lilita One"/>
              <a:buNone/>
              <a:defRPr b="0" i="0" sz="2300" u="none" cap="none" strike="noStrike">
                <a:solidFill>
                  <a:schemeClr val="dk2"/>
                </a:solidFill>
                <a:latin typeface="Lilita One"/>
                <a:ea typeface="Lilita One"/>
                <a:cs typeface="Lilita One"/>
                <a:sym typeface="Lilita One"/>
              </a:defRPr>
            </a:lvl9pPr>
          </a:lstStyle>
          <a:p/>
        </p:txBody>
      </p:sp>
      <p:sp>
        <p:nvSpPr>
          <p:cNvPr id="7" name="Google Shape;7;p1"/>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lt2"/>
              </a:buClr>
              <a:buSzPts val="1400"/>
              <a:buFont typeface="Baloo 2"/>
              <a:buChar char="●"/>
              <a:defRPr b="0" i="0" sz="1400" u="none" cap="none" strike="noStrike">
                <a:solidFill>
                  <a:schemeClr val="lt2"/>
                </a:solidFill>
                <a:latin typeface="Baloo 2"/>
                <a:ea typeface="Baloo 2"/>
                <a:cs typeface="Baloo 2"/>
                <a:sym typeface="Baloo 2"/>
              </a:defRPr>
            </a:lvl1pPr>
            <a:lvl2pPr indent="-317500" lvl="1" marL="914400" marR="0" rtl="0" algn="l">
              <a:lnSpc>
                <a:spcPct val="115000"/>
              </a:lnSpc>
              <a:spcBef>
                <a:spcPts val="0"/>
              </a:spcBef>
              <a:spcAft>
                <a:spcPts val="0"/>
              </a:spcAft>
              <a:buClr>
                <a:schemeClr val="lt2"/>
              </a:buClr>
              <a:buSzPts val="1400"/>
              <a:buFont typeface="Baloo 2"/>
              <a:buChar char="○"/>
              <a:defRPr b="0" i="0" sz="1400" u="none" cap="none" strike="noStrike">
                <a:solidFill>
                  <a:schemeClr val="lt2"/>
                </a:solidFill>
                <a:latin typeface="Baloo 2"/>
                <a:ea typeface="Baloo 2"/>
                <a:cs typeface="Baloo 2"/>
                <a:sym typeface="Baloo 2"/>
              </a:defRPr>
            </a:lvl2pPr>
            <a:lvl3pPr indent="-317500" lvl="2" marL="1371600" marR="0" rtl="0" algn="l">
              <a:lnSpc>
                <a:spcPct val="115000"/>
              </a:lnSpc>
              <a:spcBef>
                <a:spcPts val="0"/>
              </a:spcBef>
              <a:spcAft>
                <a:spcPts val="0"/>
              </a:spcAft>
              <a:buClr>
                <a:schemeClr val="lt2"/>
              </a:buClr>
              <a:buSzPts val="1400"/>
              <a:buFont typeface="Baloo 2"/>
              <a:buChar char="■"/>
              <a:defRPr b="0" i="0" sz="1400" u="none" cap="none" strike="noStrike">
                <a:solidFill>
                  <a:schemeClr val="lt2"/>
                </a:solidFill>
                <a:latin typeface="Baloo 2"/>
                <a:ea typeface="Baloo 2"/>
                <a:cs typeface="Baloo 2"/>
                <a:sym typeface="Baloo 2"/>
              </a:defRPr>
            </a:lvl3pPr>
            <a:lvl4pPr indent="-317500" lvl="3" marL="1828800" marR="0" rtl="0" algn="l">
              <a:lnSpc>
                <a:spcPct val="115000"/>
              </a:lnSpc>
              <a:spcBef>
                <a:spcPts val="0"/>
              </a:spcBef>
              <a:spcAft>
                <a:spcPts val="0"/>
              </a:spcAft>
              <a:buClr>
                <a:schemeClr val="lt2"/>
              </a:buClr>
              <a:buSzPts val="1400"/>
              <a:buFont typeface="Baloo 2"/>
              <a:buChar char="●"/>
              <a:defRPr b="0" i="0" sz="1400" u="none" cap="none" strike="noStrike">
                <a:solidFill>
                  <a:schemeClr val="lt2"/>
                </a:solidFill>
                <a:latin typeface="Baloo 2"/>
                <a:ea typeface="Baloo 2"/>
                <a:cs typeface="Baloo 2"/>
                <a:sym typeface="Baloo 2"/>
              </a:defRPr>
            </a:lvl4pPr>
            <a:lvl5pPr indent="-317500" lvl="4" marL="2286000" marR="0" rtl="0" algn="l">
              <a:lnSpc>
                <a:spcPct val="115000"/>
              </a:lnSpc>
              <a:spcBef>
                <a:spcPts val="0"/>
              </a:spcBef>
              <a:spcAft>
                <a:spcPts val="0"/>
              </a:spcAft>
              <a:buClr>
                <a:schemeClr val="lt2"/>
              </a:buClr>
              <a:buSzPts val="1400"/>
              <a:buFont typeface="Baloo 2"/>
              <a:buChar char="○"/>
              <a:defRPr b="0" i="0" sz="1400" u="none" cap="none" strike="noStrike">
                <a:solidFill>
                  <a:schemeClr val="lt2"/>
                </a:solidFill>
                <a:latin typeface="Baloo 2"/>
                <a:ea typeface="Baloo 2"/>
                <a:cs typeface="Baloo 2"/>
                <a:sym typeface="Baloo 2"/>
              </a:defRPr>
            </a:lvl5pPr>
            <a:lvl6pPr indent="-317500" lvl="5" marL="2743200" marR="0" rtl="0" algn="l">
              <a:lnSpc>
                <a:spcPct val="115000"/>
              </a:lnSpc>
              <a:spcBef>
                <a:spcPts val="0"/>
              </a:spcBef>
              <a:spcAft>
                <a:spcPts val="0"/>
              </a:spcAft>
              <a:buClr>
                <a:schemeClr val="lt2"/>
              </a:buClr>
              <a:buSzPts val="1400"/>
              <a:buFont typeface="Baloo 2"/>
              <a:buChar char="■"/>
              <a:defRPr b="0" i="0" sz="1400" u="none" cap="none" strike="noStrike">
                <a:solidFill>
                  <a:schemeClr val="lt2"/>
                </a:solidFill>
                <a:latin typeface="Baloo 2"/>
                <a:ea typeface="Baloo 2"/>
                <a:cs typeface="Baloo 2"/>
                <a:sym typeface="Baloo 2"/>
              </a:defRPr>
            </a:lvl6pPr>
            <a:lvl7pPr indent="-317500" lvl="6" marL="3200400" marR="0" rtl="0" algn="l">
              <a:lnSpc>
                <a:spcPct val="115000"/>
              </a:lnSpc>
              <a:spcBef>
                <a:spcPts val="0"/>
              </a:spcBef>
              <a:spcAft>
                <a:spcPts val="0"/>
              </a:spcAft>
              <a:buClr>
                <a:schemeClr val="lt2"/>
              </a:buClr>
              <a:buSzPts val="1400"/>
              <a:buFont typeface="Baloo 2"/>
              <a:buChar char="●"/>
              <a:defRPr b="0" i="0" sz="1400" u="none" cap="none" strike="noStrike">
                <a:solidFill>
                  <a:schemeClr val="lt2"/>
                </a:solidFill>
                <a:latin typeface="Baloo 2"/>
                <a:ea typeface="Baloo 2"/>
                <a:cs typeface="Baloo 2"/>
                <a:sym typeface="Baloo 2"/>
              </a:defRPr>
            </a:lvl7pPr>
            <a:lvl8pPr indent="-317500" lvl="7" marL="3657600" marR="0" rtl="0" algn="l">
              <a:lnSpc>
                <a:spcPct val="115000"/>
              </a:lnSpc>
              <a:spcBef>
                <a:spcPts val="0"/>
              </a:spcBef>
              <a:spcAft>
                <a:spcPts val="0"/>
              </a:spcAft>
              <a:buClr>
                <a:schemeClr val="lt2"/>
              </a:buClr>
              <a:buSzPts val="1400"/>
              <a:buFont typeface="Baloo 2"/>
              <a:buChar char="○"/>
              <a:defRPr b="0" i="0" sz="1400" u="none" cap="none" strike="noStrike">
                <a:solidFill>
                  <a:schemeClr val="lt2"/>
                </a:solidFill>
                <a:latin typeface="Baloo 2"/>
                <a:ea typeface="Baloo 2"/>
                <a:cs typeface="Baloo 2"/>
                <a:sym typeface="Baloo 2"/>
              </a:defRPr>
            </a:lvl8pPr>
            <a:lvl9pPr indent="-317500" lvl="8" marL="4114800" marR="0" rtl="0" algn="l">
              <a:lnSpc>
                <a:spcPct val="115000"/>
              </a:lnSpc>
              <a:spcBef>
                <a:spcPts val="0"/>
              </a:spcBef>
              <a:spcAft>
                <a:spcPts val="0"/>
              </a:spcAft>
              <a:buClr>
                <a:schemeClr val="lt2"/>
              </a:buClr>
              <a:buSzPts val="1400"/>
              <a:buFont typeface="Baloo 2"/>
              <a:buChar char="■"/>
              <a:defRPr b="0" i="0" sz="1400" u="none" cap="none" strike="noStrike">
                <a:solidFill>
                  <a:schemeClr val="lt2"/>
                </a:solidFill>
                <a:latin typeface="Baloo 2"/>
                <a:ea typeface="Baloo 2"/>
                <a:cs typeface="Baloo 2"/>
                <a:sym typeface="Baloo 2"/>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fTZp053gGt4" TargetMode="Externa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OsFV58Jps2k"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youtube.com/watch?v=ltJc9NolvaY"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8"/>
          <p:cNvSpPr txBox="1"/>
          <p:nvPr>
            <p:ph type="ctrTitle"/>
          </p:nvPr>
        </p:nvSpPr>
        <p:spPr>
          <a:xfrm>
            <a:off x="715100" y="535000"/>
            <a:ext cx="5081100" cy="29478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5200"/>
              <a:buNone/>
            </a:pPr>
            <a:r>
              <a:rPr lang="en" sz="3700"/>
              <a:t>Adaptive Storytime: A Community-Based Leadership Project</a:t>
            </a:r>
            <a:endParaRPr sz="4500"/>
          </a:p>
        </p:txBody>
      </p:sp>
      <p:sp>
        <p:nvSpPr>
          <p:cNvPr id="367" name="Google Shape;367;p18"/>
          <p:cNvSpPr txBox="1"/>
          <p:nvPr>
            <p:ph idx="1" type="subTitle"/>
          </p:nvPr>
        </p:nvSpPr>
        <p:spPr>
          <a:xfrm>
            <a:off x="715100" y="3487400"/>
            <a:ext cx="5081100" cy="409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400"/>
              <a:buNone/>
            </a:pPr>
            <a:r>
              <a:rPr lang="en"/>
              <a:t>Kaitlyn Spitler, OTS</a:t>
            </a:r>
            <a:endParaRPr/>
          </a:p>
        </p:txBody>
      </p:sp>
      <p:grpSp>
        <p:nvGrpSpPr>
          <p:cNvPr id="368" name="Google Shape;368;p18"/>
          <p:cNvGrpSpPr/>
          <p:nvPr/>
        </p:nvGrpSpPr>
        <p:grpSpPr>
          <a:xfrm>
            <a:off x="6072124" y="1137588"/>
            <a:ext cx="2963023" cy="2868325"/>
            <a:chOff x="6072124" y="1137588"/>
            <a:chExt cx="2963023" cy="2868325"/>
          </a:xfrm>
        </p:grpSpPr>
        <p:sp>
          <p:nvSpPr>
            <p:cNvPr id="369" name="Google Shape;369;p18"/>
            <p:cNvSpPr/>
            <p:nvPr/>
          </p:nvSpPr>
          <p:spPr>
            <a:xfrm>
              <a:off x="6072124" y="1333325"/>
              <a:ext cx="2963023" cy="2517675"/>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70" name="Google Shape;370;p18"/>
            <p:cNvGrpSpPr/>
            <p:nvPr/>
          </p:nvGrpSpPr>
          <p:grpSpPr>
            <a:xfrm>
              <a:off x="6164540" y="1137588"/>
              <a:ext cx="2451425" cy="2868325"/>
              <a:chOff x="6164540" y="1137588"/>
              <a:chExt cx="2451425" cy="2868325"/>
            </a:xfrm>
          </p:grpSpPr>
          <p:sp>
            <p:nvSpPr>
              <p:cNvPr id="371" name="Google Shape;371;p18"/>
              <p:cNvSpPr/>
              <p:nvPr/>
            </p:nvSpPr>
            <p:spPr>
              <a:xfrm>
                <a:off x="6980494" y="3560521"/>
                <a:ext cx="1542830" cy="445392"/>
              </a:xfrm>
              <a:custGeom>
                <a:rect b="b" l="l" r="r" t="t"/>
                <a:pathLst>
                  <a:path extrusionOk="0" h="81" w="281">
                    <a:moveTo>
                      <a:pt x="262" y="0"/>
                    </a:moveTo>
                    <a:cubicBezTo>
                      <a:pt x="175" y="9"/>
                      <a:pt x="89" y="19"/>
                      <a:pt x="4" y="30"/>
                    </a:cubicBezTo>
                    <a:cubicBezTo>
                      <a:pt x="14" y="46"/>
                      <a:pt x="12" y="66"/>
                      <a:pt x="0" y="81"/>
                    </a:cubicBezTo>
                    <a:cubicBezTo>
                      <a:pt x="92" y="70"/>
                      <a:pt x="177" y="58"/>
                      <a:pt x="271" y="47"/>
                    </a:cubicBezTo>
                    <a:cubicBezTo>
                      <a:pt x="280" y="29"/>
                      <a:pt x="281" y="14"/>
                      <a:pt x="26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2" name="Google Shape;372;p18"/>
              <p:cNvSpPr/>
              <p:nvPr/>
            </p:nvSpPr>
            <p:spPr>
              <a:xfrm>
                <a:off x="6210860" y="3328917"/>
                <a:ext cx="2202007" cy="420450"/>
              </a:xfrm>
              <a:custGeom>
                <a:rect b="b" l="l" r="r" t="t"/>
                <a:pathLst>
                  <a:path extrusionOk="0" h="118" w="618">
                    <a:moveTo>
                      <a:pt x="0" y="28"/>
                    </a:moveTo>
                    <a:lnTo>
                      <a:pt x="225" y="118"/>
                    </a:lnTo>
                    <a:lnTo>
                      <a:pt x="618" y="65"/>
                    </a:lnTo>
                    <a:lnTo>
                      <a:pt x="410" y="0"/>
                    </a:lnTo>
                    <a:lnTo>
                      <a:pt x="0" y="2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3" name="Google Shape;373;p18"/>
              <p:cNvSpPr/>
              <p:nvPr/>
            </p:nvSpPr>
            <p:spPr>
              <a:xfrm>
                <a:off x="6200171" y="3457190"/>
                <a:ext cx="815954" cy="505965"/>
              </a:xfrm>
              <a:custGeom>
                <a:rect b="b" l="l" r="r" t="t"/>
                <a:pathLst>
                  <a:path extrusionOk="0" h="92" w="149">
                    <a:moveTo>
                      <a:pt x="8" y="0"/>
                    </a:moveTo>
                    <a:cubicBezTo>
                      <a:pt x="48" y="16"/>
                      <a:pt x="89" y="32"/>
                      <a:pt x="129" y="48"/>
                    </a:cubicBezTo>
                    <a:cubicBezTo>
                      <a:pt x="134" y="50"/>
                      <a:pt x="140" y="53"/>
                      <a:pt x="144" y="57"/>
                    </a:cubicBezTo>
                    <a:cubicBezTo>
                      <a:pt x="149" y="62"/>
                      <a:pt x="148" y="69"/>
                      <a:pt x="148" y="76"/>
                    </a:cubicBezTo>
                    <a:cubicBezTo>
                      <a:pt x="148" y="81"/>
                      <a:pt x="147" y="86"/>
                      <a:pt x="143" y="89"/>
                    </a:cubicBezTo>
                    <a:cubicBezTo>
                      <a:pt x="140" y="92"/>
                      <a:pt x="135" y="92"/>
                      <a:pt x="131" y="91"/>
                    </a:cubicBezTo>
                    <a:cubicBezTo>
                      <a:pt x="127" y="91"/>
                      <a:pt x="124" y="89"/>
                      <a:pt x="120" y="88"/>
                    </a:cubicBezTo>
                    <a:cubicBezTo>
                      <a:pt x="80" y="72"/>
                      <a:pt x="40" y="56"/>
                      <a:pt x="0" y="40"/>
                    </a:cubicBezTo>
                    <a:cubicBezTo>
                      <a:pt x="10" y="28"/>
                      <a:pt x="12" y="12"/>
                      <a:pt x="8" y="0"/>
                    </a:cubicBezTo>
                    <a:close/>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4" name="Google Shape;374;p18"/>
              <p:cNvSpPr/>
              <p:nvPr/>
            </p:nvSpPr>
            <p:spPr>
              <a:xfrm>
                <a:off x="6253618" y="3521326"/>
                <a:ext cx="655614" cy="274361"/>
              </a:xfrm>
              <a:custGeom>
                <a:rect b="b" l="l" r="r" t="t"/>
                <a:pathLst>
                  <a:path extrusionOk="0" h="50" w="119">
                    <a:moveTo>
                      <a:pt x="119" y="50"/>
                    </a:moveTo>
                    <a:cubicBezTo>
                      <a:pt x="79" y="36"/>
                      <a:pt x="39" y="19"/>
                      <a:pt x="0" y="0"/>
                    </a:cubicBezTo>
                    <a:cubicBezTo>
                      <a:pt x="41" y="14"/>
                      <a:pt x="81" y="31"/>
                      <a:pt x="119" y="5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5" name="Google Shape;375;p18"/>
              <p:cNvSpPr/>
              <p:nvPr/>
            </p:nvSpPr>
            <p:spPr>
              <a:xfrm>
                <a:off x="6250055" y="3578336"/>
                <a:ext cx="652051" cy="263672"/>
              </a:xfrm>
              <a:custGeom>
                <a:rect b="b" l="l" r="r" t="t"/>
                <a:pathLst>
                  <a:path extrusionOk="0" h="48" w="119">
                    <a:moveTo>
                      <a:pt x="119" y="48"/>
                    </a:moveTo>
                    <a:cubicBezTo>
                      <a:pt x="81" y="33"/>
                      <a:pt x="38" y="16"/>
                      <a:pt x="0" y="0"/>
                    </a:cubicBezTo>
                    <a:cubicBezTo>
                      <a:pt x="42" y="12"/>
                      <a:pt x="82" y="28"/>
                      <a:pt x="119" y="48"/>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6" name="Google Shape;376;p18"/>
              <p:cNvSpPr/>
              <p:nvPr/>
            </p:nvSpPr>
            <p:spPr>
              <a:xfrm>
                <a:off x="6232239" y="3628220"/>
                <a:ext cx="648488" cy="245856"/>
              </a:xfrm>
              <a:custGeom>
                <a:rect b="b" l="l" r="r" t="t"/>
                <a:pathLst>
                  <a:path extrusionOk="0" h="45" w="118">
                    <a:moveTo>
                      <a:pt x="118" y="45"/>
                    </a:moveTo>
                    <a:cubicBezTo>
                      <a:pt x="78" y="32"/>
                      <a:pt x="39" y="18"/>
                      <a:pt x="0" y="0"/>
                    </a:cubicBezTo>
                    <a:cubicBezTo>
                      <a:pt x="40" y="13"/>
                      <a:pt x="80" y="27"/>
                      <a:pt x="118" y="45"/>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7" name="Google Shape;377;p18"/>
              <p:cNvSpPr/>
              <p:nvPr/>
            </p:nvSpPr>
            <p:spPr>
              <a:xfrm>
                <a:off x="6164540" y="3428685"/>
                <a:ext cx="887216" cy="577228"/>
              </a:xfrm>
              <a:custGeom>
                <a:rect b="b" l="l" r="r" t="t"/>
                <a:pathLst>
                  <a:path extrusionOk="0" h="105" w="161">
                    <a:moveTo>
                      <a:pt x="148" y="105"/>
                    </a:moveTo>
                    <a:cubicBezTo>
                      <a:pt x="101" y="90"/>
                      <a:pt x="7" y="53"/>
                      <a:pt x="1" y="50"/>
                    </a:cubicBezTo>
                    <a:cubicBezTo>
                      <a:pt x="0" y="49"/>
                      <a:pt x="0" y="46"/>
                      <a:pt x="1" y="45"/>
                    </a:cubicBezTo>
                    <a:cubicBezTo>
                      <a:pt x="1" y="44"/>
                      <a:pt x="4" y="44"/>
                      <a:pt x="7" y="44"/>
                    </a:cubicBezTo>
                    <a:cubicBezTo>
                      <a:pt x="9" y="44"/>
                      <a:pt x="82" y="75"/>
                      <a:pt x="124" y="88"/>
                    </a:cubicBezTo>
                    <a:cubicBezTo>
                      <a:pt x="126" y="88"/>
                      <a:pt x="142" y="94"/>
                      <a:pt x="143" y="94"/>
                    </a:cubicBezTo>
                    <a:cubicBezTo>
                      <a:pt x="148" y="93"/>
                      <a:pt x="151" y="85"/>
                      <a:pt x="151" y="80"/>
                    </a:cubicBezTo>
                    <a:cubicBezTo>
                      <a:pt x="152" y="70"/>
                      <a:pt x="148" y="62"/>
                      <a:pt x="148" y="62"/>
                    </a:cubicBezTo>
                    <a:cubicBezTo>
                      <a:pt x="146" y="59"/>
                      <a:pt x="140" y="56"/>
                      <a:pt x="134" y="54"/>
                    </a:cubicBezTo>
                    <a:cubicBezTo>
                      <a:pt x="96" y="41"/>
                      <a:pt x="61" y="23"/>
                      <a:pt x="22" y="11"/>
                    </a:cubicBezTo>
                    <a:cubicBezTo>
                      <a:pt x="18" y="9"/>
                      <a:pt x="10" y="6"/>
                      <a:pt x="8" y="4"/>
                    </a:cubicBezTo>
                    <a:cubicBezTo>
                      <a:pt x="6" y="2"/>
                      <a:pt x="8" y="0"/>
                      <a:pt x="8" y="0"/>
                    </a:cubicBezTo>
                    <a:cubicBezTo>
                      <a:pt x="49" y="16"/>
                      <a:pt x="94" y="33"/>
                      <a:pt x="135" y="50"/>
                    </a:cubicBezTo>
                    <a:cubicBezTo>
                      <a:pt x="143" y="53"/>
                      <a:pt x="153" y="57"/>
                      <a:pt x="154" y="58"/>
                    </a:cubicBezTo>
                    <a:cubicBezTo>
                      <a:pt x="157" y="60"/>
                      <a:pt x="161" y="74"/>
                      <a:pt x="160" y="81"/>
                    </a:cubicBezTo>
                    <a:cubicBezTo>
                      <a:pt x="158" y="88"/>
                      <a:pt x="154" y="97"/>
                      <a:pt x="148" y="105"/>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8" name="Google Shape;378;p18"/>
              <p:cNvSpPr/>
              <p:nvPr/>
            </p:nvSpPr>
            <p:spPr>
              <a:xfrm>
                <a:off x="7083824" y="3286159"/>
                <a:ext cx="1532141" cy="445392"/>
              </a:xfrm>
              <a:custGeom>
                <a:rect b="b" l="l" r="r" t="t"/>
                <a:pathLst>
                  <a:path extrusionOk="0" h="81" w="279">
                    <a:moveTo>
                      <a:pt x="261" y="0"/>
                    </a:moveTo>
                    <a:cubicBezTo>
                      <a:pt x="174" y="8"/>
                      <a:pt x="88" y="19"/>
                      <a:pt x="3" y="30"/>
                    </a:cubicBezTo>
                    <a:cubicBezTo>
                      <a:pt x="14" y="46"/>
                      <a:pt x="12" y="66"/>
                      <a:pt x="0" y="81"/>
                    </a:cubicBezTo>
                    <a:cubicBezTo>
                      <a:pt x="91" y="70"/>
                      <a:pt x="176" y="58"/>
                      <a:pt x="271" y="47"/>
                    </a:cubicBezTo>
                    <a:cubicBezTo>
                      <a:pt x="279" y="29"/>
                      <a:pt x="279" y="14"/>
                      <a:pt x="261"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9" name="Google Shape;379;p18"/>
              <p:cNvSpPr/>
              <p:nvPr/>
            </p:nvSpPr>
            <p:spPr>
              <a:xfrm>
                <a:off x="6307065" y="3054555"/>
                <a:ext cx="2209133" cy="420450"/>
              </a:xfrm>
              <a:custGeom>
                <a:rect b="b" l="l" r="r" t="t"/>
                <a:pathLst>
                  <a:path extrusionOk="0" h="118" w="620">
                    <a:moveTo>
                      <a:pt x="0" y="28"/>
                    </a:moveTo>
                    <a:lnTo>
                      <a:pt x="227" y="118"/>
                    </a:lnTo>
                    <a:lnTo>
                      <a:pt x="620" y="65"/>
                    </a:lnTo>
                    <a:lnTo>
                      <a:pt x="412" y="0"/>
                    </a:lnTo>
                    <a:lnTo>
                      <a:pt x="0" y="28"/>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0" name="Google Shape;380;p18"/>
              <p:cNvSpPr/>
              <p:nvPr/>
            </p:nvSpPr>
            <p:spPr>
              <a:xfrm>
                <a:off x="6296375" y="3186391"/>
                <a:ext cx="819517" cy="502402"/>
              </a:xfrm>
              <a:custGeom>
                <a:rect b="b" l="l" r="r" t="t"/>
                <a:pathLst>
                  <a:path extrusionOk="0" h="91" w="149">
                    <a:moveTo>
                      <a:pt x="9" y="0"/>
                    </a:moveTo>
                    <a:cubicBezTo>
                      <a:pt x="49" y="16"/>
                      <a:pt x="89" y="31"/>
                      <a:pt x="129" y="47"/>
                    </a:cubicBezTo>
                    <a:cubicBezTo>
                      <a:pt x="135" y="50"/>
                      <a:pt x="140" y="52"/>
                      <a:pt x="144" y="56"/>
                    </a:cubicBezTo>
                    <a:cubicBezTo>
                      <a:pt x="149" y="62"/>
                      <a:pt x="149" y="69"/>
                      <a:pt x="148" y="75"/>
                    </a:cubicBezTo>
                    <a:cubicBezTo>
                      <a:pt x="148" y="80"/>
                      <a:pt x="148" y="86"/>
                      <a:pt x="143" y="89"/>
                    </a:cubicBezTo>
                    <a:cubicBezTo>
                      <a:pt x="140" y="91"/>
                      <a:pt x="136" y="91"/>
                      <a:pt x="132" y="91"/>
                    </a:cubicBezTo>
                    <a:cubicBezTo>
                      <a:pt x="128" y="90"/>
                      <a:pt x="124" y="89"/>
                      <a:pt x="120" y="87"/>
                    </a:cubicBezTo>
                    <a:cubicBezTo>
                      <a:pt x="80" y="71"/>
                      <a:pt x="40" y="55"/>
                      <a:pt x="0" y="39"/>
                    </a:cubicBezTo>
                    <a:cubicBezTo>
                      <a:pt x="10" y="27"/>
                      <a:pt x="12" y="11"/>
                      <a:pt x="9" y="0"/>
                    </a:cubicBezTo>
                    <a:close/>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1" name="Google Shape;381;p18"/>
              <p:cNvSpPr/>
              <p:nvPr/>
            </p:nvSpPr>
            <p:spPr>
              <a:xfrm>
                <a:off x="6353385" y="3254091"/>
                <a:ext cx="652051" cy="267235"/>
              </a:xfrm>
              <a:custGeom>
                <a:rect b="b" l="l" r="r" t="t"/>
                <a:pathLst>
                  <a:path extrusionOk="0" h="49" w="119">
                    <a:moveTo>
                      <a:pt x="119" y="49"/>
                    </a:moveTo>
                    <a:cubicBezTo>
                      <a:pt x="79" y="35"/>
                      <a:pt x="39" y="18"/>
                      <a:pt x="0" y="0"/>
                    </a:cubicBezTo>
                    <a:cubicBezTo>
                      <a:pt x="41" y="13"/>
                      <a:pt x="81" y="30"/>
                      <a:pt x="119" y="49"/>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2" name="Google Shape;382;p18"/>
              <p:cNvSpPr/>
              <p:nvPr/>
            </p:nvSpPr>
            <p:spPr>
              <a:xfrm>
                <a:off x="6353385" y="3303975"/>
                <a:ext cx="652051" cy="263672"/>
              </a:xfrm>
              <a:custGeom>
                <a:rect b="b" l="l" r="r" t="t"/>
                <a:pathLst>
                  <a:path extrusionOk="0" h="48" w="119">
                    <a:moveTo>
                      <a:pt x="119" y="48"/>
                    </a:moveTo>
                    <a:cubicBezTo>
                      <a:pt x="80" y="34"/>
                      <a:pt x="38" y="17"/>
                      <a:pt x="0" y="0"/>
                    </a:cubicBezTo>
                    <a:cubicBezTo>
                      <a:pt x="41" y="12"/>
                      <a:pt x="81" y="28"/>
                      <a:pt x="119" y="48"/>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3" name="Google Shape;383;p18"/>
              <p:cNvSpPr/>
              <p:nvPr/>
            </p:nvSpPr>
            <p:spPr>
              <a:xfrm>
                <a:off x="6335570" y="3357422"/>
                <a:ext cx="644924" cy="242293"/>
              </a:xfrm>
              <a:custGeom>
                <a:rect b="b" l="l" r="r" t="t"/>
                <a:pathLst>
                  <a:path extrusionOk="0" h="44" w="117">
                    <a:moveTo>
                      <a:pt x="117" y="44"/>
                    </a:moveTo>
                    <a:cubicBezTo>
                      <a:pt x="77" y="32"/>
                      <a:pt x="38" y="17"/>
                      <a:pt x="0" y="0"/>
                    </a:cubicBezTo>
                    <a:cubicBezTo>
                      <a:pt x="40" y="12"/>
                      <a:pt x="79" y="26"/>
                      <a:pt x="117" y="4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4" name="Google Shape;384;p18"/>
              <p:cNvSpPr/>
              <p:nvPr/>
            </p:nvSpPr>
            <p:spPr>
              <a:xfrm>
                <a:off x="6264307" y="3154323"/>
                <a:ext cx="883653" cy="577228"/>
              </a:xfrm>
              <a:custGeom>
                <a:rect b="b" l="l" r="r" t="t"/>
                <a:pathLst>
                  <a:path extrusionOk="0" h="105" w="161">
                    <a:moveTo>
                      <a:pt x="149" y="105"/>
                    </a:moveTo>
                    <a:cubicBezTo>
                      <a:pt x="101" y="90"/>
                      <a:pt x="8" y="53"/>
                      <a:pt x="1" y="50"/>
                    </a:cubicBezTo>
                    <a:cubicBezTo>
                      <a:pt x="0" y="49"/>
                      <a:pt x="0" y="46"/>
                      <a:pt x="1" y="45"/>
                    </a:cubicBezTo>
                    <a:cubicBezTo>
                      <a:pt x="1" y="44"/>
                      <a:pt x="4" y="44"/>
                      <a:pt x="7" y="44"/>
                    </a:cubicBezTo>
                    <a:cubicBezTo>
                      <a:pt x="9" y="44"/>
                      <a:pt x="82" y="75"/>
                      <a:pt x="125" y="88"/>
                    </a:cubicBezTo>
                    <a:cubicBezTo>
                      <a:pt x="126" y="88"/>
                      <a:pt x="142" y="94"/>
                      <a:pt x="144" y="94"/>
                    </a:cubicBezTo>
                    <a:cubicBezTo>
                      <a:pt x="149" y="93"/>
                      <a:pt x="151" y="85"/>
                      <a:pt x="152" y="80"/>
                    </a:cubicBezTo>
                    <a:cubicBezTo>
                      <a:pt x="153" y="70"/>
                      <a:pt x="149" y="62"/>
                      <a:pt x="148" y="62"/>
                    </a:cubicBezTo>
                    <a:cubicBezTo>
                      <a:pt x="146" y="59"/>
                      <a:pt x="140" y="56"/>
                      <a:pt x="134" y="54"/>
                    </a:cubicBezTo>
                    <a:cubicBezTo>
                      <a:pt x="96" y="41"/>
                      <a:pt x="61" y="23"/>
                      <a:pt x="23" y="11"/>
                    </a:cubicBezTo>
                    <a:cubicBezTo>
                      <a:pt x="19" y="10"/>
                      <a:pt x="10" y="6"/>
                      <a:pt x="8" y="4"/>
                    </a:cubicBezTo>
                    <a:cubicBezTo>
                      <a:pt x="7" y="2"/>
                      <a:pt x="8" y="0"/>
                      <a:pt x="8" y="0"/>
                    </a:cubicBezTo>
                    <a:cubicBezTo>
                      <a:pt x="50" y="16"/>
                      <a:pt x="94" y="34"/>
                      <a:pt x="135" y="50"/>
                    </a:cubicBezTo>
                    <a:cubicBezTo>
                      <a:pt x="143" y="53"/>
                      <a:pt x="153" y="57"/>
                      <a:pt x="155" y="58"/>
                    </a:cubicBezTo>
                    <a:cubicBezTo>
                      <a:pt x="157" y="60"/>
                      <a:pt x="161" y="75"/>
                      <a:pt x="160" y="82"/>
                    </a:cubicBezTo>
                    <a:cubicBezTo>
                      <a:pt x="158" y="89"/>
                      <a:pt x="155" y="97"/>
                      <a:pt x="149" y="105"/>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5" name="Google Shape;385;p18"/>
              <p:cNvSpPr/>
              <p:nvPr/>
            </p:nvSpPr>
            <p:spPr>
              <a:xfrm>
                <a:off x="6535104" y="1137588"/>
                <a:ext cx="1521452" cy="1186524"/>
              </a:xfrm>
              <a:custGeom>
                <a:rect b="b" l="l" r="r" t="t"/>
                <a:pathLst>
                  <a:path extrusionOk="0" h="216" w="277">
                    <a:moveTo>
                      <a:pt x="86" y="36"/>
                    </a:moveTo>
                    <a:cubicBezTo>
                      <a:pt x="78" y="19"/>
                      <a:pt x="59" y="15"/>
                      <a:pt x="40" y="17"/>
                    </a:cubicBezTo>
                    <a:cubicBezTo>
                      <a:pt x="21" y="20"/>
                      <a:pt x="5" y="36"/>
                      <a:pt x="2" y="54"/>
                    </a:cubicBezTo>
                    <a:cubicBezTo>
                      <a:pt x="0" y="72"/>
                      <a:pt x="11" y="92"/>
                      <a:pt x="26" y="97"/>
                    </a:cubicBezTo>
                    <a:cubicBezTo>
                      <a:pt x="12" y="124"/>
                      <a:pt x="19" y="158"/>
                      <a:pt x="39" y="181"/>
                    </a:cubicBezTo>
                    <a:cubicBezTo>
                      <a:pt x="59" y="204"/>
                      <a:pt x="92" y="216"/>
                      <a:pt x="123" y="216"/>
                    </a:cubicBezTo>
                    <a:cubicBezTo>
                      <a:pt x="155" y="216"/>
                      <a:pt x="186" y="206"/>
                      <a:pt x="212" y="189"/>
                    </a:cubicBezTo>
                    <a:cubicBezTo>
                      <a:pt x="231" y="178"/>
                      <a:pt x="249" y="164"/>
                      <a:pt x="260" y="145"/>
                    </a:cubicBezTo>
                    <a:cubicBezTo>
                      <a:pt x="270" y="126"/>
                      <a:pt x="274" y="103"/>
                      <a:pt x="263" y="83"/>
                    </a:cubicBezTo>
                    <a:cubicBezTo>
                      <a:pt x="272" y="73"/>
                      <a:pt x="277" y="60"/>
                      <a:pt x="277" y="47"/>
                    </a:cubicBezTo>
                    <a:cubicBezTo>
                      <a:pt x="277" y="34"/>
                      <a:pt x="271" y="22"/>
                      <a:pt x="262" y="13"/>
                    </a:cubicBezTo>
                    <a:cubicBezTo>
                      <a:pt x="253" y="5"/>
                      <a:pt x="242" y="0"/>
                      <a:pt x="230" y="0"/>
                    </a:cubicBezTo>
                    <a:cubicBezTo>
                      <a:pt x="218" y="1"/>
                      <a:pt x="207" y="8"/>
                      <a:pt x="202" y="18"/>
                    </a:cubicBezTo>
                    <a:cubicBezTo>
                      <a:pt x="161" y="2"/>
                      <a:pt x="108" y="15"/>
                      <a:pt x="86" y="36"/>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6" name="Google Shape;386;p18"/>
              <p:cNvSpPr/>
              <p:nvPr/>
            </p:nvSpPr>
            <p:spPr>
              <a:xfrm>
                <a:off x="7447262" y="2131703"/>
                <a:ext cx="851585" cy="566539"/>
              </a:xfrm>
              <a:custGeom>
                <a:rect b="b" l="l" r="r" t="t"/>
                <a:pathLst>
                  <a:path extrusionOk="0" h="103" w="155">
                    <a:moveTo>
                      <a:pt x="43" y="0"/>
                    </a:moveTo>
                    <a:cubicBezTo>
                      <a:pt x="48" y="13"/>
                      <a:pt x="61" y="21"/>
                      <a:pt x="74" y="25"/>
                    </a:cubicBezTo>
                    <a:cubicBezTo>
                      <a:pt x="88" y="30"/>
                      <a:pt x="102" y="31"/>
                      <a:pt x="116" y="35"/>
                    </a:cubicBezTo>
                    <a:cubicBezTo>
                      <a:pt x="130" y="39"/>
                      <a:pt x="143" y="46"/>
                      <a:pt x="149" y="59"/>
                    </a:cubicBezTo>
                    <a:cubicBezTo>
                      <a:pt x="155" y="71"/>
                      <a:pt x="151" y="88"/>
                      <a:pt x="140" y="96"/>
                    </a:cubicBezTo>
                    <a:cubicBezTo>
                      <a:pt x="134" y="101"/>
                      <a:pt x="126" y="103"/>
                      <a:pt x="120" y="100"/>
                    </a:cubicBezTo>
                    <a:cubicBezTo>
                      <a:pt x="115" y="98"/>
                      <a:pt x="112" y="94"/>
                      <a:pt x="109" y="90"/>
                    </a:cubicBezTo>
                    <a:cubicBezTo>
                      <a:pt x="99" y="79"/>
                      <a:pt x="85" y="73"/>
                      <a:pt x="70" y="70"/>
                    </a:cubicBezTo>
                    <a:cubicBezTo>
                      <a:pt x="55" y="66"/>
                      <a:pt x="40" y="63"/>
                      <a:pt x="26" y="57"/>
                    </a:cubicBezTo>
                    <a:cubicBezTo>
                      <a:pt x="17" y="54"/>
                      <a:pt x="8" y="48"/>
                      <a:pt x="4" y="39"/>
                    </a:cubicBezTo>
                    <a:cubicBezTo>
                      <a:pt x="0" y="31"/>
                      <a:pt x="2" y="20"/>
                      <a:pt x="8" y="13"/>
                    </a:cubicBezTo>
                    <a:cubicBezTo>
                      <a:pt x="14" y="6"/>
                      <a:pt x="24" y="2"/>
                      <a:pt x="43"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7" name="Google Shape;387;p18"/>
              <p:cNvSpPr/>
              <p:nvPr/>
            </p:nvSpPr>
            <p:spPr>
              <a:xfrm>
                <a:off x="6545793" y="2584221"/>
                <a:ext cx="1289848" cy="1200777"/>
              </a:xfrm>
              <a:custGeom>
                <a:rect b="b" l="l" r="r" t="t"/>
                <a:pathLst>
                  <a:path extrusionOk="0" h="219" w="235">
                    <a:moveTo>
                      <a:pt x="42" y="0"/>
                    </a:moveTo>
                    <a:cubicBezTo>
                      <a:pt x="37" y="16"/>
                      <a:pt x="26" y="29"/>
                      <a:pt x="17" y="43"/>
                    </a:cubicBezTo>
                    <a:cubicBezTo>
                      <a:pt x="8" y="57"/>
                      <a:pt x="0" y="73"/>
                      <a:pt x="3" y="90"/>
                    </a:cubicBezTo>
                    <a:cubicBezTo>
                      <a:pt x="6" y="107"/>
                      <a:pt x="21" y="120"/>
                      <a:pt x="36" y="129"/>
                    </a:cubicBezTo>
                    <a:cubicBezTo>
                      <a:pt x="52" y="137"/>
                      <a:pt x="69" y="143"/>
                      <a:pt x="84" y="152"/>
                    </a:cubicBezTo>
                    <a:cubicBezTo>
                      <a:pt x="100" y="162"/>
                      <a:pt x="113" y="175"/>
                      <a:pt x="127" y="187"/>
                    </a:cubicBezTo>
                    <a:cubicBezTo>
                      <a:pt x="140" y="199"/>
                      <a:pt x="156" y="211"/>
                      <a:pt x="174" y="215"/>
                    </a:cubicBezTo>
                    <a:cubicBezTo>
                      <a:pt x="192" y="219"/>
                      <a:pt x="214" y="215"/>
                      <a:pt x="225" y="201"/>
                    </a:cubicBezTo>
                    <a:cubicBezTo>
                      <a:pt x="233" y="191"/>
                      <a:pt x="235" y="179"/>
                      <a:pt x="232" y="167"/>
                    </a:cubicBezTo>
                    <a:cubicBezTo>
                      <a:pt x="230" y="155"/>
                      <a:pt x="224" y="144"/>
                      <a:pt x="217" y="135"/>
                    </a:cubicBezTo>
                    <a:cubicBezTo>
                      <a:pt x="199" y="110"/>
                      <a:pt x="172" y="91"/>
                      <a:pt x="141" y="81"/>
                    </a:cubicBezTo>
                    <a:cubicBezTo>
                      <a:pt x="131" y="79"/>
                      <a:pt x="121" y="77"/>
                      <a:pt x="112" y="73"/>
                    </a:cubicBezTo>
                    <a:cubicBezTo>
                      <a:pt x="103" y="69"/>
                      <a:pt x="94" y="64"/>
                      <a:pt x="89" y="55"/>
                    </a:cubicBezTo>
                    <a:cubicBezTo>
                      <a:pt x="83" y="46"/>
                      <a:pt x="83" y="35"/>
                      <a:pt x="80" y="25"/>
                    </a:cubicBezTo>
                    <a:cubicBezTo>
                      <a:pt x="77" y="15"/>
                      <a:pt x="69" y="4"/>
                      <a:pt x="42"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8" name="Google Shape;388;p18"/>
              <p:cNvSpPr/>
              <p:nvPr/>
            </p:nvSpPr>
            <p:spPr>
              <a:xfrm>
                <a:off x="7023251" y="2755252"/>
                <a:ext cx="1215023" cy="872968"/>
              </a:xfrm>
              <a:custGeom>
                <a:rect b="b" l="l" r="r" t="t"/>
                <a:pathLst>
                  <a:path extrusionOk="0" h="159" w="221">
                    <a:moveTo>
                      <a:pt x="107" y="18"/>
                    </a:moveTo>
                    <a:cubicBezTo>
                      <a:pt x="140" y="44"/>
                      <a:pt x="173" y="70"/>
                      <a:pt x="202" y="100"/>
                    </a:cubicBezTo>
                    <a:cubicBezTo>
                      <a:pt x="211" y="109"/>
                      <a:pt x="221" y="122"/>
                      <a:pt x="219" y="135"/>
                    </a:cubicBezTo>
                    <a:cubicBezTo>
                      <a:pt x="216" y="150"/>
                      <a:pt x="196" y="159"/>
                      <a:pt x="180" y="156"/>
                    </a:cubicBezTo>
                    <a:cubicBezTo>
                      <a:pt x="164" y="154"/>
                      <a:pt x="150" y="143"/>
                      <a:pt x="138" y="133"/>
                    </a:cubicBezTo>
                    <a:cubicBezTo>
                      <a:pt x="121" y="117"/>
                      <a:pt x="104" y="100"/>
                      <a:pt x="85" y="86"/>
                    </a:cubicBezTo>
                    <a:cubicBezTo>
                      <a:pt x="66" y="71"/>
                      <a:pt x="45" y="59"/>
                      <a:pt x="22" y="54"/>
                    </a:cubicBezTo>
                    <a:cubicBezTo>
                      <a:pt x="13" y="52"/>
                      <a:pt x="3" y="49"/>
                      <a:pt x="1" y="41"/>
                    </a:cubicBezTo>
                    <a:cubicBezTo>
                      <a:pt x="0" y="37"/>
                      <a:pt x="2" y="32"/>
                      <a:pt x="4" y="28"/>
                    </a:cubicBezTo>
                    <a:cubicBezTo>
                      <a:pt x="14" y="12"/>
                      <a:pt x="33" y="1"/>
                      <a:pt x="53" y="0"/>
                    </a:cubicBezTo>
                    <a:cubicBezTo>
                      <a:pt x="72" y="0"/>
                      <a:pt x="93" y="7"/>
                      <a:pt x="107" y="18"/>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9" name="Google Shape;389;p18"/>
              <p:cNvSpPr/>
              <p:nvPr/>
            </p:nvSpPr>
            <p:spPr>
              <a:xfrm>
                <a:off x="7518525" y="2181587"/>
                <a:ext cx="185282" cy="57010"/>
              </a:xfrm>
              <a:custGeom>
                <a:rect b="b" l="l" r="r" t="t"/>
                <a:pathLst>
                  <a:path extrusionOk="0" h="10" w="34">
                    <a:moveTo>
                      <a:pt x="34" y="0"/>
                    </a:moveTo>
                    <a:cubicBezTo>
                      <a:pt x="25" y="7"/>
                      <a:pt x="12" y="10"/>
                      <a:pt x="0" y="7"/>
                    </a:cubicBezTo>
                    <a:cubicBezTo>
                      <a:pt x="12" y="4"/>
                      <a:pt x="22" y="2"/>
                      <a:pt x="34"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0" name="Google Shape;390;p18"/>
              <p:cNvSpPr/>
              <p:nvPr/>
            </p:nvSpPr>
            <p:spPr>
              <a:xfrm>
                <a:off x="7497146" y="3161449"/>
                <a:ext cx="327807" cy="345624"/>
              </a:xfrm>
              <a:custGeom>
                <a:rect b="b" l="l" r="r" t="t"/>
                <a:pathLst>
                  <a:path extrusionOk="0" h="63" w="60">
                    <a:moveTo>
                      <a:pt x="60" y="63"/>
                    </a:moveTo>
                    <a:cubicBezTo>
                      <a:pt x="47" y="36"/>
                      <a:pt x="26" y="15"/>
                      <a:pt x="0" y="0"/>
                    </a:cubicBezTo>
                    <a:cubicBezTo>
                      <a:pt x="28" y="10"/>
                      <a:pt x="52" y="34"/>
                      <a:pt x="60" y="6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1" name="Google Shape;391;p18"/>
              <p:cNvSpPr/>
              <p:nvPr/>
            </p:nvSpPr>
            <p:spPr>
              <a:xfrm>
                <a:off x="7760817" y="2071129"/>
                <a:ext cx="324244" cy="381256"/>
              </a:xfrm>
              <a:custGeom>
                <a:rect b="b" l="l" r="r" t="t"/>
                <a:pathLst>
                  <a:path extrusionOk="0" h="69" w="59">
                    <a:moveTo>
                      <a:pt x="59" y="0"/>
                    </a:moveTo>
                    <a:cubicBezTo>
                      <a:pt x="31" y="14"/>
                      <a:pt x="8" y="39"/>
                      <a:pt x="0" y="68"/>
                    </a:cubicBezTo>
                    <a:cubicBezTo>
                      <a:pt x="8" y="69"/>
                      <a:pt x="15" y="63"/>
                      <a:pt x="20" y="57"/>
                    </a:cubicBezTo>
                    <a:cubicBezTo>
                      <a:pt x="34" y="41"/>
                      <a:pt x="47" y="23"/>
                      <a:pt x="59" y="0"/>
                    </a:cubicBezTo>
                    <a:close/>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2" name="Google Shape;392;p18"/>
              <p:cNvSpPr/>
              <p:nvPr/>
            </p:nvSpPr>
            <p:spPr>
              <a:xfrm>
                <a:off x="6955552" y="2227907"/>
                <a:ext cx="869401" cy="238730"/>
              </a:xfrm>
              <a:custGeom>
                <a:rect b="b" l="l" r="r" t="t"/>
                <a:pathLst>
                  <a:path extrusionOk="0" h="44" w="158">
                    <a:moveTo>
                      <a:pt x="0" y="10"/>
                    </a:moveTo>
                    <a:cubicBezTo>
                      <a:pt x="11" y="2"/>
                      <a:pt x="27" y="0"/>
                      <a:pt x="41" y="0"/>
                    </a:cubicBezTo>
                    <a:cubicBezTo>
                      <a:pt x="82" y="1"/>
                      <a:pt x="123" y="12"/>
                      <a:pt x="158" y="33"/>
                    </a:cubicBezTo>
                    <a:cubicBezTo>
                      <a:pt x="157" y="40"/>
                      <a:pt x="148" y="43"/>
                      <a:pt x="142" y="43"/>
                    </a:cubicBezTo>
                    <a:cubicBezTo>
                      <a:pt x="130" y="44"/>
                      <a:pt x="118" y="42"/>
                      <a:pt x="107" y="40"/>
                    </a:cubicBezTo>
                    <a:cubicBezTo>
                      <a:pt x="72" y="35"/>
                      <a:pt x="37" y="30"/>
                      <a:pt x="0" y="10"/>
                    </a:cubicBezTo>
                    <a:close/>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3" name="Google Shape;393;p18"/>
              <p:cNvSpPr/>
              <p:nvPr/>
            </p:nvSpPr>
            <p:spPr>
              <a:xfrm>
                <a:off x="7066009" y="2231471"/>
                <a:ext cx="666303" cy="153215"/>
              </a:xfrm>
              <a:custGeom>
                <a:rect b="b" l="l" r="r" t="t"/>
                <a:pathLst>
                  <a:path extrusionOk="0" h="28" w="121">
                    <a:moveTo>
                      <a:pt x="121" y="28"/>
                    </a:moveTo>
                    <a:cubicBezTo>
                      <a:pt x="83" y="11"/>
                      <a:pt x="41" y="3"/>
                      <a:pt x="0" y="4"/>
                    </a:cubicBezTo>
                    <a:cubicBezTo>
                      <a:pt x="41" y="0"/>
                      <a:pt x="84" y="8"/>
                      <a:pt x="121" y="28"/>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4" name="Google Shape;394;p18"/>
              <p:cNvSpPr/>
              <p:nvPr/>
            </p:nvSpPr>
            <p:spPr>
              <a:xfrm>
                <a:off x="7123019" y="2299170"/>
                <a:ext cx="598604" cy="106894"/>
              </a:xfrm>
              <a:custGeom>
                <a:rect b="b" l="l" r="r" t="t"/>
                <a:pathLst>
                  <a:path extrusionOk="0" h="20" w="109">
                    <a:moveTo>
                      <a:pt x="109" y="20"/>
                    </a:moveTo>
                    <a:cubicBezTo>
                      <a:pt x="74" y="8"/>
                      <a:pt x="37" y="2"/>
                      <a:pt x="0" y="2"/>
                    </a:cubicBezTo>
                    <a:cubicBezTo>
                      <a:pt x="37" y="0"/>
                      <a:pt x="75" y="6"/>
                      <a:pt x="109" y="2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5" name="Google Shape;395;p18"/>
              <p:cNvSpPr/>
              <p:nvPr/>
            </p:nvSpPr>
            <p:spPr>
              <a:xfrm>
                <a:off x="7803574" y="2110324"/>
                <a:ext cx="235166" cy="285051"/>
              </a:xfrm>
              <a:custGeom>
                <a:rect b="b" l="l" r="r" t="t"/>
                <a:pathLst>
                  <a:path extrusionOk="0" h="52" w="43">
                    <a:moveTo>
                      <a:pt x="0" y="52"/>
                    </a:moveTo>
                    <a:cubicBezTo>
                      <a:pt x="10" y="32"/>
                      <a:pt x="25" y="14"/>
                      <a:pt x="43" y="0"/>
                    </a:cubicBezTo>
                    <a:cubicBezTo>
                      <a:pt x="27" y="16"/>
                      <a:pt x="13" y="33"/>
                      <a:pt x="0" y="5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6" name="Google Shape;396;p18"/>
              <p:cNvSpPr/>
              <p:nvPr/>
            </p:nvSpPr>
            <p:spPr>
              <a:xfrm>
                <a:off x="6873600" y="2035498"/>
                <a:ext cx="1236401" cy="1261350"/>
              </a:xfrm>
              <a:custGeom>
                <a:rect b="b" l="l" r="r" t="t"/>
                <a:pathLst>
                  <a:path extrusionOk="0" h="230" w="225">
                    <a:moveTo>
                      <a:pt x="225" y="0"/>
                    </a:moveTo>
                    <a:cubicBezTo>
                      <a:pt x="225" y="0"/>
                      <a:pt x="178" y="63"/>
                      <a:pt x="177" y="64"/>
                    </a:cubicBezTo>
                    <a:cubicBezTo>
                      <a:pt x="170" y="72"/>
                      <a:pt x="158" y="75"/>
                      <a:pt x="148" y="71"/>
                    </a:cubicBezTo>
                    <a:cubicBezTo>
                      <a:pt x="10" y="43"/>
                      <a:pt x="10" y="43"/>
                      <a:pt x="10" y="43"/>
                    </a:cubicBezTo>
                    <a:cubicBezTo>
                      <a:pt x="0" y="194"/>
                      <a:pt x="0" y="194"/>
                      <a:pt x="0" y="194"/>
                    </a:cubicBezTo>
                    <a:cubicBezTo>
                      <a:pt x="0" y="194"/>
                      <a:pt x="137" y="226"/>
                      <a:pt x="139" y="227"/>
                    </a:cubicBezTo>
                    <a:cubicBezTo>
                      <a:pt x="144" y="230"/>
                      <a:pt x="150" y="230"/>
                      <a:pt x="156" y="229"/>
                    </a:cubicBezTo>
                    <a:cubicBezTo>
                      <a:pt x="162" y="227"/>
                      <a:pt x="167" y="223"/>
                      <a:pt x="170" y="218"/>
                    </a:cubicBezTo>
                    <a:cubicBezTo>
                      <a:pt x="220" y="168"/>
                      <a:pt x="220" y="168"/>
                      <a:pt x="220" y="168"/>
                    </a:cubicBezTo>
                    <a:lnTo>
                      <a:pt x="225" y="0"/>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7" name="Google Shape;397;p18"/>
              <p:cNvSpPr/>
              <p:nvPr/>
            </p:nvSpPr>
            <p:spPr>
              <a:xfrm>
                <a:off x="7803574" y="2402501"/>
                <a:ext cx="32068" cy="833774"/>
              </a:xfrm>
              <a:custGeom>
                <a:rect b="b" l="l" r="r" t="t"/>
                <a:pathLst>
                  <a:path extrusionOk="0" h="152" w="6">
                    <a:moveTo>
                      <a:pt x="5" y="0"/>
                    </a:moveTo>
                    <a:cubicBezTo>
                      <a:pt x="6" y="38"/>
                      <a:pt x="6" y="76"/>
                      <a:pt x="4" y="114"/>
                    </a:cubicBezTo>
                    <a:cubicBezTo>
                      <a:pt x="3" y="127"/>
                      <a:pt x="3" y="139"/>
                      <a:pt x="0" y="152"/>
                    </a:cubicBezTo>
                    <a:cubicBezTo>
                      <a:pt x="0" y="150"/>
                      <a:pt x="0" y="149"/>
                      <a:pt x="0" y="147"/>
                    </a:cubicBezTo>
                    <a:cubicBezTo>
                      <a:pt x="1" y="98"/>
                      <a:pt x="0" y="49"/>
                      <a:pt x="5"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8" name="Google Shape;398;p18"/>
              <p:cNvSpPr/>
              <p:nvPr/>
            </p:nvSpPr>
            <p:spPr>
              <a:xfrm>
                <a:off x="7632544" y="2420317"/>
                <a:ext cx="42757" cy="855153"/>
              </a:xfrm>
              <a:custGeom>
                <a:rect b="b" l="l" r="r" t="t"/>
                <a:pathLst>
                  <a:path extrusionOk="0" h="156" w="8">
                    <a:moveTo>
                      <a:pt x="8" y="0"/>
                    </a:moveTo>
                    <a:cubicBezTo>
                      <a:pt x="8" y="52"/>
                      <a:pt x="5" y="104"/>
                      <a:pt x="0" y="156"/>
                    </a:cubicBezTo>
                    <a:cubicBezTo>
                      <a:pt x="0" y="104"/>
                      <a:pt x="2" y="52"/>
                      <a:pt x="8"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9" name="Google Shape;399;p18"/>
              <p:cNvSpPr/>
              <p:nvPr/>
            </p:nvSpPr>
            <p:spPr>
              <a:xfrm>
                <a:off x="7215660" y="2516522"/>
                <a:ext cx="345622" cy="99768"/>
              </a:xfrm>
              <a:custGeom>
                <a:rect b="b" l="l" r="r" t="t"/>
                <a:pathLst>
                  <a:path extrusionOk="0" h="18" w="63">
                    <a:moveTo>
                      <a:pt x="63" y="10"/>
                    </a:moveTo>
                    <a:cubicBezTo>
                      <a:pt x="62" y="13"/>
                      <a:pt x="62" y="16"/>
                      <a:pt x="60" y="18"/>
                    </a:cubicBezTo>
                    <a:cubicBezTo>
                      <a:pt x="57" y="18"/>
                      <a:pt x="56" y="14"/>
                      <a:pt x="54" y="12"/>
                    </a:cubicBezTo>
                    <a:cubicBezTo>
                      <a:pt x="53" y="11"/>
                      <a:pt x="52" y="11"/>
                      <a:pt x="51" y="12"/>
                    </a:cubicBezTo>
                    <a:cubicBezTo>
                      <a:pt x="50" y="13"/>
                      <a:pt x="49" y="14"/>
                      <a:pt x="47" y="14"/>
                    </a:cubicBezTo>
                    <a:cubicBezTo>
                      <a:pt x="45" y="14"/>
                      <a:pt x="44" y="13"/>
                      <a:pt x="43" y="12"/>
                    </a:cubicBezTo>
                    <a:cubicBezTo>
                      <a:pt x="42" y="11"/>
                      <a:pt x="41" y="11"/>
                      <a:pt x="40" y="11"/>
                    </a:cubicBezTo>
                    <a:cubicBezTo>
                      <a:pt x="38" y="11"/>
                      <a:pt x="37" y="12"/>
                      <a:pt x="35" y="12"/>
                    </a:cubicBezTo>
                    <a:cubicBezTo>
                      <a:pt x="32" y="12"/>
                      <a:pt x="30" y="8"/>
                      <a:pt x="28" y="8"/>
                    </a:cubicBezTo>
                    <a:cubicBezTo>
                      <a:pt x="25" y="7"/>
                      <a:pt x="22" y="11"/>
                      <a:pt x="19" y="9"/>
                    </a:cubicBezTo>
                    <a:cubicBezTo>
                      <a:pt x="15" y="8"/>
                      <a:pt x="13" y="2"/>
                      <a:pt x="8" y="4"/>
                    </a:cubicBezTo>
                    <a:cubicBezTo>
                      <a:pt x="6" y="4"/>
                      <a:pt x="2" y="6"/>
                      <a:pt x="0" y="4"/>
                    </a:cubicBezTo>
                    <a:cubicBezTo>
                      <a:pt x="3" y="6"/>
                      <a:pt x="5" y="4"/>
                      <a:pt x="8" y="3"/>
                    </a:cubicBezTo>
                    <a:cubicBezTo>
                      <a:pt x="14" y="0"/>
                      <a:pt x="18" y="11"/>
                      <a:pt x="23" y="7"/>
                    </a:cubicBezTo>
                    <a:cubicBezTo>
                      <a:pt x="24" y="6"/>
                      <a:pt x="26" y="5"/>
                      <a:pt x="28" y="6"/>
                    </a:cubicBezTo>
                    <a:cubicBezTo>
                      <a:pt x="31" y="6"/>
                      <a:pt x="32" y="10"/>
                      <a:pt x="35" y="10"/>
                    </a:cubicBezTo>
                    <a:cubicBezTo>
                      <a:pt x="36" y="10"/>
                      <a:pt x="38" y="9"/>
                      <a:pt x="39" y="9"/>
                    </a:cubicBezTo>
                    <a:cubicBezTo>
                      <a:pt x="41" y="9"/>
                      <a:pt x="43" y="9"/>
                      <a:pt x="44" y="11"/>
                    </a:cubicBezTo>
                    <a:cubicBezTo>
                      <a:pt x="45" y="12"/>
                      <a:pt x="46" y="13"/>
                      <a:pt x="47" y="13"/>
                    </a:cubicBezTo>
                    <a:cubicBezTo>
                      <a:pt x="48" y="13"/>
                      <a:pt x="49" y="11"/>
                      <a:pt x="50" y="10"/>
                    </a:cubicBezTo>
                    <a:cubicBezTo>
                      <a:pt x="54" y="8"/>
                      <a:pt x="56" y="12"/>
                      <a:pt x="57" y="15"/>
                    </a:cubicBezTo>
                    <a:cubicBezTo>
                      <a:pt x="58" y="16"/>
                      <a:pt x="59" y="17"/>
                      <a:pt x="60" y="17"/>
                    </a:cubicBezTo>
                    <a:cubicBezTo>
                      <a:pt x="60" y="18"/>
                      <a:pt x="60" y="18"/>
                      <a:pt x="60" y="18"/>
                    </a:cubicBezTo>
                    <a:cubicBezTo>
                      <a:pt x="61" y="15"/>
                      <a:pt x="62" y="13"/>
                      <a:pt x="63" y="1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0" name="Google Shape;400;p18"/>
              <p:cNvSpPr/>
              <p:nvPr/>
            </p:nvSpPr>
            <p:spPr>
              <a:xfrm>
                <a:off x="7026814" y="2484453"/>
                <a:ext cx="128272" cy="39195"/>
              </a:xfrm>
              <a:custGeom>
                <a:rect b="b" l="l" r="r" t="t"/>
                <a:pathLst>
                  <a:path extrusionOk="0" h="7" w="23">
                    <a:moveTo>
                      <a:pt x="23" y="4"/>
                    </a:moveTo>
                    <a:cubicBezTo>
                      <a:pt x="21" y="7"/>
                      <a:pt x="15" y="7"/>
                      <a:pt x="13" y="4"/>
                    </a:cubicBezTo>
                    <a:cubicBezTo>
                      <a:pt x="12" y="2"/>
                      <a:pt x="12" y="1"/>
                      <a:pt x="12" y="2"/>
                    </a:cubicBezTo>
                    <a:cubicBezTo>
                      <a:pt x="12" y="1"/>
                      <a:pt x="11" y="2"/>
                      <a:pt x="10" y="3"/>
                    </a:cubicBezTo>
                    <a:cubicBezTo>
                      <a:pt x="7" y="5"/>
                      <a:pt x="2" y="5"/>
                      <a:pt x="0" y="3"/>
                    </a:cubicBezTo>
                    <a:cubicBezTo>
                      <a:pt x="3" y="4"/>
                      <a:pt x="6" y="4"/>
                      <a:pt x="9" y="2"/>
                    </a:cubicBezTo>
                    <a:cubicBezTo>
                      <a:pt x="9" y="1"/>
                      <a:pt x="10" y="0"/>
                      <a:pt x="12" y="0"/>
                    </a:cubicBezTo>
                    <a:cubicBezTo>
                      <a:pt x="14" y="0"/>
                      <a:pt x="14" y="1"/>
                      <a:pt x="15" y="3"/>
                    </a:cubicBezTo>
                    <a:cubicBezTo>
                      <a:pt x="16" y="5"/>
                      <a:pt x="20" y="6"/>
                      <a:pt x="23"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1" name="Google Shape;401;p18"/>
              <p:cNvSpPr/>
              <p:nvPr/>
            </p:nvSpPr>
            <p:spPr>
              <a:xfrm>
                <a:off x="7165776" y="2623416"/>
                <a:ext cx="270797" cy="35631"/>
              </a:xfrm>
              <a:custGeom>
                <a:rect b="b" l="l" r="r" t="t"/>
                <a:pathLst>
                  <a:path extrusionOk="0" h="7" w="49">
                    <a:moveTo>
                      <a:pt x="49" y="5"/>
                    </a:moveTo>
                    <a:cubicBezTo>
                      <a:pt x="41" y="7"/>
                      <a:pt x="32" y="7"/>
                      <a:pt x="24" y="5"/>
                    </a:cubicBezTo>
                    <a:cubicBezTo>
                      <a:pt x="20" y="4"/>
                      <a:pt x="16" y="2"/>
                      <a:pt x="12" y="2"/>
                    </a:cubicBezTo>
                    <a:cubicBezTo>
                      <a:pt x="9" y="1"/>
                      <a:pt x="4" y="1"/>
                      <a:pt x="0" y="1"/>
                    </a:cubicBezTo>
                    <a:cubicBezTo>
                      <a:pt x="9" y="0"/>
                      <a:pt x="17" y="0"/>
                      <a:pt x="25" y="3"/>
                    </a:cubicBezTo>
                    <a:cubicBezTo>
                      <a:pt x="32" y="5"/>
                      <a:pt x="41" y="5"/>
                      <a:pt x="49" y="5"/>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2" name="Google Shape;402;p18"/>
              <p:cNvSpPr/>
              <p:nvPr/>
            </p:nvSpPr>
            <p:spPr>
              <a:xfrm>
                <a:off x="7906904" y="2431006"/>
                <a:ext cx="153214" cy="85515"/>
              </a:xfrm>
              <a:custGeom>
                <a:rect b="b" l="l" r="r" t="t"/>
                <a:pathLst>
                  <a:path extrusionOk="0" h="16" w="28">
                    <a:moveTo>
                      <a:pt x="28" y="1"/>
                    </a:moveTo>
                    <a:cubicBezTo>
                      <a:pt x="26" y="1"/>
                      <a:pt x="22" y="2"/>
                      <a:pt x="21" y="4"/>
                    </a:cubicBezTo>
                    <a:cubicBezTo>
                      <a:pt x="21" y="5"/>
                      <a:pt x="20" y="7"/>
                      <a:pt x="18" y="7"/>
                    </a:cubicBezTo>
                    <a:cubicBezTo>
                      <a:pt x="16" y="8"/>
                      <a:pt x="15" y="7"/>
                      <a:pt x="14" y="8"/>
                    </a:cubicBezTo>
                    <a:cubicBezTo>
                      <a:pt x="12" y="9"/>
                      <a:pt x="11" y="12"/>
                      <a:pt x="8" y="14"/>
                    </a:cubicBezTo>
                    <a:cubicBezTo>
                      <a:pt x="6" y="15"/>
                      <a:pt x="3" y="16"/>
                      <a:pt x="0" y="15"/>
                    </a:cubicBezTo>
                    <a:cubicBezTo>
                      <a:pt x="3" y="15"/>
                      <a:pt x="5" y="14"/>
                      <a:pt x="7" y="12"/>
                    </a:cubicBezTo>
                    <a:cubicBezTo>
                      <a:pt x="9" y="11"/>
                      <a:pt x="10" y="8"/>
                      <a:pt x="13" y="6"/>
                    </a:cubicBezTo>
                    <a:cubicBezTo>
                      <a:pt x="15" y="5"/>
                      <a:pt x="17" y="6"/>
                      <a:pt x="18" y="6"/>
                    </a:cubicBezTo>
                    <a:cubicBezTo>
                      <a:pt x="19" y="5"/>
                      <a:pt x="19" y="4"/>
                      <a:pt x="20" y="3"/>
                    </a:cubicBezTo>
                    <a:cubicBezTo>
                      <a:pt x="22" y="0"/>
                      <a:pt x="26" y="1"/>
                      <a:pt x="28" y="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3" name="Google Shape;403;p18"/>
              <p:cNvSpPr/>
              <p:nvPr/>
            </p:nvSpPr>
            <p:spPr>
              <a:xfrm>
                <a:off x="7914031" y="2562842"/>
                <a:ext cx="142525" cy="64136"/>
              </a:xfrm>
              <a:custGeom>
                <a:rect b="b" l="l" r="r" t="t"/>
                <a:pathLst>
                  <a:path extrusionOk="0" h="12" w="26">
                    <a:moveTo>
                      <a:pt x="26" y="0"/>
                    </a:moveTo>
                    <a:cubicBezTo>
                      <a:pt x="22" y="4"/>
                      <a:pt x="17" y="4"/>
                      <a:pt x="12" y="4"/>
                    </a:cubicBezTo>
                    <a:cubicBezTo>
                      <a:pt x="10" y="4"/>
                      <a:pt x="9" y="7"/>
                      <a:pt x="7" y="9"/>
                    </a:cubicBezTo>
                    <a:cubicBezTo>
                      <a:pt x="5" y="11"/>
                      <a:pt x="2" y="11"/>
                      <a:pt x="0" y="12"/>
                    </a:cubicBezTo>
                    <a:cubicBezTo>
                      <a:pt x="3" y="10"/>
                      <a:pt x="6" y="9"/>
                      <a:pt x="8" y="5"/>
                    </a:cubicBezTo>
                    <a:cubicBezTo>
                      <a:pt x="8" y="4"/>
                      <a:pt x="9" y="2"/>
                      <a:pt x="11" y="2"/>
                    </a:cubicBezTo>
                    <a:cubicBezTo>
                      <a:pt x="13" y="1"/>
                      <a:pt x="14" y="2"/>
                      <a:pt x="15" y="2"/>
                    </a:cubicBezTo>
                    <a:cubicBezTo>
                      <a:pt x="19" y="2"/>
                      <a:pt x="23" y="2"/>
                      <a:pt x="26"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4" name="Google Shape;404;p18"/>
              <p:cNvSpPr/>
              <p:nvPr/>
            </p:nvSpPr>
            <p:spPr>
              <a:xfrm>
                <a:off x="7924720" y="2669736"/>
                <a:ext cx="124709" cy="67700"/>
              </a:xfrm>
              <a:custGeom>
                <a:rect b="b" l="l" r="r" t="t"/>
                <a:pathLst>
                  <a:path extrusionOk="0" h="12" w="23">
                    <a:moveTo>
                      <a:pt x="23" y="0"/>
                    </a:moveTo>
                    <a:cubicBezTo>
                      <a:pt x="21" y="5"/>
                      <a:pt x="15" y="7"/>
                      <a:pt x="10" y="7"/>
                    </a:cubicBezTo>
                    <a:cubicBezTo>
                      <a:pt x="8" y="7"/>
                      <a:pt x="6" y="6"/>
                      <a:pt x="4" y="7"/>
                    </a:cubicBezTo>
                    <a:cubicBezTo>
                      <a:pt x="4" y="8"/>
                      <a:pt x="4" y="9"/>
                      <a:pt x="3" y="10"/>
                    </a:cubicBezTo>
                    <a:cubicBezTo>
                      <a:pt x="2" y="11"/>
                      <a:pt x="1" y="12"/>
                      <a:pt x="0" y="11"/>
                    </a:cubicBezTo>
                    <a:cubicBezTo>
                      <a:pt x="1" y="12"/>
                      <a:pt x="2" y="10"/>
                      <a:pt x="2" y="10"/>
                    </a:cubicBezTo>
                    <a:cubicBezTo>
                      <a:pt x="3" y="4"/>
                      <a:pt x="6" y="4"/>
                      <a:pt x="11" y="5"/>
                    </a:cubicBezTo>
                    <a:cubicBezTo>
                      <a:pt x="15" y="5"/>
                      <a:pt x="19" y="4"/>
                      <a:pt x="23"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5" name="Google Shape;405;p18"/>
              <p:cNvSpPr/>
              <p:nvPr/>
            </p:nvSpPr>
            <p:spPr>
              <a:xfrm>
                <a:off x="7935409" y="2765941"/>
                <a:ext cx="124709" cy="71263"/>
              </a:xfrm>
              <a:custGeom>
                <a:rect b="b" l="l" r="r" t="t"/>
                <a:pathLst>
                  <a:path extrusionOk="0" h="13" w="23">
                    <a:moveTo>
                      <a:pt x="23" y="0"/>
                    </a:moveTo>
                    <a:cubicBezTo>
                      <a:pt x="20" y="4"/>
                      <a:pt x="16" y="6"/>
                      <a:pt x="11" y="7"/>
                    </a:cubicBezTo>
                    <a:cubicBezTo>
                      <a:pt x="9" y="7"/>
                      <a:pt x="7" y="8"/>
                      <a:pt x="6" y="10"/>
                    </a:cubicBezTo>
                    <a:cubicBezTo>
                      <a:pt x="4" y="11"/>
                      <a:pt x="2" y="13"/>
                      <a:pt x="0" y="13"/>
                    </a:cubicBezTo>
                    <a:cubicBezTo>
                      <a:pt x="2" y="12"/>
                      <a:pt x="3" y="10"/>
                      <a:pt x="4" y="9"/>
                    </a:cubicBezTo>
                    <a:cubicBezTo>
                      <a:pt x="6" y="7"/>
                      <a:pt x="8" y="5"/>
                      <a:pt x="11" y="5"/>
                    </a:cubicBezTo>
                    <a:cubicBezTo>
                      <a:pt x="15" y="4"/>
                      <a:pt x="19" y="3"/>
                      <a:pt x="23"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6" name="Google Shape;406;p18"/>
              <p:cNvSpPr/>
              <p:nvPr/>
            </p:nvSpPr>
            <p:spPr>
              <a:xfrm>
                <a:off x="7133708" y="2705368"/>
                <a:ext cx="313554" cy="367003"/>
              </a:xfrm>
              <a:custGeom>
                <a:rect b="b" l="l" r="r" t="t"/>
                <a:pathLst>
                  <a:path extrusionOk="0" h="67" w="57">
                    <a:moveTo>
                      <a:pt x="29" y="67"/>
                    </a:moveTo>
                    <a:cubicBezTo>
                      <a:pt x="9" y="66"/>
                      <a:pt x="0" y="49"/>
                      <a:pt x="0" y="34"/>
                    </a:cubicBezTo>
                    <a:cubicBezTo>
                      <a:pt x="0" y="18"/>
                      <a:pt x="9" y="1"/>
                      <a:pt x="29" y="0"/>
                    </a:cubicBezTo>
                    <a:cubicBezTo>
                      <a:pt x="44" y="0"/>
                      <a:pt x="57" y="15"/>
                      <a:pt x="57" y="34"/>
                    </a:cubicBezTo>
                    <a:cubicBezTo>
                      <a:pt x="57" y="52"/>
                      <a:pt x="44" y="67"/>
                      <a:pt x="29" y="67"/>
                    </a:cubicBezTo>
                    <a:close/>
                    <a:moveTo>
                      <a:pt x="29" y="2"/>
                    </a:moveTo>
                    <a:cubicBezTo>
                      <a:pt x="11" y="3"/>
                      <a:pt x="2" y="19"/>
                      <a:pt x="2" y="34"/>
                    </a:cubicBezTo>
                    <a:cubicBezTo>
                      <a:pt x="2" y="48"/>
                      <a:pt x="11" y="64"/>
                      <a:pt x="29" y="65"/>
                    </a:cubicBezTo>
                    <a:cubicBezTo>
                      <a:pt x="43" y="65"/>
                      <a:pt x="55" y="51"/>
                      <a:pt x="55" y="34"/>
                    </a:cubicBezTo>
                    <a:cubicBezTo>
                      <a:pt x="55" y="16"/>
                      <a:pt x="43" y="2"/>
                      <a:pt x="29" y="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7" name="Google Shape;407;p18"/>
              <p:cNvSpPr/>
              <p:nvPr/>
            </p:nvSpPr>
            <p:spPr>
              <a:xfrm>
                <a:off x="6577862" y="2110324"/>
                <a:ext cx="538031" cy="776764"/>
              </a:xfrm>
              <a:custGeom>
                <a:rect b="b" l="l" r="r" t="t"/>
                <a:pathLst>
                  <a:path extrusionOk="0" h="141" w="98">
                    <a:moveTo>
                      <a:pt x="56" y="0"/>
                    </a:moveTo>
                    <a:cubicBezTo>
                      <a:pt x="38" y="17"/>
                      <a:pt x="20" y="35"/>
                      <a:pt x="10" y="57"/>
                    </a:cubicBezTo>
                    <a:cubicBezTo>
                      <a:pt x="0" y="79"/>
                      <a:pt x="2" y="107"/>
                      <a:pt x="20" y="124"/>
                    </a:cubicBezTo>
                    <a:cubicBezTo>
                      <a:pt x="36" y="140"/>
                      <a:pt x="65" y="141"/>
                      <a:pt x="83" y="127"/>
                    </a:cubicBezTo>
                    <a:cubicBezTo>
                      <a:pt x="89" y="123"/>
                      <a:pt x="94" y="116"/>
                      <a:pt x="96" y="108"/>
                    </a:cubicBezTo>
                    <a:cubicBezTo>
                      <a:pt x="98" y="100"/>
                      <a:pt x="96" y="92"/>
                      <a:pt x="91" y="86"/>
                    </a:cubicBezTo>
                    <a:cubicBezTo>
                      <a:pt x="83" y="78"/>
                      <a:pt x="71" y="77"/>
                      <a:pt x="61" y="77"/>
                    </a:cubicBezTo>
                    <a:cubicBezTo>
                      <a:pt x="63" y="60"/>
                      <a:pt x="66" y="43"/>
                      <a:pt x="68" y="26"/>
                    </a:cubicBezTo>
                    <a:cubicBezTo>
                      <a:pt x="69" y="22"/>
                      <a:pt x="69" y="17"/>
                      <a:pt x="68" y="14"/>
                    </a:cubicBezTo>
                    <a:cubicBezTo>
                      <a:pt x="67" y="10"/>
                      <a:pt x="64" y="6"/>
                      <a:pt x="56"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8" name="Google Shape;408;p18"/>
              <p:cNvSpPr/>
              <p:nvPr/>
            </p:nvSpPr>
            <p:spPr>
              <a:xfrm>
                <a:off x="6752454" y="2512958"/>
                <a:ext cx="167466" cy="42758"/>
              </a:xfrm>
              <a:custGeom>
                <a:rect b="b" l="l" r="r" t="t"/>
                <a:pathLst>
                  <a:path extrusionOk="0" h="8" w="30">
                    <a:moveTo>
                      <a:pt x="30" y="3"/>
                    </a:moveTo>
                    <a:cubicBezTo>
                      <a:pt x="20" y="5"/>
                      <a:pt x="10" y="7"/>
                      <a:pt x="0" y="8"/>
                    </a:cubicBezTo>
                    <a:cubicBezTo>
                      <a:pt x="8" y="1"/>
                      <a:pt x="20" y="0"/>
                      <a:pt x="30" y="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9" name="Google Shape;409;p18"/>
              <p:cNvSpPr/>
              <p:nvPr/>
            </p:nvSpPr>
            <p:spPr>
              <a:xfrm>
                <a:off x="6659813" y="2765941"/>
                <a:ext cx="231603" cy="121147"/>
              </a:xfrm>
              <a:custGeom>
                <a:rect b="b" l="l" r="r" t="t"/>
                <a:pathLst>
                  <a:path extrusionOk="0" h="22" w="42">
                    <a:moveTo>
                      <a:pt x="42" y="17"/>
                    </a:moveTo>
                    <a:cubicBezTo>
                      <a:pt x="27" y="22"/>
                      <a:pt x="7" y="15"/>
                      <a:pt x="0" y="0"/>
                    </a:cubicBezTo>
                    <a:cubicBezTo>
                      <a:pt x="12" y="11"/>
                      <a:pt x="26" y="16"/>
                      <a:pt x="42" y="1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0" name="Google Shape;410;p18"/>
              <p:cNvSpPr/>
              <p:nvPr/>
            </p:nvSpPr>
            <p:spPr>
              <a:xfrm>
                <a:off x="7821390" y="1664932"/>
                <a:ext cx="53447" cy="57010"/>
              </a:xfrm>
              <a:custGeom>
                <a:rect b="b" l="l" r="r" t="t"/>
                <a:pathLst>
                  <a:path extrusionOk="0" h="10" w="10">
                    <a:moveTo>
                      <a:pt x="10" y="5"/>
                    </a:moveTo>
                    <a:cubicBezTo>
                      <a:pt x="9" y="2"/>
                      <a:pt x="7" y="0"/>
                      <a:pt x="5" y="1"/>
                    </a:cubicBezTo>
                    <a:cubicBezTo>
                      <a:pt x="2" y="1"/>
                      <a:pt x="0" y="3"/>
                      <a:pt x="1" y="6"/>
                    </a:cubicBezTo>
                    <a:cubicBezTo>
                      <a:pt x="1" y="8"/>
                      <a:pt x="3" y="10"/>
                      <a:pt x="6" y="10"/>
                    </a:cubicBezTo>
                    <a:cubicBezTo>
                      <a:pt x="8" y="9"/>
                      <a:pt x="10" y="7"/>
                      <a:pt x="10" y="5"/>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1" name="Google Shape;411;p18"/>
              <p:cNvSpPr/>
              <p:nvPr/>
            </p:nvSpPr>
            <p:spPr>
              <a:xfrm>
                <a:off x="7400942" y="1761137"/>
                <a:ext cx="292176" cy="117584"/>
              </a:xfrm>
              <a:custGeom>
                <a:rect b="b" l="l" r="r" t="t"/>
                <a:pathLst>
                  <a:path extrusionOk="0" h="22" w="53">
                    <a:moveTo>
                      <a:pt x="27" y="22"/>
                    </a:moveTo>
                    <a:cubicBezTo>
                      <a:pt x="15" y="22"/>
                      <a:pt x="4" y="14"/>
                      <a:pt x="0" y="4"/>
                    </a:cubicBezTo>
                    <a:cubicBezTo>
                      <a:pt x="0" y="3"/>
                      <a:pt x="0" y="2"/>
                      <a:pt x="1" y="1"/>
                    </a:cubicBezTo>
                    <a:cubicBezTo>
                      <a:pt x="2" y="1"/>
                      <a:pt x="3" y="1"/>
                      <a:pt x="4" y="2"/>
                    </a:cubicBezTo>
                    <a:cubicBezTo>
                      <a:pt x="7" y="12"/>
                      <a:pt x="17" y="18"/>
                      <a:pt x="27" y="18"/>
                    </a:cubicBezTo>
                    <a:cubicBezTo>
                      <a:pt x="37" y="18"/>
                      <a:pt x="46" y="11"/>
                      <a:pt x="49" y="2"/>
                    </a:cubicBezTo>
                    <a:cubicBezTo>
                      <a:pt x="49" y="1"/>
                      <a:pt x="51" y="0"/>
                      <a:pt x="52" y="0"/>
                    </a:cubicBezTo>
                    <a:cubicBezTo>
                      <a:pt x="53" y="1"/>
                      <a:pt x="53" y="2"/>
                      <a:pt x="53" y="3"/>
                    </a:cubicBezTo>
                    <a:cubicBezTo>
                      <a:pt x="49" y="14"/>
                      <a:pt x="38" y="22"/>
                      <a:pt x="27" y="2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2" name="Google Shape;412;p18"/>
              <p:cNvSpPr/>
              <p:nvPr/>
            </p:nvSpPr>
            <p:spPr>
              <a:xfrm>
                <a:off x="7226349" y="1686311"/>
                <a:ext cx="49884" cy="57010"/>
              </a:xfrm>
              <a:custGeom>
                <a:rect b="b" l="l" r="r" t="t"/>
                <a:pathLst>
                  <a:path extrusionOk="0" h="10" w="9">
                    <a:moveTo>
                      <a:pt x="9" y="4"/>
                    </a:moveTo>
                    <a:cubicBezTo>
                      <a:pt x="9" y="2"/>
                      <a:pt x="6" y="0"/>
                      <a:pt x="4" y="0"/>
                    </a:cubicBezTo>
                    <a:cubicBezTo>
                      <a:pt x="1" y="1"/>
                      <a:pt x="0" y="3"/>
                      <a:pt x="0" y="5"/>
                    </a:cubicBezTo>
                    <a:cubicBezTo>
                      <a:pt x="0" y="8"/>
                      <a:pt x="3" y="10"/>
                      <a:pt x="5" y="9"/>
                    </a:cubicBezTo>
                    <a:cubicBezTo>
                      <a:pt x="8" y="9"/>
                      <a:pt x="9" y="7"/>
                      <a:pt x="9"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3" name="Google Shape;413;p18"/>
              <p:cNvSpPr/>
              <p:nvPr/>
            </p:nvSpPr>
            <p:spPr>
              <a:xfrm>
                <a:off x="7158650" y="1782515"/>
                <a:ext cx="167466" cy="96205"/>
              </a:xfrm>
              <a:custGeom>
                <a:rect b="b" l="l" r="r" t="t"/>
                <a:pathLst>
                  <a:path extrusionOk="0" h="18" w="30">
                    <a:moveTo>
                      <a:pt x="30" y="7"/>
                    </a:moveTo>
                    <a:cubicBezTo>
                      <a:pt x="29" y="3"/>
                      <a:pt x="22" y="0"/>
                      <a:pt x="14" y="1"/>
                    </a:cubicBezTo>
                    <a:cubicBezTo>
                      <a:pt x="6" y="2"/>
                      <a:pt x="0" y="7"/>
                      <a:pt x="1" y="11"/>
                    </a:cubicBezTo>
                    <a:cubicBezTo>
                      <a:pt x="1" y="16"/>
                      <a:pt x="8" y="18"/>
                      <a:pt x="16" y="17"/>
                    </a:cubicBezTo>
                    <a:cubicBezTo>
                      <a:pt x="24" y="16"/>
                      <a:pt x="30" y="12"/>
                      <a:pt x="30" y="7"/>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4" name="Google Shape;414;p18"/>
              <p:cNvSpPr/>
              <p:nvPr/>
            </p:nvSpPr>
            <p:spPr>
              <a:xfrm>
                <a:off x="7782195" y="1771826"/>
                <a:ext cx="171030" cy="96205"/>
              </a:xfrm>
              <a:custGeom>
                <a:rect b="b" l="l" r="r" t="t"/>
                <a:pathLst>
                  <a:path extrusionOk="0" h="18" w="31">
                    <a:moveTo>
                      <a:pt x="30" y="7"/>
                    </a:moveTo>
                    <a:cubicBezTo>
                      <a:pt x="29" y="2"/>
                      <a:pt x="22" y="0"/>
                      <a:pt x="14" y="1"/>
                    </a:cubicBezTo>
                    <a:cubicBezTo>
                      <a:pt x="6" y="2"/>
                      <a:pt x="0" y="6"/>
                      <a:pt x="1" y="11"/>
                    </a:cubicBezTo>
                    <a:cubicBezTo>
                      <a:pt x="2" y="15"/>
                      <a:pt x="9" y="18"/>
                      <a:pt x="17" y="17"/>
                    </a:cubicBezTo>
                    <a:cubicBezTo>
                      <a:pt x="25" y="16"/>
                      <a:pt x="31" y="11"/>
                      <a:pt x="30" y="7"/>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5" name="Google Shape;415;p18"/>
              <p:cNvSpPr/>
              <p:nvPr/>
            </p:nvSpPr>
            <p:spPr>
              <a:xfrm>
                <a:off x="7500709" y="1675621"/>
                <a:ext cx="131835" cy="85515"/>
              </a:xfrm>
              <a:custGeom>
                <a:rect b="b" l="l" r="r" t="t"/>
                <a:pathLst>
                  <a:path extrusionOk="0" h="15" w="24">
                    <a:moveTo>
                      <a:pt x="2" y="1"/>
                    </a:moveTo>
                    <a:cubicBezTo>
                      <a:pt x="1" y="2"/>
                      <a:pt x="0" y="3"/>
                      <a:pt x="1" y="4"/>
                    </a:cubicBezTo>
                    <a:cubicBezTo>
                      <a:pt x="2" y="9"/>
                      <a:pt x="8" y="15"/>
                      <a:pt x="13" y="14"/>
                    </a:cubicBezTo>
                    <a:cubicBezTo>
                      <a:pt x="18" y="14"/>
                      <a:pt x="21" y="9"/>
                      <a:pt x="23" y="5"/>
                    </a:cubicBezTo>
                    <a:cubicBezTo>
                      <a:pt x="24" y="3"/>
                      <a:pt x="23" y="2"/>
                      <a:pt x="21" y="2"/>
                    </a:cubicBezTo>
                    <a:cubicBezTo>
                      <a:pt x="16" y="1"/>
                      <a:pt x="8" y="0"/>
                      <a:pt x="2" y="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6" name="Google Shape;416;p18"/>
              <p:cNvSpPr/>
              <p:nvPr/>
            </p:nvSpPr>
            <p:spPr>
              <a:xfrm>
                <a:off x="6649124" y="1308618"/>
                <a:ext cx="292176" cy="274362"/>
              </a:xfrm>
              <a:custGeom>
                <a:rect b="b" l="l" r="r" t="t"/>
                <a:pathLst>
                  <a:path extrusionOk="0" h="50" w="53">
                    <a:moveTo>
                      <a:pt x="53" y="15"/>
                    </a:moveTo>
                    <a:cubicBezTo>
                      <a:pt x="39" y="25"/>
                      <a:pt x="27" y="37"/>
                      <a:pt x="16" y="50"/>
                    </a:cubicBezTo>
                    <a:cubicBezTo>
                      <a:pt x="9" y="43"/>
                      <a:pt x="1" y="35"/>
                      <a:pt x="0" y="25"/>
                    </a:cubicBezTo>
                    <a:cubicBezTo>
                      <a:pt x="0" y="14"/>
                      <a:pt x="9" y="4"/>
                      <a:pt x="20" y="2"/>
                    </a:cubicBezTo>
                    <a:cubicBezTo>
                      <a:pt x="31" y="0"/>
                      <a:pt x="43" y="6"/>
                      <a:pt x="53" y="15"/>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7" name="Google Shape;417;p18"/>
              <p:cNvSpPr/>
              <p:nvPr/>
            </p:nvSpPr>
            <p:spPr>
              <a:xfrm>
                <a:off x="7725185" y="1233792"/>
                <a:ext cx="242292" cy="245856"/>
              </a:xfrm>
              <a:custGeom>
                <a:rect b="b" l="l" r="r" t="t"/>
                <a:pathLst>
                  <a:path extrusionOk="0" h="45" w="44">
                    <a:moveTo>
                      <a:pt x="0" y="9"/>
                    </a:moveTo>
                    <a:cubicBezTo>
                      <a:pt x="14" y="18"/>
                      <a:pt x="27" y="31"/>
                      <a:pt x="36" y="45"/>
                    </a:cubicBezTo>
                    <a:cubicBezTo>
                      <a:pt x="44" y="36"/>
                      <a:pt x="44" y="22"/>
                      <a:pt x="36" y="12"/>
                    </a:cubicBezTo>
                    <a:cubicBezTo>
                      <a:pt x="29" y="3"/>
                      <a:pt x="14" y="0"/>
                      <a:pt x="0" y="9"/>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8" name="Google Shape;418;p18"/>
              <p:cNvSpPr/>
              <p:nvPr/>
            </p:nvSpPr>
            <p:spPr>
              <a:xfrm>
                <a:off x="7543466" y="1714816"/>
                <a:ext cx="35631" cy="163904"/>
              </a:xfrm>
              <a:custGeom>
                <a:rect b="b" l="l" r="r" t="t"/>
                <a:pathLst>
                  <a:path extrusionOk="0" h="30" w="6">
                    <a:moveTo>
                      <a:pt x="2" y="30"/>
                    </a:moveTo>
                    <a:cubicBezTo>
                      <a:pt x="2" y="30"/>
                      <a:pt x="2" y="30"/>
                      <a:pt x="2" y="30"/>
                    </a:cubicBezTo>
                    <a:cubicBezTo>
                      <a:pt x="1" y="30"/>
                      <a:pt x="0" y="29"/>
                      <a:pt x="0" y="28"/>
                    </a:cubicBezTo>
                    <a:cubicBezTo>
                      <a:pt x="2" y="19"/>
                      <a:pt x="2" y="10"/>
                      <a:pt x="2" y="2"/>
                    </a:cubicBezTo>
                    <a:cubicBezTo>
                      <a:pt x="2" y="1"/>
                      <a:pt x="3" y="0"/>
                      <a:pt x="4" y="0"/>
                    </a:cubicBezTo>
                    <a:cubicBezTo>
                      <a:pt x="5" y="0"/>
                      <a:pt x="6" y="1"/>
                      <a:pt x="6" y="2"/>
                    </a:cubicBezTo>
                    <a:cubicBezTo>
                      <a:pt x="6" y="11"/>
                      <a:pt x="6" y="20"/>
                      <a:pt x="4" y="28"/>
                    </a:cubicBezTo>
                    <a:cubicBezTo>
                      <a:pt x="4" y="29"/>
                      <a:pt x="3" y="30"/>
                      <a:pt x="2" y="3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27"/>
          <p:cNvSpPr txBox="1"/>
          <p:nvPr>
            <p:ph type="title"/>
          </p:nvPr>
        </p:nvSpPr>
        <p:spPr>
          <a:xfrm>
            <a:off x="670650" y="1737550"/>
            <a:ext cx="7802700" cy="1181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300"/>
              <a:buNone/>
            </a:pPr>
            <a:r>
              <a:rPr lang="en" sz="7000"/>
              <a:t>Motor Skill Fun!</a:t>
            </a:r>
            <a:endParaRPr sz="7000"/>
          </a:p>
        </p:txBody>
      </p:sp>
      <p:grpSp>
        <p:nvGrpSpPr>
          <p:cNvPr id="625" name="Google Shape;625;p27"/>
          <p:cNvGrpSpPr/>
          <p:nvPr/>
        </p:nvGrpSpPr>
        <p:grpSpPr>
          <a:xfrm>
            <a:off x="6995564" y="4069308"/>
            <a:ext cx="823594" cy="862565"/>
            <a:chOff x="4195763" y="5492750"/>
            <a:chExt cx="471488" cy="493713"/>
          </a:xfrm>
        </p:grpSpPr>
        <p:sp>
          <p:nvSpPr>
            <p:cNvPr id="626" name="Google Shape;626;p27"/>
            <p:cNvSpPr/>
            <p:nvPr/>
          </p:nvSpPr>
          <p:spPr>
            <a:xfrm>
              <a:off x="4254501" y="5538788"/>
              <a:ext cx="63500" cy="90488"/>
            </a:xfrm>
            <a:custGeom>
              <a:rect b="b" l="l" r="r" t="t"/>
              <a:pathLst>
                <a:path extrusionOk="0" h="57" w="40">
                  <a:moveTo>
                    <a:pt x="26" y="57"/>
                  </a:moveTo>
                  <a:lnTo>
                    <a:pt x="40" y="49"/>
                  </a:lnTo>
                  <a:lnTo>
                    <a:pt x="14" y="0"/>
                  </a:lnTo>
                  <a:lnTo>
                    <a:pt x="0" y="8"/>
                  </a:lnTo>
                  <a:lnTo>
                    <a:pt x="26" y="57"/>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7" name="Google Shape;627;p27"/>
            <p:cNvSpPr/>
            <p:nvPr/>
          </p:nvSpPr>
          <p:spPr>
            <a:xfrm>
              <a:off x="4197351" y="5492750"/>
              <a:ext cx="169862" cy="134938"/>
            </a:xfrm>
            <a:custGeom>
              <a:rect b="b" l="l" r="r" t="t"/>
              <a:pathLst>
                <a:path extrusionOk="0" h="55" w="69">
                  <a:moveTo>
                    <a:pt x="11" y="55"/>
                  </a:moveTo>
                  <a:cubicBezTo>
                    <a:pt x="69" y="29"/>
                    <a:pt x="69" y="29"/>
                    <a:pt x="69" y="29"/>
                  </a:cubicBezTo>
                  <a:cubicBezTo>
                    <a:pt x="69" y="29"/>
                    <a:pt x="54" y="0"/>
                    <a:pt x="25" y="13"/>
                  </a:cubicBezTo>
                  <a:cubicBezTo>
                    <a:pt x="0" y="24"/>
                    <a:pt x="11" y="55"/>
                    <a:pt x="11" y="55"/>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8" name="Google Shape;628;p27"/>
            <p:cNvSpPr/>
            <p:nvPr/>
          </p:nvSpPr>
          <p:spPr>
            <a:xfrm>
              <a:off x="4259263" y="5492750"/>
              <a:ext cx="107950" cy="77788"/>
            </a:xfrm>
            <a:custGeom>
              <a:rect b="b" l="l" r="r" t="t"/>
              <a:pathLst>
                <a:path extrusionOk="0" h="32" w="44">
                  <a:moveTo>
                    <a:pt x="0" y="13"/>
                  </a:moveTo>
                  <a:cubicBezTo>
                    <a:pt x="0" y="13"/>
                    <a:pt x="23" y="4"/>
                    <a:pt x="37" y="32"/>
                  </a:cubicBezTo>
                  <a:cubicBezTo>
                    <a:pt x="44" y="29"/>
                    <a:pt x="44" y="29"/>
                    <a:pt x="44" y="29"/>
                  </a:cubicBezTo>
                  <a:cubicBezTo>
                    <a:pt x="44" y="29"/>
                    <a:pt x="29" y="0"/>
                    <a:pt x="0" y="13"/>
                  </a:cubicBezTo>
                  <a:close/>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9" name="Google Shape;629;p27"/>
            <p:cNvSpPr/>
            <p:nvPr/>
          </p:nvSpPr>
          <p:spPr>
            <a:xfrm>
              <a:off x="4202113" y="5829300"/>
              <a:ext cx="101600" cy="96837"/>
            </a:xfrm>
            <a:custGeom>
              <a:rect b="b" l="l" r="r" t="t"/>
              <a:pathLst>
                <a:path extrusionOk="0" h="39" w="41">
                  <a:moveTo>
                    <a:pt x="25" y="0"/>
                  </a:moveTo>
                  <a:cubicBezTo>
                    <a:pt x="4" y="21"/>
                    <a:pt x="4" y="21"/>
                    <a:pt x="4" y="21"/>
                  </a:cubicBezTo>
                  <a:cubicBezTo>
                    <a:pt x="0" y="25"/>
                    <a:pt x="0" y="31"/>
                    <a:pt x="4" y="34"/>
                  </a:cubicBezTo>
                  <a:cubicBezTo>
                    <a:pt x="7" y="38"/>
                    <a:pt x="13" y="39"/>
                    <a:pt x="17" y="35"/>
                  </a:cubicBezTo>
                  <a:cubicBezTo>
                    <a:pt x="41" y="13"/>
                    <a:pt x="41" y="13"/>
                    <a:pt x="41" y="13"/>
                  </a:cubicBezTo>
                  <a:lnTo>
                    <a:pt x="25"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0" name="Google Shape;630;p27"/>
            <p:cNvSpPr/>
            <p:nvPr/>
          </p:nvSpPr>
          <p:spPr>
            <a:xfrm>
              <a:off x="4195763" y="5575300"/>
              <a:ext cx="381000" cy="384175"/>
            </a:xfrm>
            <a:custGeom>
              <a:rect b="b" l="l" r="r" t="t"/>
              <a:pathLst>
                <a:path extrusionOk="0" h="157" w="156">
                  <a:moveTo>
                    <a:pt x="46" y="12"/>
                  </a:moveTo>
                  <a:cubicBezTo>
                    <a:pt x="46" y="12"/>
                    <a:pt x="14" y="22"/>
                    <a:pt x="7" y="61"/>
                  </a:cubicBezTo>
                  <a:cubicBezTo>
                    <a:pt x="0" y="101"/>
                    <a:pt x="19" y="143"/>
                    <a:pt x="74" y="150"/>
                  </a:cubicBezTo>
                  <a:cubicBezTo>
                    <a:pt x="125" y="157"/>
                    <a:pt x="151" y="115"/>
                    <a:pt x="154" y="82"/>
                  </a:cubicBezTo>
                  <a:cubicBezTo>
                    <a:pt x="154" y="81"/>
                    <a:pt x="154" y="80"/>
                    <a:pt x="154" y="80"/>
                  </a:cubicBezTo>
                  <a:cubicBezTo>
                    <a:pt x="156" y="55"/>
                    <a:pt x="143" y="31"/>
                    <a:pt x="121" y="19"/>
                  </a:cubicBezTo>
                  <a:cubicBezTo>
                    <a:pt x="103" y="9"/>
                    <a:pt x="76" y="0"/>
                    <a:pt x="46" y="12"/>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1" name="Google Shape;631;p27"/>
            <p:cNvSpPr/>
            <p:nvPr/>
          </p:nvSpPr>
          <p:spPr>
            <a:xfrm>
              <a:off x="4224338" y="5614988"/>
              <a:ext cx="298450" cy="307975"/>
            </a:xfrm>
            <a:custGeom>
              <a:rect b="b" l="l" r="r" t="t"/>
              <a:pathLst>
                <a:path extrusionOk="0" h="126" w="122">
                  <a:moveTo>
                    <a:pt x="37" y="9"/>
                  </a:moveTo>
                  <a:cubicBezTo>
                    <a:pt x="37" y="9"/>
                    <a:pt x="11" y="17"/>
                    <a:pt x="5" y="49"/>
                  </a:cubicBezTo>
                  <a:cubicBezTo>
                    <a:pt x="0" y="81"/>
                    <a:pt x="15" y="115"/>
                    <a:pt x="60" y="121"/>
                  </a:cubicBezTo>
                  <a:cubicBezTo>
                    <a:pt x="100" y="126"/>
                    <a:pt x="118" y="90"/>
                    <a:pt x="121" y="64"/>
                  </a:cubicBezTo>
                  <a:cubicBezTo>
                    <a:pt x="121" y="63"/>
                    <a:pt x="121" y="63"/>
                    <a:pt x="121" y="62"/>
                  </a:cubicBezTo>
                  <a:cubicBezTo>
                    <a:pt x="122" y="42"/>
                    <a:pt x="115" y="25"/>
                    <a:pt x="98" y="15"/>
                  </a:cubicBezTo>
                  <a:cubicBezTo>
                    <a:pt x="83" y="7"/>
                    <a:pt x="61" y="0"/>
                    <a:pt x="37" y="9"/>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2" name="Google Shape;632;p27"/>
            <p:cNvSpPr/>
            <p:nvPr/>
          </p:nvSpPr>
          <p:spPr>
            <a:xfrm>
              <a:off x="4387851" y="5637213"/>
              <a:ext cx="25400" cy="41275"/>
            </a:xfrm>
            <a:custGeom>
              <a:rect b="b" l="l" r="r" t="t"/>
              <a:pathLst>
                <a:path extrusionOk="0" h="17" w="10">
                  <a:moveTo>
                    <a:pt x="3" y="17"/>
                  </a:moveTo>
                  <a:cubicBezTo>
                    <a:pt x="1" y="16"/>
                    <a:pt x="0" y="15"/>
                    <a:pt x="1" y="13"/>
                  </a:cubicBezTo>
                  <a:cubicBezTo>
                    <a:pt x="2" y="3"/>
                    <a:pt x="3" y="3"/>
                    <a:pt x="3" y="3"/>
                  </a:cubicBezTo>
                  <a:cubicBezTo>
                    <a:pt x="3" y="1"/>
                    <a:pt x="5" y="0"/>
                    <a:pt x="7" y="1"/>
                  </a:cubicBezTo>
                  <a:cubicBezTo>
                    <a:pt x="9" y="1"/>
                    <a:pt x="10" y="3"/>
                    <a:pt x="9" y="5"/>
                  </a:cubicBezTo>
                  <a:cubicBezTo>
                    <a:pt x="9" y="5"/>
                    <a:pt x="9" y="10"/>
                    <a:pt x="7" y="14"/>
                  </a:cubicBezTo>
                  <a:cubicBezTo>
                    <a:pt x="7" y="16"/>
                    <a:pt x="5" y="17"/>
                    <a:pt x="3" y="1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3" name="Google Shape;633;p27"/>
            <p:cNvSpPr/>
            <p:nvPr/>
          </p:nvSpPr>
          <p:spPr>
            <a:xfrm>
              <a:off x="4332288" y="5849938"/>
              <a:ext cx="23813" cy="41275"/>
            </a:xfrm>
            <a:custGeom>
              <a:rect b="b" l="l" r="r" t="t"/>
              <a:pathLst>
                <a:path extrusionOk="0" h="17" w="10">
                  <a:moveTo>
                    <a:pt x="3" y="16"/>
                  </a:moveTo>
                  <a:cubicBezTo>
                    <a:pt x="1" y="16"/>
                    <a:pt x="0" y="14"/>
                    <a:pt x="1" y="12"/>
                  </a:cubicBezTo>
                  <a:cubicBezTo>
                    <a:pt x="2" y="3"/>
                    <a:pt x="3" y="3"/>
                    <a:pt x="3" y="3"/>
                  </a:cubicBezTo>
                  <a:cubicBezTo>
                    <a:pt x="3" y="1"/>
                    <a:pt x="5" y="0"/>
                    <a:pt x="7" y="0"/>
                  </a:cubicBezTo>
                  <a:cubicBezTo>
                    <a:pt x="9" y="0"/>
                    <a:pt x="10" y="2"/>
                    <a:pt x="9" y="4"/>
                  </a:cubicBezTo>
                  <a:cubicBezTo>
                    <a:pt x="9" y="4"/>
                    <a:pt x="9" y="9"/>
                    <a:pt x="7" y="14"/>
                  </a:cubicBezTo>
                  <a:cubicBezTo>
                    <a:pt x="7" y="16"/>
                    <a:pt x="5" y="17"/>
                    <a:pt x="3" y="1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4" name="Google Shape;634;p27"/>
            <p:cNvSpPr/>
            <p:nvPr/>
          </p:nvSpPr>
          <p:spPr>
            <a:xfrm>
              <a:off x="4246563" y="5727700"/>
              <a:ext cx="41275" cy="23813"/>
            </a:xfrm>
            <a:custGeom>
              <a:rect b="b" l="l" r="r" t="t"/>
              <a:pathLst>
                <a:path extrusionOk="0" h="10" w="17">
                  <a:moveTo>
                    <a:pt x="17" y="7"/>
                  </a:moveTo>
                  <a:cubicBezTo>
                    <a:pt x="16" y="9"/>
                    <a:pt x="14" y="10"/>
                    <a:pt x="13" y="10"/>
                  </a:cubicBezTo>
                  <a:cubicBezTo>
                    <a:pt x="3" y="8"/>
                    <a:pt x="3" y="7"/>
                    <a:pt x="3" y="7"/>
                  </a:cubicBezTo>
                  <a:cubicBezTo>
                    <a:pt x="1" y="7"/>
                    <a:pt x="0" y="5"/>
                    <a:pt x="0" y="3"/>
                  </a:cubicBezTo>
                  <a:cubicBezTo>
                    <a:pt x="1" y="2"/>
                    <a:pt x="3" y="0"/>
                    <a:pt x="4" y="1"/>
                  </a:cubicBezTo>
                  <a:cubicBezTo>
                    <a:pt x="4" y="1"/>
                    <a:pt x="10" y="2"/>
                    <a:pt x="14" y="3"/>
                  </a:cubicBezTo>
                  <a:cubicBezTo>
                    <a:pt x="16" y="4"/>
                    <a:pt x="17" y="5"/>
                    <a:pt x="17" y="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5" name="Google Shape;635;p27"/>
            <p:cNvSpPr/>
            <p:nvPr/>
          </p:nvSpPr>
          <p:spPr>
            <a:xfrm>
              <a:off x="4467226" y="5781675"/>
              <a:ext cx="41275" cy="22225"/>
            </a:xfrm>
            <a:custGeom>
              <a:rect b="b" l="l" r="r" t="t"/>
              <a:pathLst>
                <a:path extrusionOk="0" h="9" w="17">
                  <a:moveTo>
                    <a:pt x="17" y="7"/>
                  </a:moveTo>
                  <a:cubicBezTo>
                    <a:pt x="17" y="8"/>
                    <a:pt x="15" y="9"/>
                    <a:pt x="13" y="9"/>
                  </a:cubicBezTo>
                  <a:cubicBezTo>
                    <a:pt x="3" y="7"/>
                    <a:pt x="3" y="7"/>
                    <a:pt x="3" y="7"/>
                  </a:cubicBezTo>
                  <a:cubicBezTo>
                    <a:pt x="1" y="6"/>
                    <a:pt x="0" y="5"/>
                    <a:pt x="1" y="3"/>
                  </a:cubicBezTo>
                  <a:cubicBezTo>
                    <a:pt x="1" y="1"/>
                    <a:pt x="3" y="0"/>
                    <a:pt x="5" y="0"/>
                  </a:cubicBezTo>
                  <a:cubicBezTo>
                    <a:pt x="5" y="0"/>
                    <a:pt x="10" y="1"/>
                    <a:pt x="15" y="2"/>
                  </a:cubicBezTo>
                  <a:cubicBezTo>
                    <a:pt x="16" y="3"/>
                    <a:pt x="17" y="5"/>
                    <a:pt x="17" y="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6" name="Google Shape;636;p27"/>
            <p:cNvSpPr/>
            <p:nvPr/>
          </p:nvSpPr>
          <p:spPr>
            <a:xfrm>
              <a:off x="4367213" y="5589588"/>
              <a:ext cx="209550" cy="369887"/>
            </a:xfrm>
            <a:custGeom>
              <a:rect b="b" l="l" r="r" t="t"/>
              <a:pathLst>
                <a:path extrusionOk="0" h="151" w="86">
                  <a:moveTo>
                    <a:pt x="84" y="76"/>
                  </a:moveTo>
                  <a:cubicBezTo>
                    <a:pt x="84" y="75"/>
                    <a:pt x="84" y="74"/>
                    <a:pt x="84" y="74"/>
                  </a:cubicBezTo>
                  <a:cubicBezTo>
                    <a:pt x="86" y="49"/>
                    <a:pt x="73" y="25"/>
                    <a:pt x="51" y="13"/>
                  </a:cubicBezTo>
                  <a:cubicBezTo>
                    <a:pt x="38" y="6"/>
                    <a:pt x="21" y="0"/>
                    <a:pt x="2" y="1"/>
                  </a:cubicBezTo>
                  <a:cubicBezTo>
                    <a:pt x="25" y="3"/>
                    <a:pt x="58" y="8"/>
                    <a:pt x="72" y="50"/>
                  </a:cubicBezTo>
                  <a:cubicBezTo>
                    <a:pt x="72" y="50"/>
                    <a:pt x="83" y="87"/>
                    <a:pt x="56" y="120"/>
                  </a:cubicBezTo>
                  <a:cubicBezTo>
                    <a:pt x="43" y="135"/>
                    <a:pt x="23" y="143"/>
                    <a:pt x="0" y="143"/>
                  </a:cubicBezTo>
                  <a:cubicBezTo>
                    <a:pt x="1" y="144"/>
                    <a:pt x="3" y="144"/>
                    <a:pt x="4" y="144"/>
                  </a:cubicBezTo>
                  <a:cubicBezTo>
                    <a:pt x="55" y="151"/>
                    <a:pt x="81" y="109"/>
                    <a:pt x="84" y="76"/>
                  </a:cubicBezTo>
                  <a:close/>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7" name="Google Shape;637;p27"/>
            <p:cNvSpPr/>
            <p:nvPr/>
          </p:nvSpPr>
          <p:spPr>
            <a:xfrm>
              <a:off x="4452938" y="5905500"/>
              <a:ext cx="60325" cy="80963"/>
            </a:xfrm>
            <a:custGeom>
              <a:rect b="b" l="l" r="r" t="t"/>
              <a:pathLst>
                <a:path extrusionOk="0" h="33" w="25">
                  <a:moveTo>
                    <a:pt x="13" y="2"/>
                  </a:moveTo>
                  <a:cubicBezTo>
                    <a:pt x="15" y="0"/>
                    <a:pt x="17" y="1"/>
                    <a:pt x="18" y="3"/>
                  </a:cubicBezTo>
                  <a:cubicBezTo>
                    <a:pt x="23" y="19"/>
                    <a:pt x="23" y="19"/>
                    <a:pt x="23" y="19"/>
                  </a:cubicBezTo>
                  <a:cubicBezTo>
                    <a:pt x="25" y="24"/>
                    <a:pt x="22" y="30"/>
                    <a:pt x="18" y="31"/>
                  </a:cubicBezTo>
                  <a:cubicBezTo>
                    <a:pt x="12" y="33"/>
                    <a:pt x="7" y="31"/>
                    <a:pt x="5" y="26"/>
                  </a:cubicBezTo>
                  <a:cubicBezTo>
                    <a:pt x="1" y="13"/>
                    <a:pt x="1" y="13"/>
                    <a:pt x="1" y="13"/>
                  </a:cubicBezTo>
                  <a:cubicBezTo>
                    <a:pt x="0" y="11"/>
                    <a:pt x="1" y="10"/>
                    <a:pt x="2" y="9"/>
                  </a:cubicBezTo>
                  <a:cubicBezTo>
                    <a:pt x="4" y="8"/>
                    <a:pt x="6" y="7"/>
                    <a:pt x="8" y="6"/>
                  </a:cubicBezTo>
                  <a:cubicBezTo>
                    <a:pt x="10" y="4"/>
                    <a:pt x="12" y="3"/>
                    <a:pt x="13" y="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8" name="Google Shape;638;p27"/>
            <p:cNvSpPr/>
            <p:nvPr/>
          </p:nvSpPr>
          <p:spPr>
            <a:xfrm>
              <a:off x="4532313" y="5616575"/>
              <a:ext cx="88900" cy="71438"/>
            </a:xfrm>
            <a:custGeom>
              <a:rect b="b" l="l" r="r" t="t"/>
              <a:pathLst>
                <a:path extrusionOk="0" h="45" w="56">
                  <a:moveTo>
                    <a:pt x="10" y="45"/>
                  </a:moveTo>
                  <a:lnTo>
                    <a:pt x="0" y="33"/>
                  </a:lnTo>
                  <a:lnTo>
                    <a:pt x="47" y="0"/>
                  </a:lnTo>
                  <a:lnTo>
                    <a:pt x="56" y="13"/>
                  </a:lnTo>
                  <a:lnTo>
                    <a:pt x="10" y="4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9" name="Google Shape;639;p27"/>
            <p:cNvSpPr/>
            <p:nvPr/>
          </p:nvSpPr>
          <p:spPr>
            <a:xfrm>
              <a:off x="4511676" y="5561013"/>
              <a:ext cx="155575" cy="168275"/>
            </a:xfrm>
            <a:custGeom>
              <a:rect b="b" l="l" r="r" t="t"/>
              <a:pathLst>
                <a:path extrusionOk="0" h="69" w="64">
                  <a:moveTo>
                    <a:pt x="41" y="69"/>
                  </a:moveTo>
                  <a:cubicBezTo>
                    <a:pt x="0" y="19"/>
                    <a:pt x="0" y="19"/>
                    <a:pt x="0" y="19"/>
                  </a:cubicBezTo>
                  <a:cubicBezTo>
                    <a:pt x="0" y="19"/>
                    <a:pt x="27" y="0"/>
                    <a:pt x="47" y="24"/>
                  </a:cubicBezTo>
                  <a:cubicBezTo>
                    <a:pt x="64" y="45"/>
                    <a:pt x="41" y="69"/>
                    <a:pt x="41" y="69"/>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0" name="Google Shape;640;p27"/>
            <p:cNvSpPr/>
            <p:nvPr/>
          </p:nvSpPr>
          <p:spPr>
            <a:xfrm>
              <a:off x="4598988" y="5611813"/>
              <a:ext cx="68263" cy="117475"/>
            </a:xfrm>
            <a:custGeom>
              <a:rect b="b" l="l" r="r" t="t"/>
              <a:pathLst>
                <a:path extrusionOk="0" h="48" w="28">
                  <a:moveTo>
                    <a:pt x="11" y="3"/>
                  </a:moveTo>
                  <a:cubicBezTo>
                    <a:pt x="10" y="2"/>
                    <a:pt x="9" y="1"/>
                    <a:pt x="8" y="0"/>
                  </a:cubicBezTo>
                  <a:cubicBezTo>
                    <a:pt x="14" y="8"/>
                    <a:pt x="17" y="23"/>
                    <a:pt x="0" y="42"/>
                  </a:cubicBezTo>
                  <a:cubicBezTo>
                    <a:pt x="5" y="48"/>
                    <a:pt x="5" y="48"/>
                    <a:pt x="5" y="48"/>
                  </a:cubicBezTo>
                  <a:cubicBezTo>
                    <a:pt x="5" y="48"/>
                    <a:pt x="28" y="24"/>
                    <a:pt x="11" y="3"/>
                  </a:cubicBezTo>
                  <a:close/>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1" name="Google Shape;641;p27"/>
            <p:cNvSpPr/>
            <p:nvPr/>
          </p:nvSpPr>
          <p:spPr>
            <a:xfrm>
              <a:off x="4373563" y="5691188"/>
              <a:ext cx="26988" cy="79375"/>
            </a:xfrm>
            <a:custGeom>
              <a:rect b="b" l="l" r="r" t="t"/>
              <a:pathLst>
                <a:path extrusionOk="0" h="33" w="11">
                  <a:moveTo>
                    <a:pt x="0" y="32"/>
                  </a:moveTo>
                  <a:cubicBezTo>
                    <a:pt x="1" y="9"/>
                    <a:pt x="1" y="9"/>
                    <a:pt x="1" y="9"/>
                  </a:cubicBezTo>
                  <a:cubicBezTo>
                    <a:pt x="1" y="8"/>
                    <a:pt x="1" y="6"/>
                    <a:pt x="2" y="5"/>
                  </a:cubicBezTo>
                  <a:cubicBezTo>
                    <a:pt x="5" y="1"/>
                    <a:pt x="5" y="1"/>
                    <a:pt x="5" y="1"/>
                  </a:cubicBezTo>
                  <a:cubicBezTo>
                    <a:pt x="7" y="0"/>
                    <a:pt x="9" y="0"/>
                    <a:pt x="9" y="2"/>
                  </a:cubicBezTo>
                  <a:cubicBezTo>
                    <a:pt x="11" y="8"/>
                    <a:pt x="11" y="8"/>
                    <a:pt x="11" y="8"/>
                  </a:cubicBezTo>
                  <a:cubicBezTo>
                    <a:pt x="11" y="9"/>
                    <a:pt x="11" y="11"/>
                    <a:pt x="10" y="12"/>
                  </a:cubicBezTo>
                  <a:cubicBezTo>
                    <a:pt x="1" y="32"/>
                    <a:pt x="1" y="32"/>
                    <a:pt x="1" y="32"/>
                  </a:cubicBezTo>
                  <a:cubicBezTo>
                    <a:pt x="1" y="33"/>
                    <a:pt x="0" y="33"/>
                    <a:pt x="0" y="3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2" name="Google Shape;642;p27"/>
            <p:cNvSpPr/>
            <p:nvPr/>
          </p:nvSpPr>
          <p:spPr>
            <a:xfrm>
              <a:off x="4371976" y="5765800"/>
              <a:ext cx="85725" cy="26988"/>
            </a:xfrm>
            <a:custGeom>
              <a:rect b="b" l="l" r="r" t="t"/>
              <a:pathLst>
                <a:path extrusionOk="0" h="11" w="35">
                  <a:moveTo>
                    <a:pt x="2" y="0"/>
                  </a:moveTo>
                  <a:cubicBezTo>
                    <a:pt x="25" y="1"/>
                    <a:pt x="25" y="1"/>
                    <a:pt x="25" y="1"/>
                  </a:cubicBezTo>
                  <a:cubicBezTo>
                    <a:pt x="27" y="1"/>
                    <a:pt x="28" y="2"/>
                    <a:pt x="30" y="3"/>
                  </a:cubicBezTo>
                  <a:cubicBezTo>
                    <a:pt x="34" y="6"/>
                    <a:pt x="34" y="6"/>
                    <a:pt x="34" y="6"/>
                  </a:cubicBezTo>
                  <a:cubicBezTo>
                    <a:pt x="35" y="7"/>
                    <a:pt x="35" y="9"/>
                    <a:pt x="33" y="10"/>
                  </a:cubicBezTo>
                  <a:cubicBezTo>
                    <a:pt x="27" y="11"/>
                    <a:pt x="27" y="11"/>
                    <a:pt x="27" y="11"/>
                  </a:cubicBezTo>
                  <a:cubicBezTo>
                    <a:pt x="26" y="11"/>
                    <a:pt x="24" y="11"/>
                    <a:pt x="22" y="11"/>
                  </a:cubicBezTo>
                  <a:cubicBezTo>
                    <a:pt x="1" y="1"/>
                    <a:pt x="1" y="1"/>
                    <a:pt x="1" y="1"/>
                  </a:cubicBezTo>
                  <a:cubicBezTo>
                    <a:pt x="0" y="1"/>
                    <a:pt x="1" y="0"/>
                    <a:pt x="2"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3" name="Google Shape;643;p27"/>
            <p:cNvSpPr/>
            <p:nvPr/>
          </p:nvSpPr>
          <p:spPr>
            <a:xfrm>
              <a:off x="4545013" y="5589588"/>
              <a:ext cx="76200" cy="31750"/>
            </a:xfrm>
            <a:custGeom>
              <a:rect b="b" l="l" r="r" t="t"/>
              <a:pathLst>
                <a:path extrusionOk="0" h="13" w="31">
                  <a:moveTo>
                    <a:pt x="22" y="6"/>
                  </a:moveTo>
                  <a:cubicBezTo>
                    <a:pt x="22" y="6"/>
                    <a:pt x="12" y="0"/>
                    <a:pt x="6" y="4"/>
                  </a:cubicBezTo>
                  <a:cubicBezTo>
                    <a:pt x="0" y="7"/>
                    <a:pt x="31" y="13"/>
                    <a:pt x="22" y="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4" name="Google Shape;644;p27"/>
            <p:cNvSpPr/>
            <p:nvPr/>
          </p:nvSpPr>
          <p:spPr>
            <a:xfrm>
              <a:off x="4222751" y="5524500"/>
              <a:ext cx="38100" cy="73025"/>
            </a:xfrm>
            <a:custGeom>
              <a:rect b="b" l="l" r="r" t="t"/>
              <a:pathLst>
                <a:path extrusionOk="0" h="30" w="16">
                  <a:moveTo>
                    <a:pt x="7" y="8"/>
                  </a:moveTo>
                  <a:cubicBezTo>
                    <a:pt x="7" y="8"/>
                    <a:pt x="0" y="17"/>
                    <a:pt x="3" y="23"/>
                  </a:cubicBezTo>
                  <a:cubicBezTo>
                    <a:pt x="6" y="30"/>
                    <a:pt x="16" y="0"/>
                    <a:pt x="7" y="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45" name="Google Shape;645;p27"/>
          <p:cNvGrpSpPr/>
          <p:nvPr/>
        </p:nvGrpSpPr>
        <p:grpSpPr>
          <a:xfrm>
            <a:off x="7594860" y="3062995"/>
            <a:ext cx="1136011" cy="862544"/>
            <a:chOff x="4572050" y="2766458"/>
            <a:chExt cx="754274" cy="572700"/>
          </a:xfrm>
        </p:grpSpPr>
        <p:sp>
          <p:nvSpPr>
            <p:cNvPr id="646" name="Google Shape;646;p27"/>
            <p:cNvSpPr/>
            <p:nvPr/>
          </p:nvSpPr>
          <p:spPr>
            <a:xfrm>
              <a:off x="4572050" y="2831292"/>
              <a:ext cx="523022" cy="507866"/>
            </a:xfrm>
            <a:custGeom>
              <a:rect b="b" l="l" r="r" t="t"/>
              <a:pathLst>
                <a:path extrusionOk="0" h="152" w="157">
                  <a:moveTo>
                    <a:pt x="28" y="20"/>
                  </a:moveTo>
                  <a:cubicBezTo>
                    <a:pt x="28" y="20"/>
                    <a:pt x="0" y="39"/>
                    <a:pt x="4" y="78"/>
                  </a:cubicBezTo>
                  <a:cubicBezTo>
                    <a:pt x="8" y="118"/>
                    <a:pt x="45" y="152"/>
                    <a:pt x="92" y="146"/>
                  </a:cubicBezTo>
                  <a:cubicBezTo>
                    <a:pt x="142" y="139"/>
                    <a:pt x="157" y="89"/>
                    <a:pt x="151" y="56"/>
                  </a:cubicBezTo>
                  <a:cubicBezTo>
                    <a:pt x="151" y="56"/>
                    <a:pt x="151" y="55"/>
                    <a:pt x="151" y="54"/>
                  </a:cubicBezTo>
                  <a:cubicBezTo>
                    <a:pt x="145" y="30"/>
                    <a:pt x="123" y="11"/>
                    <a:pt x="99" y="6"/>
                  </a:cubicBezTo>
                  <a:cubicBezTo>
                    <a:pt x="79" y="1"/>
                    <a:pt x="53" y="0"/>
                    <a:pt x="28" y="20"/>
                  </a:cubicBez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7" name="Google Shape;647;p27"/>
            <p:cNvSpPr/>
            <p:nvPr/>
          </p:nvSpPr>
          <p:spPr>
            <a:xfrm>
              <a:off x="4615275" y="2872353"/>
              <a:ext cx="447378" cy="430066"/>
            </a:xfrm>
            <a:custGeom>
              <a:rect b="b" l="l" r="r" t="t"/>
              <a:pathLst>
                <a:path extrusionOk="0" h="129" w="134">
                  <a:moveTo>
                    <a:pt x="23" y="17"/>
                  </a:moveTo>
                  <a:cubicBezTo>
                    <a:pt x="23" y="17"/>
                    <a:pt x="0" y="35"/>
                    <a:pt x="3" y="67"/>
                  </a:cubicBezTo>
                  <a:cubicBezTo>
                    <a:pt x="7" y="100"/>
                    <a:pt x="33" y="129"/>
                    <a:pt x="77" y="123"/>
                  </a:cubicBezTo>
                  <a:cubicBezTo>
                    <a:pt x="116" y="117"/>
                    <a:pt x="134" y="69"/>
                    <a:pt x="125" y="46"/>
                  </a:cubicBezTo>
                  <a:cubicBezTo>
                    <a:pt x="125" y="45"/>
                    <a:pt x="118" y="17"/>
                    <a:pt x="82" y="5"/>
                  </a:cubicBezTo>
                  <a:cubicBezTo>
                    <a:pt x="65" y="0"/>
                    <a:pt x="44" y="1"/>
                    <a:pt x="23" y="17"/>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8" name="Google Shape;648;p27"/>
            <p:cNvSpPr/>
            <p:nvPr/>
          </p:nvSpPr>
          <p:spPr>
            <a:xfrm>
              <a:off x="4643371" y="2963121"/>
              <a:ext cx="419281" cy="334976"/>
            </a:xfrm>
            <a:custGeom>
              <a:rect b="b" l="l" r="r" t="t"/>
              <a:pathLst>
                <a:path extrusionOk="0" h="101" w="126">
                  <a:moveTo>
                    <a:pt x="69" y="96"/>
                  </a:moveTo>
                  <a:cubicBezTo>
                    <a:pt x="108" y="90"/>
                    <a:pt x="126" y="42"/>
                    <a:pt x="117" y="19"/>
                  </a:cubicBezTo>
                  <a:cubicBezTo>
                    <a:pt x="117" y="18"/>
                    <a:pt x="115" y="10"/>
                    <a:pt x="107" y="0"/>
                  </a:cubicBezTo>
                  <a:cubicBezTo>
                    <a:pt x="109" y="10"/>
                    <a:pt x="109" y="29"/>
                    <a:pt x="92" y="50"/>
                  </a:cubicBezTo>
                  <a:cubicBezTo>
                    <a:pt x="66" y="81"/>
                    <a:pt x="27" y="84"/>
                    <a:pt x="0" y="59"/>
                  </a:cubicBezTo>
                  <a:cubicBezTo>
                    <a:pt x="9" y="83"/>
                    <a:pt x="33" y="101"/>
                    <a:pt x="69" y="96"/>
                  </a:cubicBezTo>
                  <a:close/>
                </a:path>
              </a:pathLst>
            </a:custGeom>
            <a:solidFill>
              <a:srgbClr val="F0F3E8">
                <a:alpha val="10196"/>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9" name="Google Shape;649;p27"/>
            <p:cNvSpPr/>
            <p:nvPr/>
          </p:nvSpPr>
          <p:spPr>
            <a:xfrm>
              <a:off x="5008621" y="2766458"/>
              <a:ext cx="317703" cy="222597"/>
            </a:xfrm>
            <a:custGeom>
              <a:rect b="b" l="l" r="r" t="t"/>
              <a:pathLst>
                <a:path extrusionOk="0" h="67" w="95">
                  <a:moveTo>
                    <a:pt x="11" y="57"/>
                  </a:moveTo>
                  <a:cubicBezTo>
                    <a:pt x="8" y="52"/>
                    <a:pt x="0" y="50"/>
                    <a:pt x="5" y="47"/>
                  </a:cubicBezTo>
                  <a:cubicBezTo>
                    <a:pt x="78" y="3"/>
                    <a:pt x="78" y="3"/>
                    <a:pt x="78" y="3"/>
                  </a:cubicBezTo>
                  <a:cubicBezTo>
                    <a:pt x="83" y="0"/>
                    <a:pt x="89" y="2"/>
                    <a:pt x="92" y="6"/>
                  </a:cubicBezTo>
                  <a:cubicBezTo>
                    <a:pt x="95" y="11"/>
                    <a:pt x="93" y="17"/>
                    <a:pt x="89" y="20"/>
                  </a:cubicBezTo>
                  <a:cubicBezTo>
                    <a:pt x="14" y="65"/>
                    <a:pt x="14" y="65"/>
                    <a:pt x="14" y="65"/>
                  </a:cubicBezTo>
                  <a:cubicBezTo>
                    <a:pt x="11" y="67"/>
                    <a:pt x="12" y="59"/>
                    <a:pt x="11" y="57"/>
                  </a:cubicBez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0" name="Google Shape;650;p27"/>
            <p:cNvSpPr/>
            <p:nvPr/>
          </p:nvSpPr>
          <p:spPr>
            <a:xfrm>
              <a:off x="4822754" y="3088467"/>
              <a:ext cx="196673" cy="166407"/>
            </a:xfrm>
            <a:custGeom>
              <a:rect b="b" l="l" r="r" t="t"/>
              <a:pathLst>
                <a:path extrusionOk="0" h="50" w="59">
                  <a:moveTo>
                    <a:pt x="59" y="3"/>
                  </a:moveTo>
                  <a:cubicBezTo>
                    <a:pt x="56" y="18"/>
                    <a:pt x="46" y="46"/>
                    <a:pt x="3" y="50"/>
                  </a:cubicBezTo>
                  <a:cubicBezTo>
                    <a:pt x="1" y="50"/>
                    <a:pt x="0" y="47"/>
                    <a:pt x="2" y="46"/>
                  </a:cubicBezTo>
                  <a:cubicBezTo>
                    <a:pt x="16" y="40"/>
                    <a:pt x="41" y="27"/>
                    <a:pt x="55" y="2"/>
                  </a:cubicBezTo>
                  <a:cubicBezTo>
                    <a:pt x="56" y="0"/>
                    <a:pt x="59" y="1"/>
                    <a:pt x="59" y="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1" name="Google Shape;651;p27"/>
            <p:cNvSpPr/>
            <p:nvPr/>
          </p:nvSpPr>
          <p:spPr>
            <a:xfrm>
              <a:off x="4731982" y="3222457"/>
              <a:ext cx="71321" cy="38900"/>
            </a:xfrm>
            <a:custGeom>
              <a:rect b="b" l="l" r="r" t="t"/>
              <a:pathLst>
                <a:path extrusionOk="0" h="12" w="21">
                  <a:moveTo>
                    <a:pt x="20" y="7"/>
                  </a:moveTo>
                  <a:cubicBezTo>
                    <a:pt x="19" y="5"/>
                    <a:pt x="16" y="4"/>
                    <a:pt x="14" y="3"/>
                  </a:cubicBezTo>
                  <a:cubicBezTo>
                    <a:pt x="10" y="2"/>
                    <a:pt x="6" y="0"/>
                    <a:pt x="3" y="3"/>
                  </a:cubicBezTo>
                  <a:cubicBezTo>
                    <a:pt x="0" y="7"/>
                    <a:pt x="18" y="12"/>
                    <a:pt x="20" y="10"/>
                  </a:cubicBezTo>
                  <a:cubicBezTo>
                    <a:pt x="21" y="9"/>
                    <a:pt x="20" y="8"/>
                    <a:pt x="20" y="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2" name="Google Shape;652;p27"/>
            <p:cNvSpPr/>
            <p:nvPr/>
          </p:nvSpPr>
          <p:spPr>
            <a:xfrm>
              <a:off x="5045362" y="2958799"/>
              <a:ext cx="10806" cy="23772"/>
            </a:xfrm>
            <a:custGeom>
              <a:rect b="b" l="l" r="r" t="t"/>
              <a:pathLst>
                <a:path extrusionOk="0" h="7" w="3">
                  <a:moveTo>
                    <a:pt x="0" y="0"/>
                  </a:moveTo>
                  <a:cubicBezTo>
                    <a:pt x="0" y="0"/>
                    <a:pt x="0" y="0"/>
                    <a:pt x="0" y="0"/>
                  </a:cubicBezTo>
                  <a:cubicBezTo>
                    <a:pt x="1" y="2"/>
                    <a:pt x="0" y="7"/>
                    <a:pt x="2" y="7"/>
                  </a:cubicBezTo>
                  <a:cubicBezTo>
                    <a:pt x="2" y="7"/>
                    <a:pt x="2" y="7"/>
                    <a:pt x="3" y="7"/>
                  </a:cubicBezTo>
                  <a:cubicBezTo>
                    <a:pt x="2" y="7"/>
                    <a:pt x="2" y="7"/>
                    <a:pt x="2" y="7"/>
                  </a:cubicBezTo>
                  <a:cubicBezTo>
                    <a:pt x="0" y="7"/>
                    <a:pt x="1" y="2"/>
                    <a:pt x="0" y="0"/>
                  </a:cubicBezTo>
                </a:path>
              </a:pathLst>
            </a:custGeom>
            <a:solidFill>
              <a:srgbClr val="121A2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3" name="Google Shape;653;p27"/>
            <p:cNvSpPr/>
            <p:nvPr/>
          </p:nvSpPr>
          <p:spPr>
            <a:xfrm>
              <a:off x="5045362" y="2792391"/>
              <a:ext cx="276639" cy="190180"/>
            </a:xfrm>
            <a:custGeom>
              <a:rect b="b" l="l" r="r" t="t"/>
              <a:pathLst>
                <a:path extrusionOk="0" h="57" w="83">
                  <a:moveTo>
                    <a:pt x="82" y="0"/>
                  </a:moveTo>
                  <a:cubicBezTo>
                    <a:pt x="0" y="50"/>
                    <a:pt x="0" y="50"/>
                    <a:pt x="0" y="50"/>
                  </a:cubicBezTo>
                  <a:cubicBezTo>
                    <a:pt x="1" y="52"/>
                    <a:pt x="0" y="57"/>
                    <a:pt x="2" y="57"/>
                  </a:cubicBezTo>
                  <a:cubicBezTo>
                    <a:pt x="2" y="57"/>
                    <a:pt x="2" y="57"/>
                    <a:pt x="3" y="57"/>
                  </a:cubicBezTo>
                  <a:cubicBezTo>
                    <a:pt x="3" y="57"/>
                    <a:pt x="3" y="57"/>
                    <a:pt x="3" y="57"/>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9" y="12"/>
                  </a:cubicBezTo>
                  <a:cubicBezTo>
                    <a:pt x="79" y="12"/>
                    <a:pt x="79" y="12"/>
                    <a:pt x="79" y="12"/>
                  </a:cubicBezTo>
                  <a:cubicBezTo>
                    <a:pt x="79" y="12"/>
                    <a:pt x="79" y="12"/>
                    <a:pt x="79" y="12"/>
                  </a:cubicBezTo>
                  <a:cubicBezTo>
                    <a:pt x="79" y="12"/>
                    <a:pt x="79" y="12"/>
                    <a:pt x="79" y="12"/>
                  </a:cubicBezTo>
                  <a:cubicBezTo>
                    <a:pt x="79" y="12"/>
                    <a:pt x="79" y="12"/>
                    <a:pt x="79" y="12"/>
                  </a:cubicBezTo>
                  <a:cubicBezTo>
                    <a:pt x="79" y="12"/>
                    <a:pt x="79" y="12"/>
                    <a:pt x="79" y="11"/>
                  </a:cubicBezTo>
                  <a:cubicBezTo>
                    <a:pt x="79" y="11"/>
                    <a:pt x="79" y="11"/>
                    <a:pt x="79" y="11"/>
                  </a:cubicBezTo>
                  <a:cubicBezTo>
                    <a:pt x="79" y="11"/>
                    <a:pt x="79" y="11"/>
                    <a:pt x="79" y="11"/>
                  </a:cubicBezTo>
                  <a:cubicBezTo>
                    <a:pt x="79" y="11"/>
                    <a:pt x="79" y="11"/>
                    <a:pt x="79" y="11"/>
                  </a:cubicBezTo>
                  <a:cubicBezTo>
                    <a:pt x="79" y="11"/>
                    <a:pt x="79" y="11"/>
                    <a:pt x="79" y="11"/>
                  </a:cubicBezTo>
                  <a:cubicBezTo>
                    <a:pt x="79" y="11"/>
                    <a:pt x="79" y="11"/>
                    <a:pt x="79" y="11"/>
                  </a:cubicBezTo>
                  <a:cubicBezTo>
                    <a:pt x="79" y="11"/>
                    <a:pt x="79" y="11"/>
                    <a:pt x="79" y="11"/>
                  </a:cubicBezTo>
                  <a:cubicBezTo>
                    <a:pt x="82" y="9"/>
                    <a:pt x="83" y="4"/>
                    <a:pt x="82"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4" name="Google Shape;654;p27"/>
            <p:cNvSpPr/>
            <p:nvPr/>
          </p:nvSpPr>
          <p:spPr>
            <a:xfrm>
              <a:off x="5012944" y="2898287"/>
              <a:ext cx="86450" cy="97251"/>
            </a:xfrm>
            <a:custGeom>
              <a:rect b="b" l="l" r="r" t="t"/>
              <a:pathLst>
                <a:path extrusionOk="0" h="29" w="26">
                  <a:moveTo>
                    <a:pt x="1" y="9"/>
                  </a:moveTo>
                  <a:cubicBezTo>
                    <a:pt x="4" y="12"/>
                    <a:pt x="9" y="18"/>
                    <a:pt x="12" y="27"/>
                  </a:cubicBezTo>
                  <a:cubicBezTo>
                    <a:pt x="12" y="29"/>
                    <a:pt x="14" y="29"/>
                    <a:pt x="16" y="28"/>
                  </a:cubicBezTo>
                  <a:cubicBezTo>
                    <a:pt x="25" y="23"/>
                    <a:pt x="25" y="23"/>
                    <a:pt x="25" y="23"/>
                  </a:cubicBezTo>
                  <a:cubicBezTo>
                    <a:pt x="26" y="23"/>
                    <a:pt x="26" y="22"/>
                    <a:pt x="26" y="21"/>
                  </a:cubicBezTo>
                  <a:cubicBezTo>
                    <a:pt x="25" y="16"/>
                    <a:pt x="22" y="7"/>
                    <a:pt x="12" y="0"/>
                  </a:cubicBezTo>
                  <a:cubicBezTo>
                    <a:pt x="11" y="0"/>
                    <a:pt x="10" y="0"/>
                    <a:pt x="9" y="0"/>
                  </a:cubicBezTo>
                  <a:cubicBezTo>
                    <a:pt x="2" y="5"/>
                    <a:pt x="2" y="5"/>
                    <a:pt x="2" y="5"/>
                  </a:cubicBezTo>
                  <a:cubicBezTo>
                    <a:pt x="0" y="6"/>
                    <a:pt x="0" y="8"/>
                    <a:pt x="1" y="9"/>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5" name="Google Shape;655;p27"/>
            <p:cNvSpPr/>
            <p:nvPr/>
          </p:nvSpPr>
          <p:spPr>
            <a:xfrm>
              <a:off x="5034556" y="2926382"/>
              <a:ext cx="64837" cy="69156"/>
            </a:xfrm>
            <a:custGeom>
              <a:rect b="b" l="l" r="r" t="t"/>
              <a:pathLst>
                <a:path extrusionOk="0" h="21" w="19">
                  <a:moveTo>
                    <a:pt x="5" y="19"/>
                  </a:moveTo>
                  <a:cubicBezTo>
                    <a:pt x="5" y="21"/>
                    <a:pt x="7" y="21"/>
                    <a:pt x="9" y="20"/>
                  </a:cubicBezTo>
                  <a:cubicBezTo>
                    <a:pt x="18" y="15"/>
                    <a:pt x="18" y="15"/>
                    <a:pt x="18" y="15"/>
                  </a:cubicBezTo>
                  <a:cubicBezTo>
                    <a:pt x="19" y="15"/>
                    <a:pt x="19" y="14"/>
                    <a:pt x="19" y="13"/>
                  </a:cubicBezTo>
                  <a:cubicBezTo>
                    <a:pt x="18" y="10"/>
                    <a:pt x="17" y="5"/>
                    <a:pt x="13" y="0"/>
                  </a:cubicBezTo>
                  <a:cubicBezTo>
                    <a:pt x="0" y="9"/>
                    <a:pt x="0" y="9"/>
                    <a:pt x="0" y="9"/>
                  </a:cubicBezTo>
                  <a:cubicBezTo>
                    <a:pt x="2" y="12"/>
                    <a:pt x="3" y="15"/>
                    <a:pt x="5" y="19"/>
                  </a:cubicBezTo>
                  <a:close/>
                </a:path>
              </a:pathLst>
            </a:custGeom>
            <a:solidFill>
              <a:srgbClr val="F0F3E8">
                <a:alpha val="10196"/>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28"/>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300"/>
              <a:buNone/>
            </a:pPr>
            <a:r>
              <a:t/>
            </a:r>
            <a:endParaRPr/>
          </a:p>
        </p:txBody>
      </p:sp>
      <p:pic>
        <p:nvPicPr>
          <p:cNvPr descr="Let's say good bye with The Kiboomers! Our super fun preschool and toddler learning songs teach your little ones how say goodbye at the end of the day or during any circle time activity at home or in the classroom.  Perfect greetings song for Kindergarten or Preschool. Enjoy!&#10;&#10;♥︎ If you want to enjoy more of our kids songs and videos, then please subscribe to support our YouTube channel here : https://radi.al/TheKiboomers&#10;&#10;See You Later Alligator Song Lyrics&#10;&#10;See You Later Alligator&#10;In awhile crocodile&#10;Bye bye butterfly&#10;Too ta loo kangaroo&#10;Time to go buffalo&#10;Give a hug ladybug&#10;Blow a kiss jellyfish&#10;Just like that fat cat&#10;Take a bow milk cow&#10;See you soon baboon&#10;&#10;*******************************************&#10;Keep on Bouncing with The Kiboomers! &#10;Here's a few of our other most popular learning songs from The Kiboomers crew.&#10;&#10;Party Freeze Dance Song ♥︎  https://www.youtube.com/watch?v=2UcZWXvgMZE&#10;Going on a Bear Hunt ♥︎  https://www.youtube.com/watch?v=5_ShP3fiEhU&#10;Floor Is Lava Song ♥︎  https://www.youtube.com/watch?v=wbNAiN8FTfc&#10;If You’re Happy and You Know It ♥︎  https://www.youtube.com/watch?v=WHQ1MMqXTw4&#10;Going on a Lion Hunt ♥︎  https://www.youtube.com/watch?v=03i5v1PS7P4&#10; &#10;&#10; &#10;Do your kids like dancing around to catchy tunes like If You’re Happy and You Know It or Baby Shark? If so - they’ll love The Kiboomers! The Kiboomers offer educational songs and learning videos catered to young children as they play, laugh, learn and grow. Your toddlers, preschoolers and kindergarten kids will have fun learning about letters, numbers, colors and shapes as they dance and sing along with their favorite Kiboomers character! Whether it’s learning their ABC’s or Going on a Bear Hunt, they’re sure to have fun, laugh and smile as they grow!&#10; &#10;The Kiboomers on Instagram: https://www.instagram.com/TheKiboomers/&#10;The Kiboomers on Facebook: https://www.facebook.com/TheKiboomers/&#10; &#10;Stream or purchase songs from The Kiboomers:&#10;Spotify: https://open.spotify.com/artist/1qKLikeNYpQFSsDAjg7HpI&#10;Apple Music: https://music.apple.com/us/artist/the-kiboomers/395585033&#10;Amazon Music: https://www.amazon.com/The-Kiboomers/e/B01DMOO0TW&#10;Soundcloud: https://soundcloud.com/kiboomu&#10; &#10;© 2023 The Kiboomers Inc. All Rights Reserved." id="661" name="Google Shape;661;p28" title="See You Later Alligator - THE KIBOOMERS Goodbye Song for Circle Time">
            <a:hlinkClick r:id="rId3"/>
          </p:cNvPr>
          <p:cNvPicPr preferRelativeResize="0"/>
          <p:nvPr/>
        </p:nvPicPr>
        <p:blipFill rotWithShape="1">
          <a:blip r:embed="rId4">
            <a:alphaModFix/>
          </a:blip>
          <a:srcRect b="0" l="0" r="0" t="0"/>
          <a:stretch/>
        </p:blipFill>
        <p:spPr>
          <a:xfrm>
            <a:off x="845900" y="475825"/>
            <a:ext cx="7452175" cy="4191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1000"/>
                                        <p:tgtEl>
                                          <p:spTgt spid="6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29"/>
          <p:cNvSpPr txBox="1"/>
          <p:nvPr>
            <p:ph type="title"/>
          </p:nvPr>
        </p:nvSpPr>
        <p:spPr>
          <a:xfrm>
            <a:off x="720000" y="445025"/>
            <a:ext cx="46866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300"/>
              <a:buNone/>
            </a:pPr>
            <a:r>
              <a:rPr lang="en"/>
              <a:t>Weekly Handouts</a:t>
            </a:r>
            <a:endParaRPr/>
          </a:p>
        </p:txBody>
      </p:sp>
      <p:sp>
        <p:nvSpPr>
          <p:cNvPr id="667" name="Google Shape;667;p29"/>
          <p:cNvSpPr txBox="1"/>
          <p:nvPr>
            <p:ph idx="1" type="body"/>
          </p:nvPr>
        </p:nvSpPr>
        <p:spPr>
          <a:xfrm>
            <a:off x="720000" y="1218600"/>
            <a:ext cx="3735900" cy="27063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Reviewed weekly routine, books, and targeted words during reading &amp; play</a:t>
            </a:r>
            <a:endParaRPr sz="1800"/>
          </a:p>
          <a:p>
            <a:pPr indent="0" lvl="0" marL="0" rtl="0" algn="l">
              <a:lnSpc>
                <a:spcPct val="115000"/>
              </a:lnSpc>
              <a:spcBef>
                <a:spcPts val="0"/>
              </a:spcBef>
              <a:spcAft>
                <a:spcPts val="0"/>
              </a:spcAft>
              <a:buSzPts val="1400"/>
              <a:buNone/>
            </a:pPr>
            <a:r>
              <a:t/>
            </a:r>
            <a:endParaRPr sz="1800"/>
          </a:p>
          <a:p>
            <a:pPr indent="-342900" lvl="0" marL="457200" rtl="0" algn="l">
              <a:lnSpc>
                <a:spcPct val="115000"/>
              </a:lnSpc>
              <a:spcBef>
                <a:spcPts val="0"/>
              </a:spcBef>
              <a:spcAft>
                <a:spcPts val="0"/>
              </a:spcAft>
              <a:buSzPts val="1800"/>
              <a:buChar char="●"/>
            </a:pPr>
            <a:r>
              <a:rPr lang="en" sz="1800"/>
              <a:t>Included “How to Reinforce at Home- Tip of the Day!” to encourage home carryover and boost caregiver confidence</a:t>
            </a:r>
            <a:endParaRPr sz="1800"/>
          </a:p>
        </p:txBody>
      </p:sp>
      <p:pic>
        <p:nvPicPr>
          <p:cNvPr id="668" name="Google Shape;668;p29" title="Screenshot 2026-04-06 at 11.12.01 AM.png"/>
          <p:cNvPicPr preferRelativeResize="0"/>
          <p:nvPr>
            <p:ph idx="2" type="pic"/>
          </p:nvPr>
        </p:nvPicPr>
        <p:blipFill rotWithShape="1">
          <a:blip r:embed="rId3">
            <a:alphaModFix/>
          </a:blip>
          <a:srcRect b="3297" l="0" r="0" t="3297"/>
          <a:stretch/>
        </p:blipFill>
        <p:spPr>
          <a:xfrm>
            <a:off x="5063025" y="535000"/>
            <a:ext cx="3366000" cy="40733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30"/>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300"/>
              <a:buNone/>
            </a:pPr>
            <a:r>
              <a:rPr lang="en" sz="2500"/>
              <a:t>Outcomes</a:t>
            </a:r>
            <a:endParaRPr sz="2500"/>
          </a:p>
        </p:txBody>
      </p:sp>
      <p:sp>
        <p:nvSpPr>
          <p:cNvPr id="674" name="Google Shape;674;p30"/>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2400"/>
              <a:t>What Families Valued Most:</a:t>
            </a:r>
            <a:endParaRPr sz="2400"/>
          </a:p>
          <a:p>
            <a:pPr indent="-381000" lvl="0" marL="457200" rtl="0" algn="l">
              <a:lnSpc>
                <a:spcPct val="115000"/>
              </a:lnSpc>
              <a:spcBef>
                <a:spcPts val="0"/>
              </a:spcBef>
              <a:spcAft>
                <a:spcPts val="0"/>
              </a:spcAft>
              <a:buSzPts val="2400"/>
              <a:buChar char="●"/>
            </a:pPr>
            <a:r>
              <a:rPr lang="en" sz="2400"/>
              <a:t>Social Interaction</a:t>
            </a:r>
            <a:endParaRPr sz="2400"/>
          </a:p>
          <a:p>
            <a:pPr indent="-381000" lvl="0" marL="457200" rtl="0" algn="l">
              <a:lnSpc>
                <a:spcPct val="115000"/>
              </a:lnSpc>
              <a:spcBef>
                <a:spcPts val="0"/>
              </a:spcBef>
              <a:spcAft>
                <a:spcPts val="0"/>
              </a:spcAft>
              <a:buSzPts val="2400"/>
              <a:buChar char="●"/>
            </a:pPr>
            <a:r>
              <a:rPr lang="en" sz="2400"/>
              <a:t>Hands-on engagement</a:t>
            </a:r>
            <a:endParaRPr sz="2400"/>
          </a:p>
          <a:p>
            <a:pPr indent="-381000" lvl="1" marL="914400" rtl="0" algn="l">
              <a:lnSpc>
                <a:spcPct val="115000"/>
              </a:lnSpc>
              <a:spcBef>
                <a:spcPts val="0"/>
              </a:spcBef>
              <a:spcAft>
                <a:spcPts val="0"/>
              </a:spcAft>
              <a:buSzPts val="2400"/>
              <a:buChar char="○"/>
            </a:pPr>
            <a:r>
              <a:rPr lang="en" sz="2400"/>
              <a:t>“Hands-on approach kept my child’s attention longer”</a:t>
            </a:r>
            <a:endParaRPr sz="2400"/>
          </a:p>
          <a:p>
            <a:pPr indent="-381000" lvl="0" marL="457200" rtl="0" algn="l">
              <a:lnSpc>
                <a:spcPct val="115000"/>
              </a:lnSpc>
              <a:spcBef>
                <a:spcPts val="0"/>
              </a:spcBef>
              <a:spcAft>
                <a:spcPts val="0"/>
              </a:spcAft>
              <a:buSzPts val="2400"/>
              <a:buChar char="●"/>
            </a:pPr>
            <a:r>
              <a:rPr lang="en" sz="2400"/>
              <a:t>Inclusive Enviornment</a:t>
            </a:r>
            <a:endParaRPr sz="2400"/>
          </a:p>
          <a:p>
            <a:pPr indent="-381000" lvl="0" marL="457200" rtl="0" algn="l">
              <a:lnSpc>
                <a:spcPct val="115000"/>
              </a:lnSpc>
              <a:spcBef>
                <a:spcPts val="0"/>
              </a:spcBef>
              <a:spcAft>
                <a:spcPts val="0"/>
              </a:spcAft>
              <a:buSzPts val="2400"/>
              <a:buChar char="●"/>
            </a:pPr>
            <a:r>
              <a:rPr lang="en" sz="2400"/>
              <a:t>Communication Development</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1"/>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300"/>
              <a:buNone/>
            </a:pPr>
            <a:r>
              <a:rPr lang="en"/>
              <a:t>Future Impact</a:t>
            </a:r>
            <a:endParaRPr/>
          </a:p>
        </p:txBody>
      </p:sp>
      <p:sp>
        <p:nvSpPr>
          <p:cNvPr id="680" name="Google Shape;680;p31"/>
          <p:cNvSpPr txBox="1"/>
          <p:nvPr>
            <p:ph idx="1" type="body"/>
          </p:nvPr>
        </p:nvSpPr>
        <p:spPr>
          <a:xfrm>
            <a:off x="720000" y="1017725"/>
            <a:ext cx="77040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Expand access to inclusive literacy programs for children with disabilities 0–21 and their families</a:t>
            </a:r>
            <a:endParaRPr sz="1800"/>
          </a:p>
          <a:p>
            <a:pPr indent="0" lvl="0" marL="457200" rtl="0" algn="l">
              <a:lnSpc>
                <a:spcPct val="115000"/>
              </a:lnSpc>
              <a:spcBef>
                <a:spcPts val="0"/>
              </a:spcBef>
              <a:spcAft>
                <a:spcPts val="0"/>
              </a:spcAft>
              <a:buSzPts val="1400"/>
              <a:buNone/>
            </a:pPr>
            <a:r>
              <a:t/>
            </a:r>
            <a:endParaRPr sz="1800"/>
          </a:p>
          <a:p>
            <a:pPr indent="-342900" lvl="0" marL="457200" rtl="0" algn="l">
              <a:lnSpc>
                <a:spcPct val="115000"/>
              </a:lnSpc>
              <a:spcBef>
                <a:spcPts val="0"/>
              </a:spcBef>
              <a:spcAft>
                <a:spcPts val="0"/>
              </a:spcAft>
              <a:buSzPts val="1800"/>
              <a:buChar char="●"/>
            </a:pPr>
            <a:r>
              <a:rPr lang="en" sz="1800"/>
              <a:t>Serve as a replicable model for occupational therapists, additional professionals,  and community organizations</a:t>
            </a:r>
            <a:endParaRPr sz="1800"/>
          </a:p>
          <a:p>
            <a:pPr indent="0" lvl="0" marL="0" rtl="0" algn="l">
              <a:lnSpc>
                <a:spcPct val="115000"/>
              </a:lnSpc>
              <a:spcBef>
                <a:spcPts val="0"/>
              </a:spcBef>
              <a:spcAft>
                <a:spcPts val="0"/>
              </a:spcAft>
              <a:buSzPts val="1400"/>
              <a:buNone/>
            </a:pPr>
            <a:r>
              <a:t/>
            </a:r>
            <a:endParaRPr sz="1800"/>
          </a:p>
          <a:p>
            <a:pPr indent="-342900" lvl="0" marL="457200" rtl="0" algn="l">
              <a:lnSpc>
                <a:spcPct val="115000"/>
              </a:lnSpc>
              <a:spcBef>
                <a:spcPts val="0"/>
              </a:spcBef>
              <a:spcAft>
                <a:spcPts val="0"/>
              </a:spcAft>
              <a:buSzPts val="1800"/>
              <a:buChar char="●"/>
            </a:pPr>
            <a:r>
              <a:rPr lang="en" sz="1800"/>
              <a:t>Enhance child engagement, social participation, and communication development</a:t>
            </a:r>
            <a:endParaRPr sz="1800"/>
          </a:p>
          <a:p>
            <a:pPr indent="0" lvl="0" marL="0" rtl="0" algn="l">
              <a:lnSpc>
                <a:spcPct val="115000"/>
              </a:lnSpc>
              <a:spcBef>
                <a:spcPts val="0"/>
              </a:spcBef>
              <a:spcAft>
                <a:spcPts val="0"/>
              </a:spcAft>
              <a:buSzPts val="1400"/>
              <a:buNone/>
            </a:pPr>
            <a:r>
              <a:t/>
            </a:r>
            <a:endParaRPr sz="1800"/>
          </a:p>
          <a:p>
            <a:pPr indent="-342900" lvl="0" marL="457200" rtl="0" algn="l">
              <a:lnSpc>
                <a:spcPct val="115000"/>
              </a:lnSpc>
              <a:spcBef>
                <a:spcPts val="0"/>
              </a:spcBef>
              <a:spcAft>
                <a:spcPts val="0"/>
              </a:spcAft>
              <a:buSzPts val="1800"/>
              <a:buChar char="●"/>
            </a:pPr>
            <a:r>
              <a:rPr lang="en" sz="1800"/>
              <a:t>Empower caregivers with strategies and confidence to support early literacy at home</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32"/>
          <p:cNvSpPr txBox="1"/>
          <p:nvPr>
            <p:ph type="title"/>
          </p:nvPr>
        </p:nvSpPr>
        <p:spPr>
          <a:xfrm>
            <a:off x="2201850" y="2150849"/>
            <a:ext cx="4740300" cy="8418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3600"/>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1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300"/>
              <a:buNone/>
            </a:pPr>
            <a:r>
              <a:rPr lang="en" sz="2500"/>
              <a:t>Why I Chose This Project</a:t>
            </a:r>
            <a:endParaRPr sz="2500"/>
          </a:p>
        </p:txBody>
      </p:sp>
      <p:sp>
        <p:nvSpPr>
          <p:cNvPr id="424" name="Google Shape;424;p19"/>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SzPts val="1400"/>
              <a:buNone/>
            </a:pPr>
            <a:r>
              <a:t/>
            </a:r>
            <a:endParaRPr sz="2400"/>
          </a:p>
          <a:p>
            <a:pPr indent="-381000" lvl="0" marL="457200" rtl="0" algn="l">
              <a:lnSpc>
                <a:spcPct val="115000"/>
              </a:lnSpc>
              <a:spcBef>
                <a:spcPts val="0"/>
              </a:spcBef>
              <a:spcAft>
                <a:spcPts val="0"/>
              </a:spcAft>
              <a:buSzPts val="2400"/>
              <a:buChar char="●"/>
            </a:pPr>
            <a:r>
              <a:rPr lang="en" sz="2400"/>
              <a:t>Passion for inclusive early literacy</a:t>
            </a:r>
            <a:endParaRPr sz="2400"/>
          </a:p>
          <a:p>
            <a:pPr indent="-381000" lvl="0" marL="457200" rtl="0" algn="l">
              <a:lnSpc>
                <a:spcPct val="115000"/>
              </a:lnSpc>
              <a:spcBef>
                <a:spcPts val="0"/>
              </a:spcBef>
              <a:spcAft>
                <a:spcPts val="0"/>
              </a:spcAft>
              <a:buSzPts val="2400"/>
              <a:buChar char="●"/>
            </a:pPr>
            <a:r>
              <a:rPr lang="en" sz="2400"/>
              <a:t>Interest in OT’s role in early literacy</a:t>
            </a:r>
            <a:endParaRPr sz="2400"/>
          </a:p>
          <a:p>
            <a:pPr indent="-381000" lvl="0" marL="457200" rtl="0" algn="l">
              <a:lnSpc>
                <a:spcPct val="115000"/>
              </a:lnSpc>
              <a:spcBef>
                <a:spcPts val="0"/>
              </a:spcBef>
              <a:spcAft>
                <a:spcPts val="0"/>
              </a:spcAft>
              <a:buSzPts val="2400"/>
              <a:buChar char="●"/>
            </a:pPr>
            <a:r>
              <a:rPr lang="en" sz="2400"/>
              <a:t>Gap in accessible community programming</a:t>
            </a:r>
            <a:endParaRPr sz="2400"/>
          </a:p>
          <a:p>
            <a:pPr indent="-381000" lvl="0" marL="457200" rtl="0" algn="l">
              <a:lnSpc>
                <a:spcPct val="115000"/>
              </a:lnSpc>
              <a:spcBef>
                <a:spcPts val="0"/>
              </a:spcBef>
              <a:spcAft>
                <a:spcPts val="0"/>
              </a:spcAft>
              <a:buSzPts val="2400"/>
              <a:buChar char="●"/>
            </a:pPr>
            <a:r>
              <a:rPr lang="en" sz="2400"/>
              <a:t>Need for caregiver support strategies</a:t>
            </a:r>
            <a:endParaRPr sz="2400"/>
          </a:p>
          <a:p>
            <a:pPr indent="-381000" lvl="0" marL="457200" rtl="0" algn="l">
              <a:lnSpc>
                <a:spcPct val="115000"/>
              </a:lnSpc>
              <a:spcBef>
                <a:spcPts val="0"/>
              </a:spcBef>
              <a:spcAft>
                <a:spcPts val="0"/>
              </a:spcAft>
              <a:buSzPts val="2400"/>
              <a:buChar char="●"/>
            </a:pPr>
            <a:r>
              <a:rPr lang="en" sz="2400"/>
              <a:t>Partnership opportunity with Virginia Down Syndrome Association</a:t>
            </a:r>
            <a:endParaRPr sz="2400"/>
          </a:p>
          <a:p>
            <a:pPr indent="0" lvl="0" marL="0" rtl="0" algn="l">
              <a:lnSpc>
                <a:spcPct val="115000"/>
              </a:lnSpc>
              <a:spcBef>
                <a:spcPts val="0"/>
              </a:spcBef>
              <a:spcAft>
                <a:spcPts val="0"/>
              </a:spcAft>
              <a:buSzPts val="1400"/>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20"/>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300"/>
              <a:buNone/>
            </a:pPr>
            <a:r>
              <a:rPr lang="en" sz="2500"/>
              <a:t>My Leadership Contributions:</a:t>
            </a:r>
            <a:endParaRPr sz="2500"/>
          </a:p>
        </p:txBody>
      </p:sp>
      <p:sp>
        <p:nvSpPr>
          <p:cNvPr id="430" name="Google Shape;430;p20"/>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SzPts val="1400"/>
              <a:buNone/>
            </a:pPr>
            <a:r>
              <a:t/>
            </a:r>
            <a:endParaRPr sz="2400"/>
          </a:p>
          <a:p>
            <a:pPr indent="-381000" lvl="0" marL="457200" rtl="0" algn="l">
              <a:lnSpc>
                <a:spcPct val="115000"/>
              </a:lnSpc>
              <a:spcBef>
                <a:spcPts val="0"/>
              </a:spcBef>
              <a:spcAft>
                <a:spcPts val="0"/>
              </a:spcAft>
              <a:buSzPts val="2400"/>
              <a:buChar char="●"/>
            </a:pPr>
            <a:r>
              <a:rPr lang="en" sz="2400"/>
              <a:t>Developed program curriculum</a:t>
            </a:r>
            <a:endParaRPr sz="2400"/>
          </a:p>
          <a:p>
            <a:pPr indent="-381000" lvl="0" marL="457200" rtl="0" algn="l">
              <a:lnSpc>
                <a:spcPct val="115000"/>
              </a:lnSpc>
              <a:spcBef>
                <a:spcPts val="0"/>
              </a:spcBef>
              <a:spcAft>
                <a:spcPts val="0"/>
              </a:spcAft>
              <a:buSzPts val="2400"/>
              <a:buChar char="●"/>
            </a:pPr>
            <a:r>
              <a:rPr lang="en" sz="2400"/>
              <a:t>Partnered with Virginia Down Syndrome Association</a:t>
            </a:r>
            <a:endParaRPr sz="2400"/>
          </a:p>
          <a:p>
            <a:pPr indent="-381000" lvl="0" marL="457200" rtl="0" algn="l">
              <a:lnSpc>
                <a:spcPct val="115000"/>
              </a:lnSpc>
              <a:spcBef>
                <a:spcPts val="0"/>
              </a:spcBef>
              <a:spcAft>
                <a:spcPts val="0"/>
              </a:spcAft>
              <a:buSzPts val="2400"/>
              <a:buChar char="●"/>
            </a:pPr>
            <a:r>
              <a:rPr lang="en" sz="2400"/>
              <a:t>Led and facilitated sessions</a:t>
            </a:r>
            <a:endParaRPr sz="2400"/>
          </a:p>
          <a:p>
            <a:pPr indent="-381000" lvl="0" marL="457200" rtl="0" algn="l">
              <a:lnSpc>
                <a:spcPct val="115000"/>
              </a:lnSpc>
              <a:spcBef>
                <a:spcPts val="0"/>
              </a:spcBef>
              <a:spcAft>
                <a:spcPts val="0"/>
              </a:spcAft>
              <a:buSzPts val="2400"/>
              <a:buChar char="●"/>
            </a:pPr>
            <a:r>
              <a:rPr lang="en" sz="2400"/>
              <a:t>Created caregiver education materials</a:t>
            </a:r>
            <a:endParaRPr sz="2400"/>
          </a:p>
          <a:p>
            <a:pPr indent="-381000" lvl="0" marL="457200" rtl="0" algn="l">
              <a:lnSpc>
                <a:spcPct val="115000"/>
              </a:lnSpc>
              <a:spcBef>
                <a:spcPts val="0"/>
              </a:spcBef>
              <a:spcAft>
                <a:spcPts val="0"/>
              </a:spcAft>
              <a:buSzPts val="2400"/>
              <a:buChar char="●"/>
            </a:pPr>
            <a:r>
              <a:rPr lang="en" sz="2400"/>
              <a:t>Evaluated program outcomes</a:t>
            </a:r>
            <a:endParaRPr sz="2400"/>
          </a:p>
          <a:p>
            <a:pPr indent="0" lvl="0" marL="0" rtl="0" algn="l">
              <a:lnSpc>
                <a:spcPct val="115000"/>
              </a:lnSpc>
              <a:spcBef>
                <a:spcPts val="0"/>
              </a:spcBef>
              <a:spcAft>
                <a:spcPts val="0"/>
              </a:spcAft>
              <a:buSzPts val="1400"/>
              <a:buNone/>
            </a:pPr>
            <a:r>
              <a:t/>
            </a:r>
            <a:endParaRPr sz="2400"/>
          </a:p>
          <a:p>
            <a:pPr indent="0" lvl="0" marL="0" rtl="0" algn="l">
              <a:lnSpc>
                <a:spcPct val="115000"/>
              </a:lnSpc>
              <a:spcBef>
                <a:spcPts val="0"/>
              </a:spcBef>
              <a:spcAft>
                <a:spcPts val="0"/>
              </a:spcAft>
              <a:buSzPts val="1400"/>
              <a:buNone/>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21"/>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300"/>
              <a:buNone/>
            </a:pPr>
            <a:r>
              <a:rPr lang="en"/>
              <a:t>Adaptive Storytime Model</a:t>
            </a:r>
            <a:endParaRPr/>
          </a:p>
        </p:txBody>
      </p:sp>
      <p:sp>
        <p:nvSpPr>
          <p:cNvPr id="436" name="Google Shape;436;p21"/>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sz="2400"/>
              <a:t>Pilot program</a:t>
            </a:r>
            <a:endParaRPr sz="2400"/>
          </a:p>
          <a:p>
            <a:pPr indent="-381000" lvl="0" marL="457200" rtl="0" algn="l">
              <a:lnSpc>
                <a:spcPct val="115000"/>
              </a:lnSpc>
              <a:spcBef>
                <a:spcPts val="0"/>
              </a:spcBef>
              <a:spcAft>
                <a:spcPts val="0"/>
              </a:spcAft>
              <a:buSzPts val="2400"/>
              <a:buChar char="●"/>
            </a:pPr>
            <a:r>
              <a:rPr lang="en" sz="2400"/>
              <a:t>Tailored to children ages 0-8  with Down syndrome or other I/DDs</a:t>
            </a:r>
            <a:endParaRPr sz="2400"/>
          </a:p>
          <a:p>
            <a:pPr indent="-381000" lvl="0" marL="457200" rtl="0" algn="l">
              <a:lnSpc>
                <a:spcPct val="115000"/>
              </a:lnSpc>
              <a:spcBef>
                <a:spcPts val="0"/>
              </a:spcBef>
              <a:spcAft>
                <a:spcPts val="0"/>
              </a:spcAft>
              <a:buSzPts val="2400"/>
              <a:buChar char="●"/>
            </a:pPr>
            <a:r>
              <a:rPr lang="en" sz="2400"/>
              <a:t>Multi-sensory storytelling</a:t>
            </a:r>
            <a:endParaRPr sz="2400"/>
          </a:p>
          <a:p>
            <a:pPr indent="-381000" lvl="0" marL="457200" rtl="0" algn="l">
              <a:lnSpc>
                <a:spcPct val="115000"/>
              </a:lnSpc>
              <a:spcBef>
                <a:spcPts val="0"/>
              </a:spcBef>
              <a:spcAft>
                <a:spcPts val="0"/>
              </a:spcAft>
              <a:buSzPts val="2400"/>
              <a:buChar char="●"/>
            </a:pPr>
            <a:r>
              <a:rPr lang="en" sz="2400"/>
              <a:t>Movement-based activities</a:t>
            </a:r>
            <a:endParaRPr sz="2400"/>
          </a:p>
          <a:p>
            <a:pPr indent="-381000" lvl="0" marL="457200" rtl="0" algn="l">
              <a:lnSpc>
                <a:spcPct val="115000"/>
              </a:lnSpc>
              <a:spcBef>
                <a:spcPts val="0"/>
              </a:spcBef>
              <a:spcAft>
                <a:spcPts val="0"/>
              </a:spcAft>
              <a:buSzPts val="2400"/>
              <a:buChar char="●"/>
            </a:pPr>
            <a:r>
              <a:rPr lang="en" sz="2400"/>
              <a:t>Structured routine</a:t>
            </a:r>
            <a:endParaRPr sz="2400"/>
          </a:p>
          <a:p>
            <a:pPr indent="-381000" lvl="0" marL="457200" rtl="0" algn="l">
              <a:lnSpc>
                <a:spcPct val="115000"/>
              </a:lnSpc>
              <a:spcBef>
                <a:spcPts val="0"/>
              </a:spcBef>
              <a:spcAft>
                <a:spcPts val="0"/>
              </a:spcAft>
              <a:buSzPts val="2400"/>
              <a:buChar char="●"/>
            </a:pPr>
            <a:r>
              <a:rPr lang="en" sz="2400"/>
              <a:t>Caregiver involvement</a:t>
            </a:r>
            <a:endParaRPr sz="2400"/>
          </a:p>
          <a:p>
            <a:pPr indent="0" lvl="0" marL="0" rtl="0" algn="l">
              <a:lnSpc>
                <a:spcPct val="115000"/>
              </a:lnSpc>
              <a:spcBef>
                <a:spcPts val="0"/>
              </a:spcBef>
              <a:spcAft>
                <a:spcPts val="0"/>
              </a:spcAft>
              <a:buSzPts val="14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2"/>
          <p:cNvSpPr txBox="1"/>
          <p:nvPr>
            <p:ph type="ctrTitle"/>
          </p:nvPr>
        </p:nvSpPr>
        <p:spPr>
          <a:xfrm>
            <a:off x="715100" y="535000"/>
            <a:ext cx="5081100" cy="29478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5200"/>
              <a:buNone/>
            </a:pPr>
            <a:r>
              <a:rPr i="1" lang="en" sz="2400"/>
              <a:t>*weekly routine example</a:t>
            </a:r>
            <a:endParaRPr sz="2400"/>
          </a:p>
          <a:p>
            <a:pPr indent="0" lvl="0" marL="0" rtl="0" algn="r">
              <a:lnSpc>
                <a:spcPct val="100000"/>
              </a:lnSpc>
              <a:spcBef>
                <a:spcPts val="0"/>
              </a:spcBef>
              <a:spcAft>
                <a:spcPts val="0"/>
              </a:spcAft>
              <a:buSzPts val="5200"/>
              <a:buNone/>
            </a:pPr>
            <a:r>
              <a:rPr lang="en" sz="3700"/>
              <a:t>Welcome to the VDSA </a:t>
            </a:r>
            <a:r>
              <a:rPr lang="en" sz="4100">
                <a:solidFill>
                  <a:schemeClr val="dk2"/>
                </a:solidFill>
              </a:rPr>
              <a:t> </a:t>
            </a:r>
            <a:endParaRPr sz="4100">
              <a:solidFill>
                <a:schemeClr val="dk2"/>
              </a:solidFill>
            </a:endParaRPr>
          </a:p>
          <a:p>
            <a:pPr indent="0" lvl="0" marL="0" rtl="0" algn="r">
              <a:lnSpc>
                <a:spcPct val="100000"/>
              </a:lnSpc>
              <a:spcBef>
                <a:spcPts val="0"/>
              </a:spcBef>
              <a:spcAft>
                <a:spcPts val="0"/>
              </a:spcAft>
              <a:buSzPts val="5200"/>
              <a:buNone/>
            </a:pPr>
            <a:r>
              <a:rPr lang="en" sz="4500"/>
              <a:t>Adaptive Storytime</a:t>
            </a:r>
            <a:endParaRPr sz="4500"/>
          </a:p>
        </p:txBody>
      </p:sp>
      <p:sp>
        <p:nvSpPr>
          <p:cNvPr id="442" name="Google Shape;442;p22"/>
          <p:cNvSpPr txBox="1"/>
          <p:nvPr>
            <p:ph idx="1" type="subTitle"/>
          </p:nvPr>
        </p:nvSpPr>
        <p:spPr>
          <a:xfrm>
            <a:off x="715100" y="3487400"/>
            <a:ext cx="5081100" cy="409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400"/>
              <a:buNone/>
            </a:pPr>
            <a:r>
              <a:rPr lang="en"/>
              <a:t>February 7, 2026</a:t>
            </a:r>
            <a:endParaRPr/>
          </a:p>
        </p:txBody>
      </p:sp>
      <p:grpSp>
        <p:nvGrpSpPr>
          <p:cNvPr id="443" name="Google Shape;443;p22"/>
          <p:cNvGrpSpPr/>
          <p:nvPr/>
        </p:nvGrpSpPr>
        <p:grpSpPr>
          <a:xfrm>
            <a:off x="6072124" y="1137588"/>
            <a:ext cx="2963023" cy="2868325"/>
            <a:chOff x="6072124" y="1137588"/>
            <a:chExt cx="2963023" cy="2868325"/>
          </a:xfrm>
        </p:grpSpPr>
        <p:sp>
          <p:nvSpPr>
            <p:cNvPr id="444" name="Google Shape;444;p22"/>
            <p:cNvSpPr/>
            <p:nvPr/>
          </p:nvSpPr>
          <p:spPr>
            <a:xfrm>
              <a:off x="6072124" y="1333325"/>
              <a:ext cx="2963023" cy="2517675"/>
            </a:xfrm>
            <a:custGeom>
              <a:rect b="b" l="l" r="r" t="t"/>
              <a:pathLst>
                <a:path extrusionOk="0" h="1428" w="1681">
                  <a:moveTo>
                    <a:pt x="443" y="0"/>
                  </a:moveTo>
                  <a:cubicBezTo>
                    <a:pt x="401" y="0"/>
                    <a:pt x="359" y="6"/>
                    <a:pt x="319" y="19"/>
                  </a:cubicBezTo>
                  <a:cubicBezTo>
                    <a:pt x="148" y="77"/>
                    <a:pt x="38" y="256"/>
                    <a:pt x="18" y="435"/>
                  </a:cubicBezTo>
                  <a:cubicBezTo>
                    <a:pt x="0" y="611"/>
                    <a:pt x="40" y="788"/>
                    <a:pt x="119" y="945"/>
                  </a:cubicBezTo>
                  <a:cubicBezTo>
                    <a:pt x="158" y="1024"/>
                    <a:pt x="207" y="1098"/>
                    <a:pt x="264" y="1165"/>
                  </a:cubicBezTo>
                  <a:cubicBezTo>
                    <a:pt x="328" y="1243"/>
                    <a:pt x="407" y="1310"/>
                    <a:pt x="498" y="1358"/>
                  </a:cubicBezTo>
                  <a:cubicBezTo>
                    <a:pt x="597" y="1411"/>
                    <a:pt x="734" y="1427"/>
                    <a:pt x="846" y="1428"/>
                  </a:cubicBezTo>
                  <a:cubicBezTo>
                    <a:pt x="849" y="1428"/>
                    <a:pt x="852" y="1428"/>
                    <a:pt x="856" y="1428"/>
                  </a:cubicBezTo>
                  <a:cubicBezTo>
                    <a:pt x="952" y="1428"/>
                    <a:pt x="1049" y="1416"/>
                    <a:pt x="1142" y="1391"/>
                  </a:cubicBezTo>
                  <a:cubicBezTo>
                    <a:pt x="1208" y="1374"/>
                    <a:pt x="1272" y="1351"/>
                    <a:pt x="1333" y="1322"/>
                  </a:cubicBezTo>
                  <a:cubicBezTo>
                    <a:pt x="1449" y="1267"/>
                    <a:pt x="1560" y="1188"/>
                    <a:pt x="1620" y="1075"/>
                  </a:cubicBezTo>
                  <a:cubicBezTo>
                    <a:pt x="1681" y="961"/>
                    <a:pt x="1680" y="809"/>
                    <a:pt x="1594" y="714"/>
                  </a:cubicBezTo>
                  <a:cubicBezTo>
                    <a:pt x="1519" y="632"/>
                    <a:pt x="1399" y="607"/>
                    <a:pt x="1288" y="605"/>
                  </a:cubicBezTo>
                  <a:cubicBezTo>
                    <a:pt x="1213" y="604"/>
                    <a:pt x="1132" y="609"/>
                    <a:pt x="1069" y="567"/>
                  </a:cubicBezTo>
                  <a:cubicBezTo>
                    <a:pt x="1003" y="525"/>
                    <a:pt x="975" y="444"/>
                    <a:pt x="943" y="373"/>
                  </a:cubicBezTo>
                  <a:cubicBezTo>
                    <a:pt x="888" y="254"/>
                    <a:pt x="806" y="144"/>
                    <a:pt x="695" y="75"/>
                  </a:cubicBezTo>
                  <a:cubicBezTo>
                    <a:pt x="620" y="27"/>
                    <a:pt x="531" y="0"/>
                    <a:pt x="443" y="0"/>
                  </a:cubicBezTo>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445" name="Google Shape;445;p22"/>
            <p:cNvGrpSpPr/>
            <p:nvPr/>
          </p:nvGrpSpPr>
          <p:grpSpPr>
            <a:xfrm>
              <a:off x="6164540" y="1137588"/>
              <a:ext cx="2451425" cy="2868325"/>
              <a:chOff x="6164540" y="1137588"/>
              <a:chExt cx="2451425" cy="2868325"/>
            </a:xfrm>
          </p:grpSpPr>
          <p:sp>
            <p:nvSpPr>
              <p:cNvPr id="446" name="Google Shape;446;p22"/>
              <p:cNvSpPr/>
              <p:nvPr/>
            </p:nvSpPr>
            <p:spPr>
              <a:xfrm>
                <a:off x="6980494" y="3560521"/>
                <a:ext cx="1542830" cy="445392"/>
              </a:xfrm>
              <a:custGeom>
                <a:rect b="b" l="l" r="r" t="t"/>
                <a:pathLst>
                  <a:path extrusionOk="0" h="81" w="281">
                    <a:moveTo>
                      <a:pt x="262" y="0"/>
                    </a:moveTo>
                    <a:cubicBezTo>
                      <a:pt x="175" y="9"/>
                      <a:pt x="89" y="19"/>
                      <a:pt x="4" y="30"/>
                    </a:cubicBezTo>
                    <a:cubicBezTo>
                      <a:pt x="14" y="46"/>
                      <a:pt x="12" y="66"/>
                      <a:pt x="0" y="81"/>
                    </a:cubicBezTo>
                    <a:cubicBezTo>
                      <a:pt x="92" y="70"/>
                      <a:pt x="177" y="58"/>
                      <a:pt x="271" y="47"/>
                    </a:cubicBezTo>
                    <a:cubicBezTo>
                      <a:pt x="280" y="29"/>
                      <a:pt x="281" y="14"/>
                      <a:pt x="26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7" name="Google Shape;447;p22"/>
              <p:cNvSpPr/>
              <p:nvPr/>
            </p:nvSpPr>
            <p:spPr>
              <a:xfrm>
                <a:off x="6210860" y="3328917"/>
                <a:ext cx="2202007" cy="420450"/>
              </a:xfrm>
              <a:custGeom>
                <a:rect b="b" l="l" r="r" t="t"/>
                <a:pathLst>
                  <a:path extrusionOk="0" h="118" w="618">
                    <a:moveTo>
                      <a:pt x="0" y="28"/>
                    </a:moveTo>
                    <a:lnTo>
                      <a:pt x="225" y="118"/>
                    </a:lnTo>
                    <a:lnTo>
                      <a:pt x="618" y="65"/>
                    </a:lnTo>
                    <a:lnTo>
                      <a:pt x="410" y="0"/>
                    </a:lnTo>
                    <a:lnTo>
                      <a:pt x="0" y="2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8" name="Google Shape;448;p22"/>
              <p:cNvSpPr/>
              <p:nvPr/>
            </p:nvSpPr>
            <p:spPr>
              <a:xfrm>
                <a:off x="6200171" y="3457190"/>
                <a:ext cx="815954" cy="505965"/>
              </a:xfrm>
              <a:custGeom>
                <a:rect b="b" l="l" r="r" t="t"/>
                <a:pathLst>
                  <a:path extrusionOk="0" h="92" w="149">
                    <a:moveTo>
                      <a:pt x="8" y="0"/>
                    </a:moveTo>
                    <a:cubicBezTo>
                      <a:pt x="48" y="16"/>
                      <a:pt x="89" y="32"/>
                      <a:pt x="129" y="48"/>
                    </a:cubicBezTo>
                    <a:cubicBezTo>
                      <a:pt x="134" y="50"/>
                      <a:pt x="140" y="53"/>
                      <a:pt x="144" y="57"/>
                    </a:cubicBezTo>
                    <a:cubicBezTo>
                      <a:pt x="149" y="62"/>
                      <a:pt x="148" y="69"/>
                      <a:pt x="148" y="76"/>
                    </a:cubicBezTo>
                    <a:cubicBezTo>
                      <a:pt x="148" y="81"/>
                      <a:pt x="147" y="86"/>
                      <a:pt x="143" y="89"/>
                    </a:cubicBezTo>
                    <a:cubicBezTo>
                      <a:pt x="140" y="92"/>
                      <a:pt x="135" y="92"/>
                      <a:pt x="131" y="91"/>
                    </a:cubicBezTo>
                    <a:cubicBezTo>
                      <a:pt x="127" y="91"/>
                      <a:pt x="124" y="89"/>
                      <a:pt x="120" y="88"/>
                    </a:cubicBezTo>
                    <a:cubicBezTo>
                      <a:pt x="80" y="72"/>
                      <a:pt x="40" y="56"/>
                      <a:pt x="0" y="40"/>
                    </a:cubicBezTo>
                    <a:cubicBezTo>
                      <a:pt x="10" y="28"/>
                      <a:pt x="12" y="12"/>
                      <a:pt x="8" y="0"/>
                    </a:cubicBezTo>
                    <a:close/>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9" name="Google Shape;449;p22"/>
              <p:cNvSpPr/>
              <p:nvPr/>
            </p:nvSpPr>
            <p:spPr>
              <a:xfrm>
                <a:off x="6253618" y="3521326"/>
                <a:ext cx="655614" cy="274361"/>
              </a:xfrm>
              <a:custGeom>
                <a:rect b="b" l="l" r="r" t="t"/>
                <a:pathLst>
                  <a:path extrusionOk="0" h="50" w="119">
                    <a:moveTo>
                      <a:pt x="119" y="50"/>
                    </a:moveTo>
                    <a:cubicBezTo>
                      <a:pt x="79" y="36"/>
                      <a:pt x="39" y="19"/>
                      <a:pt x="0" y="0"/>
                    </a:cubicBezTo>
                    <a:cubicBezTo>
                      <a:pt x="41" y="14"/>
                      <a:pt x="81" y="31"/>
                      <a:pt x="119" y="5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0" name="Google Shape;450;p22"/>
              <p:cNvSpPr/>
              <p:nvPr/>
            </p:nvSpPr>
            <p:spPr>
              <a:xfrm>
                <a:off x="6250055" y="3578336"/>
                <a:ext cx="652051" cy="263672"/>
              </a:xfrm>
              <a:custGeom>
                <a:rect b="b" l="l" r="r" t="t"/>
                <a:pathLst>
                  <a:path extrusionOk="0" h="48" w="119">
                    <a:moveTo>
                      <a:pt x="119" y="48"/>
                    </a:moveTo>
                    <a:cubicBezTo>
                      <a:pt x="81" y="33"/>
                      <a:pt x="38" y="16"/>
                      <a:pt x="0" y="0"/>
                    </a:cubicBezTo>
                    <a:cubicBezTo>
                      <a:pt x="42" y="12"/>
                      <a:pt x="82" y="28"/>
                      <a:pt x="119" y="48"/>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1" name="Google Shape;451;p22"/>
              <p:cNvSpPr/>
              <p:nvPr/>
            </p:nvSpPr>
            <p:spPr>
              <a:xfrm>
                <a:off x="6232239" y="3628220"/>
                <a:ext cx="648488" cy="245856"/>
              </a:xfrm>
              <a:custGeom>
                <a:rect b="b" l="l" r="r" t="t"/>
                <a:pathLst>
                  <a:path extrusionOk="0" h="45" w="118">
                    <a:moveTo>
                      <a:pt x="118" y="45"/>
                    </a:moveTo>
                    <a:cubicBezTo>
                      <a:pt x="78" y="32"/>
                      <a:pt x="39" y="18"/>
                      <a:pt x="0" y="0"/>
                    </a:cubicBezTo>
                    <a:cubicBezTo>
                      <a:pt x="40" y="13"/>
                      <a:pt x="80" y="27"/>
                      <a:pt x="118" y="45"/>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2" name="Google Shape;452;p22"/>
              <p:cNvSpPr/>
              <p:nvPr/>
            </p:nvSpPr>
            <p:spPr>
              <a:xfrm>
                <a:off x="6164540" y="3428685"/>
                <a:ext cx="887216" cy="577228"/>
              </a:xfrm>
              <a:custGeom>
                <a:rect b="b" l="l" r="r" t="t"/>
                <a:pathLst>
                  <a:path extrusionOk="0" h="105" w="161">
                    <a:moveTo>
                      <a:pt x="148" y="105"/>
                    </a:moveTo>
                    <a:cubicBezTo>
                      <a:pt x="101" y="90"/>
                      <a:pt x="7" y="53"/>
                      <a:pt x="1" y="50"/>
                    </a:cubicBezTo>
                    <a:cubicBezTo>
                      <a:pt x="0" y="49"/>
                      <a:pt x="0" y="46"/>
                      <a:pt x="1" y="45"/>
                    </a:cubicBezTo>
                    <a:cubicBezTo>
                      <a:pt x="1" y="44"/>
                      <a:pt x="4" y="44"/>
                      <a:pt x="7" y="44"/>
                    </a:cubicBezTo>
                    <a:cubicBezTo>
                      <a:pt x="9" y="44"/>
                      <a:pt x="82" y="75"/>
                      <a:pt x="124" y="88"/>
                    </a:cubicBezTo>
                    <a:cubicBezTo>
                      <a:pt x="126" y="88"/>
                      <a:pt x="142" y="94"/>
                      <a:pt x="143" y="94"/>
                    </a:cubicBezTo>
                    <a:cubicBezTo>
                      <a:pt x="148" y="93"/>
                      <a:pt x="151" y="85"/>
                      <a:pt x="151" y="80"/>
                    </a:cubicBezTo>
                    <a:cubicBezTo>
                      <a:pt x="152" y="70"/>
                      <a:pt x="148" y="62"/>
                      <a:pt x="148" y="62"/>
                    </a:cubicBezTo>
                    <a:cubicBezTo>
                      <a:pt x="146" y="59"/>
                      <a:pt x="140" y="56"/>
                      <a:pt x="134" y="54"/>
                    </a:cubicBezTo>
                    <a:cubicBezTo>
                      <a:pt x="96" y="41"/>
                      <a:pt x="61" y="23"/>
                      <a:pt x="22" y="11"/>
                    </a:cubicBezTo>
                    <a:cubicBezTo>
                      <a:pt x="18" y="9"/>
                      <a:pt x="10" y="6"/>
                      <a:pt x="8" y="4"/>
                    </a:cubicBezTo>
                    <a:cubicBezTo>
                      <a:pt x="6" y="2"/>
                      <a:pt x="8" y="0"/>
                      <a:pt x="8" y="0"/>
                    </a:cubicBezTo>
                    <a:cubicBezTo>
                      <a:pt x="49" y="16"/>
                      <a:pt x="94" y="33"/>
                      <a:pt x="135" y="50"/>
                    </a:cubicBezTo>
                    <a:cubicBezTo>
                      <a:pt x="143" y="53"/>
                      <a:pt x="153" y="57"/>
                      <a:pt x="154" y="58"/>
                    </a:cubicBezTo>
                    <a:cubicBezTo>
                      <a:pt x="157" y="60"/>
                      <a:pt x="161" y="74"/>
                      <a:pt x="160" y="81"/>
                    </a:cubicBezTo>
                    <a:cubicBezTo>
                      <a:pt x="158" y="88"/>
                      <a:pt x="154" y="97"/>
                      <a:pt x="148" y="105"/>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3" name="Google Shape;453;p22"/>
              <p:cNvSpPr/>
              <p:nvPr/>
            </p:nvSpPr>
            <p:spPr>
              <a:xfrm>
                <a:off x="7083824" y="3286159"/>
                <a:ext cx="1532141" cy="445392"/>
              </a:xfrm>
              <a:custGeom>
                <a:rect b="b" l="l" r="r" t="t"/>
                <a:pathLst>
                  <a:path extrusionOk="0" h="81" w="279">
                    <a:moveTo>
                      <a:pt x="261" y="0"/>
                    </a:moveTo>
                    <a:cubicBezTo>
                      <a:pt x="174" y="8"/>
                      <a:pt x="88" y="19"/>
                      <a:pt x="3" y="30"/>
                    </a:cubicBezTo>
                    <a:cubicBezTo>
                      <a:pt x="14" y="46"/>
                      <a:pt x="12" y="66"/>
                      <a:pt x="0" y="81"/>
                    </a:cubicBezTo>
                    <a:cubicBezTo>
                      <a:pt x="91" y="70"/>
                      <a:pt x="176" y="58"/>
                      <a:pt x="271" y="47"/>
                    </a:cubicBezTo>
                    <a:cubicBezTo>
                      <a:pt x="279" y="29"/>
                      <a:pt x="279" y="14"/>
                      <a:pt x="261"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4" name="Google Shape;454;p22"/>
              <p:cNvSpPr/>
              <p:nvPr/>
            </p:nvSpPr>
            <p:spPr>
              <a:xfrm>
                <a:off x="6307065" y="3054555"/>
                <a:ext cx="2209133" cy="420450"/>
              </a:xfrm>
              <a:custGeom>
                <a:rect b="b" l="l" r="r" t="t"/>
                <a:pathLst>
                  <a:path extrusionOk="0" h="118" w="620">
                    <a:moveTo>
                      <a:pt x="0" y="28"/>
                    </a:moveTo>
                    <a:lnTo>
                      <a:pt x="227" y="118"/>
                    </a:lnTo>
                    <a:lnTo>
                      <a:pt x="620" y="65"/>
                    </a:lnTo>
                    <a:lnTo>
                      <a:pt x="412" y="0"/>
                    </a:lnTo>
                    <a:lnTo>
                      <a:pt x="0" y="28"/>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5" name="Google Shape;455;p22"/>
              <p:cNvSpPr/>
              <p:nvPr/>
            </p:nvSpPr>
            <p:spPr>
              <a:xfrm>
                <a:off x="6296375" y="3186391"/>
                <a:ext cx="819517" cy="502402"/>
              </a:xfrm>
              <a:custGeom>
                <a:rect b="b" l="l" r="r" t="t"/>
                <a:pathLst>
                  <a:path extrusionOk="0" h="91" w="149">
                    <a:moveTo>
                      <a:pt x="9" y="0"/>
                    </a:moveTo>
                    <a:cubicBezTo>
                      <a:pt x="49" y="16"/>
                      <a:pt x="89" y="31"/>
                      <a:pt x="129" y="47"/>
                    </a:cubicBezTo>
                    <a:cubicBezTo>
                      <a:pt x="135" y="50"/>
                      <a:pt x="140" y="52"/>
                      <a:pt x="144" y="56"/>
                    </a:cubicBezTo>
                    <a:cubicBezTo>
                      <a:pt x="149" y="62"/>
                      <a:pt x="149" y="69"/>
                      <a:pt x="148" y="75"/>
                    </a:cubicBezTo>
                    <a:cubicBezTo>
                      <a:pt x="148" y="80"/>
                      <a:pt x="148" y="86"/>
                      <a:pt x="143" y="89"/>
                    </a:cubicBezTo>
                    <a:cubicBezTo>
                      <a:pt x="140" y="91"/>
                      <a:pt x="136" y="91"/>
                      <a:pt x="132" y="91"/>
                    </a:cubicBezTo>
                    <a:cubicBezTo>
                      <a:pt x="128" y="90"/>
                      <a:pt x="124" y="89"/>
                      <a:pt x="120" y="87"/>
                    </a:cubicBezTo>
                    <a:cubicBezTo>
                      <a:pt x="80" y="71"/>
                      <a:pt x="40" y="55"/>
                      <a:pt x="0" y="39"/>
                    </a:cubicBezTo>
                    <a:cubicBezTo>
                      <a:pt x="10" y="27"/>
                      <a:pt x="12" y="11"/>
                      <a:pt x="9" y="0"/>
                    </a:cubicBezTo>
                    <a:close/>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6" name="Google Shape;456;p22"/>
              <p:cNvSpPr/>
              <p:nvPr/>
            </p:nvSpPr>
            <p:spPr>
              <a:xfrm>
                <a:off x="6353385" y="3254091"/>
                <a:ext cx="652051" cy="267235"/>
              </a:xfrm>
              <a:custGeom>
                <a:rect b="b" l="l" r="r" t="t"/>
                <a:pathLst>
                  <a:path extrusionOk="0" h="49" w="119">
                    <a:moveTo>
                      <a:pt x="119" y="49"/>
                    </a:moveTo>
                    <a:cubicBezTo>
                      <a:pt x="79" y="35"/>
                      <a:pt x="39" y="18"/>
                      <a:pt x="0" y="0"/>
                    </a:cubicBezTo>
                    <a:cubicBezTo>
                      <a:pt x="41" y="13"/>
                      <a:pt x="81" y="30"/>
                      <a:pt x="119" y="49"/>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7" name="Google Shape;457;p22"/>
              <p:cNvSpPr/>
              <p:nvPr/>
            </p:nvSpPr>
            <p:spPr>
              <a:xfrm>
                <a:off x="6353385" y="3303975"/>
                <a:ext cx="652051" cy="263672"/>
              </a:xfrm>
              <a:custGeom>
                <a:rect b="b" l="l" r="r" t="t"/>
                <a:pathLst>
                  <a:path extrusionOk="0" h="48" w="119">
                    <a:moveTo>
                      <a:pt x="119" y="48"/>
                    </a:moveTo>
                    <a:cubicBezTo>
                      <a:pt x="80" y="34"/>
                      <a:pt x="38" y="17"/>
                      <a:pt x="0" y="0"/>
                    </a:cubicBezTo>
                    <a:cubicBezTo>
                      <a:pt x="41" y="12"/>
                      <a:pt x="81" y="28"/>
                      <a:pt x="119" y="48"/>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8" name="Google Shape;458;p22"/>
              <p:cNvSpPr/>
              <p:nvPr/>
            </p:nvSpPr>
            <p:spPr>
              <a:xfrm>
                <a:off x="6335570" y="3357422"/>
                <a:ext cx="644924" cy="242293"/>
              </a:xfrm>
              <a:custGeom>
                <a:rect b="b" l="l" r="r" t="t"/>
                <a:pathLst>
                  <a:path extrusionOk="0" h="44" w="117">
                    <a:moveTo>
                      <a:pt x="117" y="44"/>
                    </a:moveTo>
                    <a:cubicBezTo>
                      <a:pt x="77" y="32"/>
                      <a:pt x="38" y="17"/>
                      <a:pt x="0" y="0"/>
                    </a:cubicBezTo>
                    <a:cubicBezTo>
                      <a:pt x="40" y="12"/>
                      <a:pt x="79" y="26"/>
                      <a:pt x="117" y="4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9" name="Google Shape;459;p22"/>
              <p:cNvSpPr/>
              <p:nvPr/>
            </p:nvSpPr>
            <p:spPr>
              <a:xfrm>
                <a:off x="6264307" y="3154323"/>
                <a:ext cx="883653" cy="577228"/>
              </a:xfrm>
              <a:custGeom>
                <a:rect b="b" l="l" r="r" t="t"/>
                <a:pathLst>
                  <a:path extrusionOk="0" h="105" w="161">
                    <a:moveTo>
                      <a:pt x="149" y="105"/>
                    </a:moveTo>
                    <a:cubicBezTo>
                      <a:pt x="101" y="90"/>
                      <a:pt x="8" y="53"/>
                      <a:pt x="1" y="50"/>
                    </a:cubicBezTo>
                    <a:cubicBezTo>
                      <a:pt x="0" y="49"/>
                      <a:pt x="0" y="46"/>
                      <a:pt x="1" y="45"/>
                    </a:cubicBezTo>
                    <a:cubicBezTo>
                      <a:pt x="1" y="44"/>
                      <a:pt x="4" y="44"/>
                      <a:pt x="7" y="44"/>
                    </a:cubicBezTo>
                    <a:cubicBezTo>
                      <a:pt x="9" y="44"/>
                      <a:pt x="82" y="75"/>
                      <a:pt x="125" y="88"/>
                    </a:cubicBezTo>
                    <a:cubicBezTo>
                      <a:pt x="126" y="88"/>
                      <a:pt x="142" y="94"/>
                      <a:pt x="144" y="94"/>
                    </a:cubicBezTo>
                    <a:cubicBezTo>
                      <a:pt x="149" y="93"/>
                      <a:pt x="151" y="85"/>
                      <a:pt x="152" y="80"/>
                    </a:cubicBezTo>
                    <a:cubicBezTo>
                      <a:pt x="153" y="70"/>
                      <a:pt x="149" y="62"/>
                      <a:pt x="148" y="62"/>
                    </a:cubicBezTo>
                    <a:cubicBezTo>
                      <a:pt x="146" y="59"/>
                      <a:pt x="140" y="56"/>
                      <a:pt x="134" y="54"/>
                    </a:cubicBezTo>
                    <a:cubicBezTo>
                      <a:pt x="96" y="41"/>
                      <a:pt x="61" y="23"/>
                      <a:pt x="23" y="11"/>
                    </a:cubicBezTo>
                    <a:cubicBezTo>
                      <a:pt x="19" y="10"/>
                      <a:pt x="10" y="6"/>
                      <a:pt x="8" y="4"/>
                    </a:cubicBezTo>
                    <a:cubicBezTo>
                      <a:pt x="7" y="2"/>
                      <a:pt x="8" y="0"/>
                      <a:pt x="8" y="0"/>
                    </a:cubicBezTo>
                    <a:cubicBezTo>
                      <a:pt x="50" y="16"/>
                      <a:pt x="94" y="34"/>
                      <a:pt x="135" y="50"/>
                    </a:cubicBezTo>
                    <a:cubicBezTo>
                      <a:pt x="143" y="53"/>
                      <a:pt x="153" y="57"/>
                      <a:pt x="155" y="58"/>
                    </a:cubicBezTo>
                    <a:cubicBezTo>
                      <a:pt x="157" y="60"/>
                      <a:pt x="161" y="75"/>
                      <a:pt x="160" y="82"/>
                    </a:cubicBezTo>
                    <a:cubicBezTo>
                      <a:pt x="158" y="89"/>
                      <a:pt x="155" y="97"/>
                      <a:pt x="149" y="105"/>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0" name="Google Shape;460;p22"/>
              <p:cNvSpPr/>
              <p:nvPr/>
            </p:nvSpPr>
            <p:spPr>
              <a:xfrm>
                <a:off x="6535104" y="1137588"/>
                <a:ext cx="1521452" cy="1186524"/>
              </a:xfrm>
              <a:custGeom>
                <a:rect b="b" l="l" r="r" t="t"/>
                <a:pathLst>
                  <a:path extrusionOk="0" h="216" w="277">
                    <a:moveTo>
                      <a:pt x="86" y="36"/>
                    </a:moveTo>
                    <a:cubicBezTo>
                      <a:pt x="78" y="19"/>
                      <a:pt x="59" y="15"/>
                      <a:pt x="40" y="17"/>
                    </a:cubicBezTo>
                    <a:cubicBezTo>
                      <a:pt x="21" y="20"/>
                      <a:pt x="5" y="36"/>
                      <a:pt x="2" y="54"/>
                    </a:cubicBezTo>
                    <a:cubicBezTo>
                      <a:pt x="0" y="72"/>
                      <a:pt x="11" y="92"/>
                      <a:pt x="26" y="97"/>
                    </a:cubicBezTo>
                    <a:cubicBezTo>
                      <a:pt x="12" y="124"/>
                      <a:pt x="19" y="158"/>
                      <a:pt x="39" y="181"/>
                    </a:cubicBezTo>
                    <a:cubicBezTo>
                      <a:pt x="59" y="204"/>
                      <a:pt x="92" y="216"/>
                      <a:pt x="123" y="216"/>
                    </a:cubicBezTo>
                    <a:cubicBezTo>
                      <a:pt x="155" y="216"/>
                      <a:pt x="186" y="206"/>
                      <a:pt x="212" y="189"/>
                    </a:cubicBezTo>
                    <a:cubicBezTo>
                      <a:pt x="231" y="178"/>
                      <a:pt x="249" y="164"/>
                      <a:pt x="260" y="145"/>
                    </a:cubicBezTo>
                    <a:cubicBezTo>
                      <a:pt x="270" y="126"/>
                      <a:pt x="274" y="103"/>
                      <a:pt x="263" y="83"/>
                    </a:cubicBezTo>
                    <a:cubicBezTo>
                      <a:pt x="272" y="73"/>
                      <a:pt x="277" y="60"/>
                      <a:pt x="277" y="47"/>
                    </a:cubicBezTo>
                    <a:cubicBezTo>
                      <a:pt x="277" y="34"/>
                      <a:pt x="271" y="22"/>
                      <a:pt x="262" y="13"/>
                    </a:cubicBezTo>
                    <a:cubicBezTo>
                      <a:pt x="253" y="5"/>
                      <a:pt x="242" y="0"/>
                      <a:pt x="230" y="0"/>
                    </a:cubicBezTo>
                    <a:cubicBezTo>
                      <a:pt x="218" y="1"/>
                      <a:pt x="207" y="8"/>
                      <a:pt x="202" y="18"/>
                    </a:cubicBezTo>
                    <a:cubicBezTo>
                      <a:pt x="161" y="2"/>
                      <a:pt x="108" y="15"/>
                      <a:pt x="86" y="36"/>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1" name="Google Shape;461;p22"/>
              <p:cNvSpPr/>
              <p:nvPr/>
            </p:nvSpPr>
            <p:spPr>
              <a:xfrm>
                <a:off x="7447262" y="2131703"/>
                <a:ext cx="851585" cy="566539"/>
              </a:xfrm>
              <a:custGeom>
                <a:rect b="b" l="l" r="r" t="t"/>
                <a:pathLst>
                  <a:path extrusionOk="0" h="103" w="155">
                    <a:moveTo>
                      <a:pt x="43" y="0"/>
                    </a:moveTo>
                    <a:cubicBezTo>
                      <a:pt x="48" y="13"/>
                      <a:pt x="61" y="21"/>
                      <a:pt x="74" y="25"/>
                    </a:cubicBezTo>
                    <a:cubicBezTo>
                      <a:pt x="88" y="30"/>
                      <a:pt x="102" y="31"/>
                      <a:pt x="116" y="35"/>
                    </a:cubicBezTo>
                    <a:cubicBezTo>
                      <a:pt x="130" y="39"/>
                      <a:pt x="143" y="46"/>
                      <a:pt x="149" y="59"/>
                    </a:cubicBezTo>
                    <a:cubicBezTo>
                      <a:pt x="155" y="71"/>
                      <a:pt x="151" y="88"/>
                      <a:pt x="140" y="96"/>
                    </a:cubicBezTo>
                    <a:cubicBezTo>
                      <a:pt x="134" y="101"/>
                      <a:pt x="126" y="103"/>
                      <a:pt x="120" y="100"/>
                    </a:cubicBezTo>
                    <a:cubicBezTo>
                      <a:pt x="115" y="98"/>
                      <a:pt x="112" y="94"/>
                      <a:pt x="109" y="90"/>
                    </a:cubicBezTo>
                    <a:cubicBezTo>
                      <a:pt x="99" y="79"/>
                      <a:pt x="85" y="73"/>
                      <a:pt x="70" y="70"/>
                    </a:cubicBezTo>
                    <a:cubicBezTo>
                      <a:pt x="55" y="66"/>
                      <a:pt x="40" y="63"/>
                      <a:pt x="26" y="57"/>
                    </a:cubicBezTo>
                    <a:cubicBezTo>
                      <a:pt x="17" y="54"/>
                      <a:pt x="8" y="48"/>
                      <a:pt x="4" y="39"/>
                    </a:cubicBezTo>
                    <a:cubicBezTo>
                      <a:pt x="0" y="31"/>
                      <a:pt x="2" y="20"/>
                      <a:pt x="8" y="13"/>
                    </a:cubicBezTo>
                    <a:cubicBezTo>
                      <a:pt x="14" y="6"/>
                      <a:pt x="24" y="2"/>
                      <a:pt x="43"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2" name="Google Shape;462;p22"/>
              <p:cNvSpPr/>
              <p:nvPr/>
            </p:nvSpPr>
            <p:spPr>
              <a:xfrm>
                <a:off x="6545793" y="2584221"/>
                <a:ext cx="1289848" cy="1200777"/>
              </a:xfrm>
              <a:custGeom>
                <a:rect b="b" l="l" r="r" t="t"/>
                <a:pathLst>
                  <a:path extrusionOk="0" h="219" w="235">
                    <a:moveTo>
                      <a:pt x="42" y="0"/>
                    </a:moveTo>
                    <a:cubicBezTo>
                      <a:pt x="37" y="16"/>
                      <a:pt x="26" y="29"/>
                      <a:pt x="17" y="43"/>
                    </a:cubicBezTo>
                    <a:cubicBezTo>
                      <a:pt x="8" y="57"/>
                      <a:pt x="0" y="73"/>
                      <a:pt x="3" y="90"/>
                    </a:cubicBezTo>
                    <a:cubicBezTo>
                      <a:pt x="6" y="107"/>
                      <a:pt x="21" y="120"/>
                      <a:pt x="36" y="129"/>
                    </a:cubicBezTo>
                    <a:cubicBezTo>
                      <a:pt x="52" y="137"/>
                      <a:pt x="69" y="143"/>
                      <a:pt x="84" y="152"/>
                    </a:cubicBezTo>
                    <a:cubicBezTo>
                      <a:pt x="100" y="162"/>
                      <a:pt x="113" y="175"/>
                      <a:pt x="127" y="187"/>
                    </a:cubicBezTo>
                    <a:cubicBezTo>
                      <a:pt x="140" y="199"/>
                      <a:pt x="156" y="211"/>
                      <a:pt x="174" y="215"/>
                    </a:cubicBezTo>
                    <a:cubicBezTo>
                      <a:pt x="192" y="219"/>
                      <a:pt x="214" y="215"/>
                      <a:pt x="225" y="201"/>
                    </a:cubicBezTo>
                    <a:cubicBezTo>
                      <a:pt x="233" y="191"/>
                      <a:pt x="235" y="179"/>
                      <a:pt x="232" y="167"/>
                    </a:cubicBezTo>
                    <a:cubicBezTo>
                      <a:pt x="230" y="155"/>
                      <a:pt x="224" y="144"/>
                      <a:pt x="217" y="135"/>
                    </a:cubicBezTo>
                    <a:cubicBezTo>
                      <a:pt x="199" y="110"/>
                      <a:pt x="172" y="91"/>
                      <a:pt x="141" y="81"/>
                    </a:cubicBezTo>
                    <a:cubicBezTo>
                      <a:pt x="131" y="79"/>
                      <a:pt x="121" y="77"/>
                      <a:pt x="112" y="73"/>
                    </a:cubicBezTo>
                    <a:cubicBezTo>
                      <a:pt x="103" y="69"/>
                      <a:pt x="94" y="64"/>
                      <a:pt x="89" y="55"/>
                    </a:cubicBezTo>
                    <a:cubicBezTo>
                      <a:pt x="83" y="46"/>
                      <a:pt x="83" y="35"/>
                      <a:pt x="80" y="25"/>
                    </a:cubicBezTo>
                    <a:cubicBezTo>
                      <a:pt x="77" y="15"/>
                      <a:pt x="69" y="4"/>
                      <a:pt x="42"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3" name="Google Shape;463;p22"/>
              <p:cNvSpPr/>
              <p:nvPr/>
            </p:nvSpPr>
            <p:spPr>
              <a:xfrm>
                <a:off x="7023251" y="2755252"/>
                <a:ext cx="1215023" cy="872968"/>
              </a:xfrm>
              <a:custGeom>
                <a:rect b="b" l="l" r="r" t="t"/>
                <a:pathLst>
                  <a:path extrusionOk="0" h="159" w="221">
                    <a:moveTo>
                      <a:pt x="107" y="18"/>
                    </a:moveTo>
                    <a:cubicBezTo>
                      <a:pt x="140" y="44"/>
                      <a:pt x="173" y="70"/>
                      <a:pt x="202" y="100"/>
                    </a:cubicBezTo>
                    <a:cubicBezTo>
                      <a:pt x="211" y="109"/>
                      <a:pt x="221" y="122"/>
                      <a:pt x="219" y="135"/>
                    </a:cubicBezTo>
                    <a:cubicBezTo>
                      <a:pt x="216" y="150"/>
                      <a:pt x="196" y="159"/>
                      <a:pt x="180" y="156"/>
                    </a:cubicBezTo>
                    <a:cubicBezTo>
                      <a:pt x="164" y="154"/>
                      <a:pt x="150" y="143"/>
                      <a:pt x="138" y="133"/>
                    </a:cubicBezTo>
                    <a:cubicBezTo>
                      <a:pt x="121" y="117"/>
                      <a:pt x="104" y="100"/>
                      <a:pt x="85" y="86"/>
                    </a:cubicBezTo>
                    <a:cubicBezTo>
                      <a:pt x="66" y="71"/>
                      <a:pt x="45" y="59"/>
                      <a:pt x="22" y="54"/>
                    </a:cubicBezTo>
                    <a:cubicBezTo>
                      <a:pt x="13" y="52"/>
                      <a:pt x="3" y="49"/>
                      <a:pt x="1" y="41"/>
                    </a:cubicBezTo>
                    <a:cubicBezTo>
                      <a:pt x="0" y="37"/>
                      <a:pt x="2" y="32"/>
                      <a:pt x="4" y="28"/>
                    </a:cubicBezTo>
                    <a:cubicBezTo>
                      <a:pt x="14" y="12"/>
                      <a:pt x="33" y="1"/>
                      <a:pt x="53" y="0"/>
                    </a:cubicBezTo>
                    <a:cubicBezTo>
                      <a:pt x="72" y="0"/>
                      <a:pt x="93" y="7"/>
                      <a:pt x="107" y="18"/>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4" name="Google Shape;464;p22"/>
              <p:cNvSpPr/>
              <p:nvPr/>
            </p:nvSpPr>
            <p:spPr>
              <a:xfrm>
                <a:off x="7518525" y="2181587"/>
                <a:ext cx="185282" cy="57010"/>
              </a:xfrm>
              <a:custGeom>
                <a:rect b="b" l="l" r="r" t="t"/>
                <a:pathLst>
                  <a:path extrusionOk="0" h="10" w="34">
                    <a:moveTo>
                      <a:pt x="34" y="0"/>
                    </a:moveTo>
                    <a:cubicBezTo>
                      <a:pt x="25" y="7"/>
                      <a:pt x="12" y="10"/>
                      <a:pt x="0" y="7"/>
                    </a:cubicBezTo>
                    <a:cubicBezTo>
                      <a:pt x="12" y="4"/>
                      <a:pt x="22" y="2"/>
                      <a:pt x="34"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5" name="Google Shape;465;p22"/>
              <p:cNvSpPr/>
              <p:nvPr/>
            </p:nvSpPr>
            <p:spPr>
              <a:xfrm>
                <a:off x="7497146" y="3161449"/>
                <a:ext cx="327807" cy="345624"/>
              </a:xfrm>
              <a:custGeom>
                <a:rect b="b" l="l" r="r" t="t"/>
                <a:pathLst>
                  <a:path extrusionOk="0" h="63" w="60">
                    <a:moveTo>
                      <a:pt x="60" y="63"/>
                    </a:moveTo>
                    <a:cubicBezTo>
                      <a:pt x="47" y="36"/>
                      <a:pt x="26" y="15"/>
                      <a:pt x="0" y="0"/>
                    </a:cubicBezTo>
                    <a:cubicBezTo>
                      <a:pt x="28" y="10"/>
                      <a:pt x="52" y="34"/>
                      <a:pt x="60" y="6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6" name="Google Shape;466;p22"/>
              <p:cNvSpPr/>
              <p:nvPr/>
            </p:nvSpPr>
            <p:spPr>
              <a:xfrm>
                <a:off x="7760817" y="2071129"/>
                <a:ext cx="324244" cy="381256"/>
              </a:xfrm>
              <a:custGeom>
                <a:rect b="b" l="l" r="r" t="t"/>
                <a:pathLst>
                  <a:path extrusionOk="0" h="69" w="59">
                    <a:moveTo>
                      <a:pt x="59" y="0"/>
                    </a:moveTo>
                    <a:cubicBezTo>
                      <a:pt x="31" y="14"/>
                      <a:pt x="8" y="39"/>
                      <a:pt x="0" y="68"/>
                    </a:cubicBezTo>
                    <a:cubicBezTo>
                      <a:pt x="8" y="69"/>
                      <a:pt x="15" y="63"/>
                      <a:pt x="20" y="57"/>
                    </a:cubicBezTo>
                    <a:cubicBezTo>
                      <a:pt x="34" y="41"/>
                      <a:pt x="47" y="23"/>
                      <a:pt x="59" y="0"/>
                    </a:cubicBezTo>
                    <a:close/>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7" name="Google Shape;467;p22"/>
              <p:cNvSpPr/>
              <p:nvPr/>
            </p:nvSpPr>
            <p:spPr>
              <a:xfrm>
                <a:off x="6955552" y="2227907"/>
                <a:ext cx="869401" cy="238730"/>
              </a:xfrm>
              <a:custGeom>
                <a:rect b="b" l="l" r="r" t="t"/>
                <a:pathLst>
                  <a:path extrusionOk="0" h="44" w="158">
                    <a:moveTo>
                      <a:pt x="0" y="10"/>
                    </a:moveTo>
                    <a:cubicBezTo>
                      <a:pt x="11" y="2"/>
                      <a:pt x="27" y="0"/>
                      <a:pt x="41" y="0"/>
                    </a:cubicBezTo>
                    <a:cubicBezTo>
                      <a:pt x="82" y="1"/>
                      <a:pt x="123" y="12"/>
                      <a:pt x="158" y="33"/>
                    </a:cubicBezTo>
                    <a:cubicBezTo>
                      <a:pt x="157" y="40"/>
                      <a:pt x="148" y="43"/>
                      <a:pt x="142" y="43"/>
                    </a:cubicBezTo>
                    <a:cubicBezTo>
                      <a:pt x="130" y="44"/>
                      <a:pt x="118" y="42"/>
                      <a:pt x="107" y="40"/>
                    </a:cubicBezTo>
                    <a:cubicBezTo>
                      <a:pt x="72" y="35"/>
                      <a:pt x="37" y="30"/>
                      <a:pt x="0" y="10"/>
                    </a:cubicBezTo>
                    <a:close/>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8" name="Google Shape;468;p22"/>
              <p:cNvSpPr/>
              <p:nvPr/>
            </p:nvSpPr>
            <p:spPr>
              <a:xfrm>
                <a:off x="7066009" y="2231471"/>
                <a:ext cx="666303" cy="153215"/>
              </a:xfrm>
              <a:custGeom>
                <a:rect b="b" l="l" r="r" t="t"/>
                <a:pathLst>
                  <a:path extrusionOk="0" h="28" w="121">
                    <a:moveTo>
                      <a:pt x="121" y="28"/>
                    </a:moveTo>
                    <a:cubicBezTo>
                      <a:pt x="83" y="11"/>
                      <a:pt x="41" y="3"/>
                      <a:pt x="0" y="4"/>
                    </a:cubicBezTo>
                    <a:cubicBezTo>
                      <a:pt x="41" y="0"/>
                      <a:pt x="84" y="8"/>
                      <a:pt x="121" y="28"/>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9" name="Google Shape;469;p22"/>
              <p:cNvSpPr/>
              <p:nvPr/>
            </p:nvSpPr>
            <p:spPr>
              <a:xfrm>
                <a:off x="7123019" y="2299170"/>
                <a:ext cx="598604" cy="106894"/>
              </a:xfrm>
              <a:custGeom>
                <a:rect b="b" l="l" r="r" t="t"/>
                <a:pathLst>
                  <a:path extrusionOk="0" h="20" w="109">
                    <a:moveTo>
                      <a:pt x="109" y="20"/>
                    </a:moveTo>
                    <a:cubicBezTo>
                      <a:pt x="74" y="8"/>
                      <a:pt x="37" y="2"/>
                      <a:pt x="0" y="2"/>
                    </a:cubicBezTo>
                    <a:cubicBezTo>
                      <a:pt x="37" y="0"/>
                      <a:pt x="75" y="6"/>
                      <a:pt x="109" y="2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0" name="Google Shape;470;p22"/>
              <p:cNvSpPr/>
              <p:nvPr/>
            </p:nvSpPr>
            <p:spPr>
              <a:xfrm>
                <a:off x="7803574" y="2110324"/>
                <a:ext cx="235166" cy="285051"/>
              </a:xfrm>
              <a:custGeom>
                <a:rect b="b" l="l" r="r" t="t"/>
                <a:pathLst>
                  <a:path extrusionOk="0" h="52" w="43">
                    <a:moveTo>
                      <a:pt x="0" y="52"/>
                    </a:moveTo>
                    <a:cubicBezTo>
                      <a:pt x="10" y="32"/>
                      <a:pt x="25" y="14"/>
                      <a:pt x="43" y="0"/>
                    </a:cubicBezTo>
                    <a:cubicBezTo>
                      <a:pt x="27" y="16"/>
                      <a:pt x="13" y="33"/>
                      <a:pt x="0" y="5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1" name="Google Shape;471;p22"/>
              <p:cNvSpPr/>
              <p:nvPr/>
            </p:nvSpPr>
            <p:spPr>
              <a:xfrm>
                <a:off x="6873600" y="2035498"/>
                <a:ext cx="1236401" cy="1261350"/>
              </a:xfrm>
              <a:custGeom>
                <a:rect b="b" l="l" r="r" t="t"/>
                <a:pathLst>
                  <a:path extrusionOk="0" h="230" w="225">
                    <a:moveTo>
                      <a:pt x="225" y="0"/>
                    </a:moveTo>
                    <a:cubicBezTo>
                      <a:pt x="225" y="0"/>
                      <a:pt x="178" y="63"/>
                      <a:pt x="177" y="64"/>
                    </a:cubicBezTo>
                    <a:cubicBezTo>
                      <a:pt x="170" y="72"/>
                      <a:pt x="158" y="75"/>
                      <a:pt x="148" y="71"/>
                    </a:cubicBezTo>
                    <a:cubicBezTo>
                      <a:pt x="10" y="43"/>
                      <a:pt x="10" y="43"/>
                      <a:pt x="10" y="43"/>
                    </a:cubicBezTo>
                    <a:cubicBezTo>
                      <a:pt x="0" y="194"/>
                      <a:pt x="0" y="194"/>
                      <a:pt x="0" y="194"/>
                    </a:cubicBezTo>
                    <a:cubicBezTo>
                      <a:pt x="0" y="194"/>
                      <a:pt x="137" y="226"/>
                      <a:pt x="139" y="227"/>
                    </a:cubicBezTo>
                    <a:cubicBezTo>
                      <a:pt x="144" y="230"/>
                      <a:pt x="150" y="230"/>
                      <a:pt x="156" y="229"/>
                    </a:cubicBezTo>
                    <a:cubicBezTo>
                      <a:pt x="162" y="227"/>
                      <a:pt x="167" y="223"/>
                      <a:pt x="170" y="218"/>
                    </a:cubicBezTo>
                    <a:cubicBezTo>
                      <a:pt x="220" y="168"/>
                      <a:pt x="220" y="168"/>
                      <a:pt x="220" y="168"/>
                    </a:cubicBezTo>
                    <a:lnTo>
                      <a:pt x="225" y="0"/>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2" name="Google Shape;472;p22"/>
              <p:cNvSpPr/>
              <p:nvPr/>
            </p:nvSpPr>
            <p:spPr>
              <a:xfrm>
                <a:off x="7803574" y="2402501"/>
                <a:ext cx="32068" cy="833774"/>
              </a:xfrm>
              <a:custGeom>
                <a:rect b="b" l="l" r="r" t="t"/>
                <a:pathLst>
                  <a:path extrusionOk="0" h="152" w="6">
                    <a:moveTo>
                      <a:pt x="5" y="0"/>
                    </a:moveTo>
                    <a:cubicBezTo>
                      <a:pt x="6" y="38"/>
                      <a:pt x="6" y="76"/>
                      <a:pt x="4" y="114"/>
                    </a:cubicBezTo>
                    <a:cubicBezTo>
                      <a:pt x="3" y="127"/>
                      <a:pt x="3" y="139"/>
                      <a:pt x="0" y="152"/>
                    </a:cubicBezTo>
                    <a:cubicBezTo>
                      <a:pt x="0" y="150"/>
                      <a:pt x="0" y="149"/>
                      <a:pt x="0" y="147"/>
                    </a:cubicBezTo>
                    <a:cubicBezTo>
                      <a:pt x="1" y="98"/>
                      <a:pt x="0" y="49"/>
                      <a:pt x="5"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3" name="Google Shape;473;p22"/>
              <p:cNvSpPr/>
              <p:nvPr/>
            </p:nvSpPr>
            <p:spPr>
              <a:xfrm>
                <a:off x="7632544" y="2420317"/>
                <a:ext cx="42757" cy="855153"/>
              </a:xfrm>
              <a:custGeom>
                <a:rect b="b" l="l" r="r" t="t"/>
                <a:pathLst>
                  <a:path extrusionOk="0" h="156" w="8">
                    <a:moveTo>
                      <a:pt x="8" y="0"/>
                    </a:moveTo>
                    <a:cubicBezTo>
                      <a:pt x="8" y="52"/>
                      <a:pt x="5" y="104"/>
                      <a:pt x="0" y="156"/>
                    </a:cubicBezTo>
                    <a:cubicBezTo>
                      <a:pt x="0" y="104"/>
                      <a:pt x="2" y="52"/>
                      <a:pt x="8"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4" name="Google Shape;474;p22"/>
              <p:cNvSpPr/>
              <p:nvPr/>
            </p:nvSpPr>
            <p:spPr>
              <a:xfrm>
                <a:off x="7215660" y="2516522"/>
                <a:ext cx="345622" cy="99768"/>
              </a:xfrm>
              <a:custGeom>
                <a:rect b="b" l="l" r="r" t="t"/>
                <a:pathLst>
                  <a:path extrusionOk="0" h="18" w="63">
                    <a:moveTo>
                      <a:pt x="63" y="10"/>
                    </a:moveTo>
                    <a:cubicBezTo>
                      <a:pt x="62" y="13"/>
                      <a:pt x="62" y="16"/>
                      <a:pt x="60" y="18"/>
                    </a:cubicBezTo>
                    <a:cubicBezTo>
                      <a:pt x="57" y="18"/>
                      <a:pt x="56" y="14"/>
                      <a:pt x="54" y="12"/>
                    </a:cubicBezTo>
                    <a:cubicBezTo>
                      <a:pt x="53" y="11"/>
                      <a:pt x="52" y="11"/>
                      <a:pt x="51" y="12"/>
                    </a:cubicBezTo>
                    <a:cubicBezTo>
                      <a:pt x="50" y="13"/>
                      <a:pt x="49" y="14"/>
                      <a:pt x="47" y="14"/>
                    </a:cubicBezTo>
                    <a:cubicBezTo>
                      <a:pt x="45" y="14"/>
                      <a:pt x="44" y="13"/>
                      <a:pt x="43" y="12"/>
                    </a:cubicBezTo>
                    <a:cubicBezTo>
                      <a:pt x="42" y="11"/>
                      <a:pt x="41" y="11"/>
                      <a:pt x="40" y="11"/>
                    </a:cubicBezTo>
                    <a:cubicBezTo>
                      <a:pt x="38" y="11"/>
                      <a:pt x="37" y="12"/>
                      <a:pt x="35" y="12"/>
                    </a:cubicBezTo>
                    <a:cubicBezTo>
                      <a:pt x="32" y="12"/>
                      <a:pt x="30" y="8"/>
                      <a:pt x="28" y="8"/>
                    </a:cubicBezTo>
                    <a:cubicBezTo>
                      <a:pt x="25" y="7"/>
                      <a:pt x="22" y="11"/>
                      <a:pt x="19" y="9"/>
                    </a:cubicBezTo>
                    <a:cubicBezTo>
                      <a:pt x="15" y="8"/>
                      <a:pt x="13" y="2"/>
                      <a:pt x="8" y="4"/>
                    </a:cubicBezTo>
                    <a:cubicBezTo>
                      <a:pt x="6" y="4"/>
                      <a:pt x="2" y="6"/>
                      <a:pt x="0" y="4"/>
                    </a:cubicBezTo>
                    <a:cubicBezTo>
                      <a:pt x="3" y="6"/>
                      <a:pt x="5" y="4"/>
                      <a:pt x="8" y="3"/>
                    </a:cubicBezTo>
                    <a:cubicBezTo>
                      <a:pt x="14" y="0"/>
                      <a:pt x="18" y="11"/>
                      <a:pt x="23" y="7"/>
                    </a:cubicBezTo>
                    <a:cubicBezTo>
                      <a:pt x="24" y="6"/>
                      <a:pt x="26" y="5"/>
                      <a:pt x="28" y="6"/>
                    </a:cubicBezTo>
                    <a:cubicBezTo>
                      <a:pt x="31" y="6"/>
                      <a:pt x="32" y="10"/>
                      <a:pt x="35" y="10"/>
                    </a:cubicBezTo>
                    <a:cubicBezTo>
                      <a:pt x="36" y="10"/>
                      <a:pt x="38" y="9"/>
                      <a:pt x="39" y="9"/>
                    </a:cubicBezTo>
                    <a:cubicBezTo>
                      <a:pt x="41" y="9"/>
                      <a:pt x="43" y="9"/>
                      <a:pt x="44" y="11"/>
                    </a:cubicBezTo>
                    <a:cubicBezTo>
                      <a:pt x="45" y="12"/>
                      <a:pt x="46" y="13"/>
                      <a:pt x="47" y="13"/>
                    </a:cubicBezTo>
                    <a:cubicBezTo>
                      <a:pt x="48" y="13"/>
                      <a:pt x="49" y="11"/>
                      <a:pt x="50" y="10"/>
                    </a:cubicBezTo>
                    <a:cubicBezTo>
                      <a:pt x="54" y="8"/>
                      <a:pt x="56" y="12"/>
                      <a:pt x="57" y="15"/>
                    </a:cubicBezTo>
                    <a:cubicBezTo>
                      <a:pt x="58" y="16"/>
                      <a:pt x="59" y="17"/>
                      <a:pt x="60" y="17"/>
                    </a:cubicBezTo>
                    <a:cubicBezTo>
                      <a:pt x="60" y="18"/>
                      <a:pt x="60" y="18"/>
                      <a:pt x="60" y="18"/>
                    </a:cubicBezTo>
                    <a:cubicBezTo>
                      <a:pt x="61" y="15"/>
                      <a:pt x="62" y="13"/>
                      <a:pt x="63" y="1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5" name="Google Shape;475;p22"/>
              <p:cNvSpPr/>
              <p:nvPr/>
            </p:nvSpPr>
            <p:spPr>
              <a:xfrm>
                <a:off x="7026814" y="2484453"/>
                <a:ext cx="128272" cy="39195"/>
              </a:xfrm>
              <a:custGeom>
                <a:rect b="b" l="l" r="r" t="t"/>
                <a:pathLst>
                  <a:path extrusionOk="0" h="7" w="23">
                    <a:moveTo>
                      <a:pt x="23" y="4"/>
                    </a:moveTo>
                    <a:cubicBezTo>
                      <a:pt x="21" y="7"/>
                      <a:pt x="15" y="7"/>
                      <a:pt x="13" y="4"/>
                    </a:cubicBezTo>
                    <a:cubicBezTo>
                      <a:pt x="12" y="2"/>
                      <a:pt x="12" y="1"/>
                      <a:pt x="12" y="2"/>
                    </a:cubicBezTo>
                    <a:cubicBezTo>
                      <a:pt x="12" y="1"/>
                      <a:pt x="11" y="2"/>
                      <a:pt x="10" y="3"/>
                    </a:cubicBezTo>
                    <a:cubicBezTo>
                      <a:pt x="7" y="5"/>
                      <a:pt x="2" y="5"/>
                      <a:pt x="0" y="3"/>
                    </a:cubicBezTo>
                    <a:cubicBezTo>
                      <a:pt x="3" y="4"/>
                      <a:pt x="6" y="4"/>
                      <a:pt x="9" y="2"/>
                    </a:cubicBezTo>
                    <a:cubicBezTo>
                      <a:pt x="9" y="1"/>
                      <a:pt x="10" y="0"/>
                      <a:pt x="12" y="0"/>
                    </a:cubicBezTo>
                    <a:cubicBezTo>
                      <a:pt x="14" y="0"/>
                      <a:pt x="14" y="1"/>
                      <a:pt x="15" y="3"/>
                    </a:cubicBezTo>
                    <a:cubicBezTo>
                      <a:pt x="16" y="5"/>
                      <a:pt x="20" y="6"/>
                      <a:pt x="23"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6" name="Google Shape;476;p22"/>
              <p:cNvSpPr/>
              <p:nvPr/>
            </p:nvSpPr>
            <p:spPr>
              <a:xfrm>
                <a:off x="7165776" y="2623416"/>
                <a:ext cx="270797" cy="35631"/>
              </a:xfrm>
              <a:custGeom>
                <a:rect b="b" l="l" r="r" t="t"/>
                <a:pathLst>
                  <a:path extrusionOk="0" h="7" w="49">
                    <a:moveTo>
                      <a:pt x="49" y="5"/>
                    </a:moveTo>
                    <a:cubicBezTo>
                      <a:pt x="41" y="7"/>
                      <a:pt x="32" y="7"/>
                      <a:pt x="24" y="5"/>
                    </a:cubicBezTo>
                    <a:cubicBezTo>
                      <a:pt x="20" y="4"/>
                      <a:pt x="16" y="2"/>
                      <a:pt x="12" y="2"/>
                    </a:cubicBezTo>
                    <a:cubicBezTo>
                      <a:pt x="9" y="1"/>
                      <a:pt x="4" y="1"/>
                      <a:pt x="0" y="1"/>
                    </a:cubicBezTo>
                    <a:cubicBezTo>
                      <a:pt x="9" y="0"/>
                      <a:pt x="17" y="0"/>
                      <a:pt x="25" y="3"/>
                    </a:cubicBezTo>
                    <a:cubicBezTo>
                      <a:pt x="32" y="5"/>
                      <a:pt x="41" y="5"/>
                      <a:pt x="49" y="5"/>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7" name="Google Shape;477;p22"/>
              <p:cNvSpPr/>
              <p:nvPr/>
            </p:nvSpPr>
            <p:spPr>
              <a:xfrm>
                <a:off x="7906904" y="2431006"/>
                <a:ext cx="153214" cy="85515"/>
              </a:xfrm>
              <a:custGeom>
                <a:rect b="b" l="l" r="r" t="t"/>
                <a:pathLst>
                  <a:path extrusionOk="0" h="16" w="28">
                    <a:moveTo>
                      <a:pt x="28" y="1"/>
                    </a:moveTo>
                    <a:cubicBezTo>
                      <a:pt x="26" y="1"/>
                      <a:pt x="22" y="2"/>
                      <a:pt x="21" y="4"/>
                    </a:cubicBezTo>
                    <a:cubicBezTo>
                      <a:pt x="21" y="5"/>
                      <a:pt x="20" y="7"/>
                      <a:pt x="18" y="7"/>
                    </a:cubicBezTo>
                    <a:cubicBezTo>
                      <a:pt x="16" y="8"/>
                      <a:pt x="15" y="7"/>
                      <a:pt x="14" y="8"/>
                    </a:cubicBezTo>
                    <a:cubicBezTo>
                      <a:pt x="12" y="9"/>
                      <a:pt x="11" y="12"/>
                      <a:pt x="8" y="14"/>
                    </a:cubicBezTo>
                    <a:cubicBezTo>
                      <a:pt x="6" y="15"/>
                      <a:pt x="3" y="16"/>
                      <a:pt x="0" y="15"/>
                    </a:cubicBezTo>
                    <a:cubicBezTo>
                      <a:pt x="3" y="15"/>
                      <a:pt x="5" y="14"/>
                      <a:pt x="7" y="12"/>
                    </a:cubicBezTo>
                    <a:cubicBezTo>
                      <a:pt x="9" y="11"/>
                      <a:pt x="10" y="8"/>
                      <a:pt x="13" y="6"/>
                    </a:cubicBezTo>
                    <a:cubicBezTo>
                      <a:pt x="15" y="5"/>
                      <a:pt x="17" y="6"/>
                      <a:pt x="18" y="6"/>
                    </a:cubicBezTo>
                    <a:cubicBezTo>
                      <a:pt x="19" y="5"/>
                      <a:pt x="19" y="4"/>
                      <a:pt x="20" y="3"/>
                    </a:cubicBezTo>
                    <a:cubicBezTo>
                      <a:pt x="22" y="0"/>
                      <a:pt x="26" y="1"/>
                      <a:pt x="28" y="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8" name="Google Shape;478;p22"/>
              <p:cNvSpPr/>
              <p:nvPr/>
            </p:nvSpPr>
            <p:spPr>
              <a:xfrm>
                <a:off x="7914031" y="2562842"/>
                <a:ext cx="142525" cy="64136"/>
              </a:xfrm>
              <a:custGeom>
                <a:rect b="b" l="l" r="r" t="t"/>
                <a:pathLst>
                  <a:path extrusionOk="0" h="12" w="26">
                    <a:moveTo>
                      <a:pt x="26" y="0"/>
                    </a:moveTo>
                    <a:cubicBezTo>
                      <a:pt x="22" y="4"/>
                      <a:pt x="17" y="4"/>
                      <a:pt x="12" y="4"/>
                    </a:cubicBezTo>
                    <a:cubicBezTo>
                      <a:pt x="10" y="4"/>
                      <a:pt x="9" y="7"/>
                      <a:pt x="7" y="9"/>
                    </a:cubicBezTo>
                    <a:cubicBezTo>
                      <a:pt x="5" y="11"/>
                      <a:pt x="2" y="11"/>
                      <a:pt x="0" y="12"/>
                    </a:cubicBezTo>
                    <a:cubicBezTo>
                      <a:pt x="3" y="10"/>
                      <a:pt x="6" y="9"/>
                      <a:pt x="8" y="5"/>
                    </a:cubicBezTo>
                    <a:cubicBezTo>
                      <a:pt x="8" y="4"/>
                      <a:pt x="9" y="2"/>
                      <a:pt x="11" y="2"/>
                    </a:cubicBezTo>
                    <a:cubicBezTo>
                      <a:pt x="13" y="1"/>
                      <a:pt x="14" y="2"/>
                      <a:pt x="15" y="2"/>
                    </a:cubicBezTo>
                    <a:cubicBezTo>
                      <a:pt x="19" y="2"/>
                      <a:pt x="23" y="2"/>
                      <a:pt x="26"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9" name="Google Shape;479;p22"/>
              <p:cNvSpPr/>
              <p:nvPr/>
            </p:nvSpPr>
            <p:spPr>
              <a:xfrm>
                <a:off x="7924720" y="2669736"/>
                <a:ext cx="124709" cy="67700"/>
              </a:xfrm>
              <a:custGeom>
                <a:rect b="b" l="l" r="r" t="t"/>
                <a:pathLst>
                  <a:path extrusionOk="0" h="12" w="23">
                    <a:moveTo>
                      <a:pt x="23" y="0"/>
                    </a:moveTo>
                    <a:cubicBezTo>
                      <a:pt x="21" y="5"/>
                      <a:pt x="15" y="7"/>
                      <a:pt x="10" y="7"/>
                    </a:cubicBezTo>
                    <a:cubicBezTo>
                      <a:pt x="8" y="7"/>
                      <a:pt x="6" y="6"/>
                      <a:pt x="4" y="7"/>
                    </a:cubicBezTo>
                    <a:cubicBezTo>
                      <a:pt x="4" y="8"/>
                      <a:pt x="4" y="9"/>
                      <a:pt x="3" y="10"/>
                    </a:cubicBezTo>
                    <a:cubicBezTo>
                      <a:pt x="2" y="11"/>
                      <a:pt x="1" y="12"/>
                      <a:pt x="0" y="11"/>
                    </a:cubicBezTo>
                    <a:cubicBezTo>
                      <a:pt x="1" y="12"/>
                      <a:pt x="2" y="10"/>
                      <a:pt x="2" y="10"/>
                    </a:cubicBezTo>
                    <a:cubicBezTo>
                      <a:pt x="3" y="4"/>
                      <a:pt x="6" y="4"/>
                      <a:pt x="11" y="5"/>
                    </a:cubicBezTo>
                    <a:cubicBezTo>
                      <a:pt x="15" y="5"/>
                      <a:pt x="19" y="4"/>
                      <a:pt x="23"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0" name="Google Shape;480;p22"/>
              <p:cNvSpPr/>
              <p:nvPr/>
            </p:nvSpPr>
            <p:spPr>
              <a:xfrm>
                <a:off x="7935409" y="2765941"/>
                <a:ext cx="124709" cy="71263"/>
              </a:xfrm>
              <a:custGeom>
                <a:rect b="b" l="l" r="r" t="t"/>
                <a:pathLst>
                  <a:path extrusionOk="0" h="13" w="23">
                    <a:moveTo>
                      <a:pt x="23" y="0"/>
                    </a:moveTo>
                    <a:cubicBezTo>
                      <a:pt x="20" y="4"/>
                      <a:pt x="16" y="6"/>
                      <a:pt x="11" y="7"/>
                    </a:cubicBezTo>
                    <a:cubicBezTo>
                      <a:pt x="9" y="7"/>
                      <a:pt x="7" y="8"/>
                      <a:pt x="6" y="10"/>
                    </a:cubicBezTo>
                    <a:cubicBezTo>
                      <a:pt x="4" y="11"/>
                      <a:pt x="2" y="13"/>
                      <a:pt x="0" y="13"/>
                    </a:cubicBezTo>
                    <a:cubicBezTo>
                      <a:pt x="2" y="12"/>
                      <a:pt x="3" y="10"/>
                      <a:pt x="4" y="9"/>
                    </a:cubicBezTo>
                    <a:cubicBezTo>
                      <a:pt x="6" y="7"/>
                      <a:pt x="8" y="5"/>
                      <a:pt x="11" y="5"/>
                    </a:cubicBezTo>
                    <a:cubicBezTo>
                      <a:pt x="15" y="4"/>
                      <a:pt x="19" y="3"/>
                      <a:pt x="23"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1" name="Google Shape;481;p22"/>
              <p:cNvSpPr/>
              <p:nvPr/>
            </p:nvSpPr>
            <p:spPr>
              <a:xfrm>
                <a:off x="7133708" y="2705368"/>
                <a:ext cx="313554" cy="367003"/>
              </a:xfrm>
              <a:custGeom>
                <a:rect b="b" l="l" r="r" t="t"/>
                <a:pathLst>
                  <a:path extrusionOk="0" h="67" w="57">
                    <a:moveTo>
                      <a:pt x="29" y="67"/>
                    </a:moveTo>
                    <a:cubicBezTo>
                      <a:pt x="9" y="66"/>
                      <a:pt x="0" y="49"/>
                      <a:pt x="0" y="34"/>
                    </a:cubicBezTo>
                    <a:cubicBezTo>
                      <a:pt x="0" y="18"/>
                      <a:pt x="9" y="1"/>
                      <a:pt x="29" y="0"/>
                    </a:cubicBezTo>
                    <a:cubicBezTo>
                      <a:pt x="44" y="0"/>
                      <a:pt x="57" y="15"/>
                      <a:pt x="57" y="34"/>
                    </a:cubicBezTo>
                    <a:cubicBezTo>
                      <a:pt x="57" y="52"/>
                      <a:pt x="44" y="67"/>
                      <a:pt x="29" y="67"/>
                    </a:cubicBezTo>
                    <a:close/>
                    <a:moveTo>
                      <a:pt x="29" y="2"/>
                    </a:moveTo>
                    <a:cubicBezTo>
                      <a:pt x="11" y="3"/>
                      <a:pt x="2" y="19"/>
                      <a:pt x="2" y="34"/>
                    </a:cubicBezTo>
                    <a:cubicBezTo>
                      <a:pt x="2" y="48"/>
                      <a:pt x="11" y="64"/>
                      <a:pt x="29" y="65"/>
                    </a:cubicBezTo>
                    <a:cubicBezTo>
                      <a:pt x="43" y="65"/>
                      <a:pt x="55" y="51"/>
                      <a:pt x="55" y="34"/>
                    </a:cubicBezTo>
                    <a:cubicBezTo>
                      <a:pt x="55" y="16"/>
                      <a:pt x="43" y="2"/>
                      <a:pt x="29" y="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2" name="Google Shape;482;p22"/>
              <p:cNvSpPr/>
              <p:nvPr/>
            </p:nvSpPr>
            <p:spPr>
              <a:xfrm>
                <a:off x="6577862" y="2110324"/>
                <a:ext cx="538031" cy="776764"/>
              </a:xfrm>
              <a:custGeom>
                <a:rect b="b" l="l" r="r" t="t"/>
                <a:pathLst>
                  <a:path extrusionOk="0" h="141" w="98">
                    <a:moveTo>
                      <a:pt x="56" y="0"/>
                    </a:moveTo>
                    <a:cubicBezTo>
                      <a:pt x="38" y="17"/>
                      <a:pt x="20" y="35"/>
                      <a:pt x="10" y="57"/>
                    </a:cubicBezTo>
                    <a:cubicBezTo>
                      <a:pt x="0" y="79"/>
                      <a:pt x="2" y="107"/>
                      <a:pt x="20" y="124"/>
                    </a:cubicBezTo>
                    <a:cubicBezTo>
                      <a:pt x="36" y="140"/>
                      <a:pt x="65" y="141"/>
                      <a:pt x="83" y="127"/>
                    </a:cubicBezTo>
                    <a:cubicBezTo>
                      <a:pt x="89" y="123"/>
                      <a:pt x="94" y="116"/>
                      <a:pt x="96" y="108"/>
                    </a:cubicBezTo>
                    <a:cubicBezTo>
                      <a:pt x="98" y="100"/>
                      <a:pt x="96" y="92"/>
                      <a:pt x="91" y="86"/>
                    </a:cubicBezTo>
                    <a:cubicBezTo>
                      <a:pt x="83" y="78"/>
                      <a:pt x="71" y="77"/>
                      <a:pt x="61" y="77"/>
                    </a:cubicBezTo>
                    <a:cubicBezTo>
                      <a:pt x="63" y="60"/>
                      <a:pt x="66" y="43"/>
                      <a:pt x="68" y="26"/>
                    </a:cubicBezTo>
                    <a:cubicBezTo>
                      <a:pt x="69" y="22"/>
                      <a:pt x="69" y="17"/>
                      <a:pt x="68" y="14"/>
                    </a:cubicBezTo>
                    <a:cubicBezTo>
                      <a:pt x="67" y="10"/>
                      <a:pt x="64" y="6"/>
                      <a:pt x="56"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3" name="Google Shape;483;p22"/>
              <p:cNvSpPr/>
              <p:nvPr/>
            </p:nvSpPr>
            <p:spPr>
              <a:xfrm>
                <a:off x="6752454" y="2512958"/>
                <a:ext cx="167466" cy="42758"/>
              </a:xfrm>
              <a:custGeom>
                <a:rect b="b" l="l" r="r" t="t"/>
                <a:pathLst>
                  <a:path extrusionOk="0" h="8" w="30">
                    <a:moveTo>
                      <a:pt x="30" y="3"/>
                    </a:moveTo>
                    <a:cubicBezTo>
                      <a:pt x="20" y="5"/>
                      <a:pt x="10" y="7"/>
                      <a:pt x="0" y="8"/>
                    </a:cubicBezTo>
                    <a:cubicBezTo>
                      <a:pt x="8" y="1"/>
                      <a:pt x="20" y="0"/>
                      <a:pt x="30" y="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4" name="Google Shape;484;p22"/>
              <p:cNvSpPr/>
              <p:nvPr/>
            </p:nvSpPr>
            <p:spPr>
              <a:xfrm>
                <a:off x="6659813" y="2765941"/>
                <a:ext cx="231603" cy="121147"/>
              </a:xfrm>
              <a:custGeom>
                <a:rect b="b" l="l" r="r" t="t"/>
                <a:pathLst>
                  <a:path extrusionOk="0" h="22" w="42">
                    <a:moveTo>
                      <a:pt x="42" y="17"/>
                    </a:moveTo>
                    <a:cubicBezTo>
                      <a:pt x="27" y="22"/>
                      <a:pt x="7" y="15"/>
                      <a:pt x="0" y="0"/>
                    </a:cubicBezTo>
                    <a:cubicBezTo>
                      <a:pt x="12" y="11"/>
                      <a:pt x="26" y="16"/>
                      <a:pt x="42" y="1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5" name="Google Shape;485;p22"/>
              <p:cNvSpPr/>
              <p:nvPr/>
            </p:nvSpPr>
            <p:spPr>
              <a:xfrm>
                <a:off x="7821390" y="1664932"/>
                <a:ext cx="53447" cy="57010"/>
              </a:xfrm>
              <a:custGeom>
                <a:rect b="b" l="l" r="r" t="t"/>
                <a:pathLst>
                  <a:path extrusionOk="0" h="10" w="10">
                    <a:moveTo>
                      <a:pt x="10" y="5"/>
                    </a:moveTo>
                    <a:cubicBezTo>
                      <a:pt x="9" y="2"/>
                      <a:pt x="7" y="0"/>
                      <a:pt x="5" y="1"/>
                    </a:cubicBezTo>
                    <a:cubicBezTo>
                      <a:pt x="2" y="1"/>
                      <a:pt x="0" y="3"/>
                      <a:pt x="1" y="6"/>
                    </a:cubicBezTo>
                    <a:cubicBezTo>
                      <a:pt x="1" y="8"/>
                      <a:pt x="3" y="10"/>
                      <a:pt x="6" y="10"/>
                    </a:cubicBezTo>
                    <a:cubicBezTo>
                      <a:pt x="8" y="9"/>
                      <a:pt x="10" y="7"/>
                      <a:pt x="10" y="5"/>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6" name="Google Shape;486;p22"/>
              <p:cNvSpPr/>
              <p:nvPr/>
            </p:nvSpPr>
            <p:spPr>
              <a:xfrm>
                <a:off x="7400942" y="1761137"/>
                <a:ext cx="292176" cy="117584"/>
              </a:xfrm>
              <a:custGeom>
                <a:rect b="b" l="l" r="r" t="t"/>
                <a:pathLst>
                  <a:path extrusionOk="0" h="22" w="53">
                    <a:moveTo>
                      <a:pt x="27" y="22"/>
                    </a:moveTo>
                    <a:cubicBezTo>
                      <a:pt x="15" y="22"/>
                      <a:pt x="4" y="14"/>
                      <a:pt x="0" y="4"/>
                    </a:cubicBezTo>
                    <a:cubicBezTo>
                      <a:pt x="0" y="3"/>
                      <a:pt x="0" y="2"/>
                      <a:pt x="1" y="1"/>
                    </a:cubicBezTo>
                    <a:cubicBezTo>
                      <a:pt x="2" y="1"/>
                      <a:pt x="3" y="1"/>
                      <a:pt x="4" y="2"/>
                    </a:cubicBezTo>
                    <a:cubicBezTo>
                      <a:pt x="7" y="12"/>
                      <a:pt x="17" y="18"/>
                      <a:pt x="27" y="18"/>
                    </a:cubicBezTo>
                    <a:cubicBezTo>
                      <a:pt x="37" y="18"/>
                      <a:pt x="46" y="11"/>
                      <a:pt x="49" y="2"/>
                    </a:cubicBezTo>
                    <a:cubicBezTo>
                      <a:pt x="49" y="1"/>
                      <a:pt x="51" y="0"/>
                      <a:pt x="52" y="0"/>
                    </a:cubicBezTo>
                    <a:cubicBezTo>
                      <a:pt x="53" y="1"/>
                      <a:pt x="53" y="2"/>
                      <a:pt x="53" y="3"/>
                    </a:cubicBezTo>
                    <a:cubicBezTo>
                      <a:pt x="49" y="14"/>
                      <a:pt x="38" y="22"/>
                      <a:pt x="27" y="2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7" name="Google Shape;487;p22"/>
              <p:cNvSpPr/>
              <p:nvPr/>
            </p:nvSpPr>
            <p:spPr>
              <a:xfrm>
                <a:off x="7226349" y="1686311"/>
                <a:ext cx="49884" cy="57010"/>
              </a:xfrm>
              <a:custGeom>
                <a:rect b="b" l="l" r="r" t="t"/>
                <a:pathLst>
                  <a:path extrusionOk="0" h="10" w="9">
                    <a:moveTo>
                      <a:pt x="9" y="4"/>
                    </a:moveTo>
                    <a:cubicBezTo>
                      <a:pt x="9" y="2"/>
                      <a:pt x="6" y="0"/>
                      <a:pt x="4" y="0"/>
                    </a:cubicBezTo>
                    <a:cubicBezTo>
                      <a:pt x="1" y="1"/>
                      <a:pt x="0" y="3"/>
                      <a:pt x="0" y="5"/>
                    </a:cubicBezTo>
                    <a:cubicBezTo>
                      <a:pt x="0" y="8"/>
                      <a:pt x="3" y="10"/>
                      <a:pt x="5" y="9"/>
                    </a:cubicBezTo>
                    <a:cubicBezTo>
                      <a:pt x="8" y="9"/>
                      <a:pt x="9" y="7"/>
                      <a:pt x="9"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8" name="Google Shape;488;p22"/>
              <p:cNvSpPr/>
              <p:nvPr/>
            </p:nvSpPr>
            <p:spPr>
              <a:xfrm>
                <a:off x="7158650" y="1782515"/>
                <a:ext cx="167466" cy="96205"/>
              </a:xfrm>
              <a:custGeom>
                <a:rect b="b" l="l" r="r" t="t"/>
                <a:pathLst>
                  <a:path extrusionOk="0" h="18" w="30">
                    <a:moveTo>
                      <a:pt x="30" y="7"/>
                    </a:moveTo>
                    <a:cubicBezTo>
                      <a:pt x="29" y="3"/>
                      <a:pt x="22" y="0"/>
                      <a:pt x="14" y="1"/>
                    </a:cubicBezTo>
                    <a:cubicBezTo>
                      <a:pt x="6" y="2"/>
                      <a:pt x="0" y="7"/>
                      <a:pt x="1" y="11"/>
                    </a:cubicBezTo>
                    <a:cubicBezTo>
                      <a:pt x="1" y="16"/>
                      <a:pt x="8" y="18"/>
                      <a:pt x="16" y="17"/>
                    </a:cubicBezTo>
                    <a:cubicBezTo>
                      <a:pt x="24" y="16"/>
                      <a:pt x="30" y="12"/>
                      <a:pt x="30" y="7"/>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9" name="Google Shape;489;p22"/>
              <p:cNvSpPr/>
              <p:nvPr/>
            </p:nvSpPr>
            <p:spPr>
              <a:xfrm>
                <a:off x="7782195" y="1771826"/>
                <a:ext cx="171030" cy="96205"/>
              </a:xfrm>
              <a:custGeom>
                <a:rect b="b" l="l" r="r" t="t"/>
                <a:pathLst>
                  <a:path extrusionOk="0" h="18" w="31">
                    <a:moveTo>
                      <a:pt x="30" y="7"/>
                    </a:moveTo>
                    <a:cubicBezTo>
                      <a:pt x="29" y="2"/>
                      <a:pt x="22" y="0"/>
                      <a:pt x="14" y="1"/>
                    </a:cubicBezTo>
                    <a:cubicBezTo>
                      <a:pt x="6" y="2"/>
                      <a:pt x="0" y="6"/>
                      <a:pt x="1" y="11"/>
                    </a:cubicBezTo>
                    <a:cubicBezTo>
                      <a:pt x="2" y="15"/>
                      <a:pt x="9" y="18"/>
                      <a:pt x="17" y="17"/>
                    </a:cubicBezTo>
                    <a:cubicBezTo>
                      <a:pt x="25" y="16"/>
                      <a:pt x="31" y="11"/>
                      <a:pt x="30" y="7"/>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0" name="Google Shape;490;p22"/>
              <p:cNvSpPr/>
              <p:nvPr/>
            </p:nvSpPr>
            <p:spPr>
              <a:xfrm>
                <a:off x="7500709" y="1675621"/>
                <a:ext cx="131835" cy="85515"/>
              </a:xfrm>
              <a:custGeom>
                <a:rect b="b" l="l" r="r" t="t"/>
                <a:pathLst>
                  <a:path extrusionOk="0" h="15" w="24">
                    <a:moveTo>
                      <a:pt x="2" y="1"/>
                    </a:moveTo>
                    <a:cubicBezTo>
                      <a:pt x="1" y="2"/>
                      <a:pt x="0" y="3"/>
                      <a:pt x="1" y="4"/>
                    </a:cubicBezTo>
                    <a:cubicBezTo>
                      <a:pt x="2" y="9"/>
                      <a:pt x="8" y="15"/>
                      <a:pt x="13" y="14"/>
                    </a:cubicBezTo>
                    <a:cubicBezTo>
                      <a:pt x="18" y="14"/>
                      <a:pt x="21" y="9"/>
                      <a:pt x="23" y="5"/>
                    </a:cubicBezTo>
                    <a:cubicBezTo>
                      <a:pt x="24" y="3"/>
                      <a:pt x="23" y="2"/>
                      <a:pt x="21" y="2"/>
                    </a:cubicBezTo>
                    <a:cubicBezTo>
                      <a:pt x="16" y="1"/>
                      <a:pt x="8" y="0"/>
                      <a:pt x="2" y="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1" name="Google Shape;491;p22"/>
              <p:cNvSpPr/>
              <p:nvPr/>
            </p:nvSpPr>
            <p:spPr>
              <a:xfrm>
                <a:off x="6649124" y="1308618"/>
                <a:ext cx="292176" cy="274362"/>
              </a:xfrm>
              <a:custGeom>
                <a:rect b="b" l="l" r="r" t="t"/>
                <a:pathLst>
                  <a:path extrusionOk="0" h="50" w="53">
                    <a:moveTo>
                      <a:pt x="53" y="15"/>
                    </a:moveTo>
                    <a:cubicBezTo>
                      <a:pt x="39" y="25"/>
                      <a:pt x="27" y="37"/>
                      <a:pt x="16" y="50"/>
                    </a:cubicBezTo>
                    <a:cubicBezTo>
                      <a:pt x="9" y="43"/>
                      <a:pt x="1" y="35"/>
                      <a:pt x="0" y="25"/>
                    </a:cubicBezTo>
                    <a:cubicBezTo>
                      <a:pt x="0" y="14"/>
                      <a:pt x="9" y="4"/>
                      <a:pt x="20" y="2"/>
                    </a:cubicBezTo>
                    <a:cubicBezTo>
                      <a:pt x="31" y="0"/>
                      <a:pt x="43" y="6"/>
                      <a:pt x="53" y="15"/>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2" name="Google Shape;492;p22"/>
              <p:cNvSpPr/>
              <p:nvPr/>
            </p:nvSpPr>
            <p:spPr>
              <a:xfrm>
                <a:off x="7725185" y="1233792"/>
                <a:ext cx="242292" cy="245856"/>
              </a:xfrm>
              <a:custGeom>
                <a:rect b="b" l="l" r="r" t="t"/>
                <a:pathLst>
                  <a:path extrusionOk="0" h="45" w="44">
                    <a:moveTo>
                      <a:pt x="0" y="9"/>
                    </a:moveTo>
                    <a:cubicBezTo>
                      <a:pt x="14" y="18"/>
                      <a:pt x="27" y="31"/>
                      <a:pt x="36" y="45"/>
                    </a:cubicBezTo>
                    <a:cubicBezTo>
                      <a:pt x="44" y="36"/>
                      <a:pt x="44" y="22"/>
                      <a:pt x="36" y="12"/>
                    </a:cubicBezTo>
                    <a:cubicBezTo>
                      <a:pt x="29" y="3"/>
                      <a:pt x="14" y="0"/>
                      <a:pt x="0" y="9"/>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3" name="Google Shape;493;p22"/>
              <p:cNvSpPr/>
              <p:nvPr/>
            </p:nvSpPr>
            <p:spPr>
              <a:xfrm>
                <a:off x="7543466" y="1714816"/>
                <a:ext cx="35631" cy="163904"/>
              </a:xfrm>
              <a:custGeom>
                <a:rect b="b" l="l" r="r" t="t"/>
                <a:pathLst>
                  <a:path extrusionOk="0" h="30" w="6">
                    <a:moveTo>
                      <a:pt x="2" y="30"/>
                    </a:moveTo>
                    <a:cubicBezTo>
                      <a:pt x="2" y="30"/>
                      <a:pt x="2" y="30"/>
                      <a:pt x="2" y="30"/>
                    </a:cubicBezTo>
                    <a:cubicBezTo>
                      <a:pt x="1" y="30"/>
                      <a:pt x="0" y="29"/>
                      <a:pt x="0" y="28"/>
                    </a:cubicBezTo>
                    <a:cubicBezTo>
                      <a:pt x="2" y="19"/>
                      <a:pt x="2" y="10"/>
                      <a:pt x="2" y="2"/>
                    </a:cubicBezTo>
                    <a:cubicBezTo>
                      <a:pt x="2" y="1"/>
                      <a:pt x="3" y="0"/>
                      <a:pt x="4" y="0"/>
                    </a:cubicBezTo>
                    <a:cubicBezTo>
                      <a:pt x="5" y="0"/>
                      <a:pt x="6" y="1"/>
                      <a:pt x="6" y="2"/>
                    </a:cubicBezTo>
                    <a:cubicBezTo>
                      <a:pt x="6" y="11"/>
                      <a:pt x="6" y="20"/>
                      <a:pt x="4" y="28"/>
                    </a:cubicBezTo>
                    <a:cubicBezTo>
                      <a:pt x="4" y="29"/>
                      <a:pt x="3" y="30"/>
                      <a:pt x="2" y="3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23"/>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300"/>
              <a:buNone/>
            </a:pPr>
            <a:r>
              <a:t/>
            </a:r>
            <a:endParaRPr/>
          </a:p>
        </p:txBody>
      </p:sp>
      <p:pic>
        <p:nvPicPr>
          <p:cNvPr descr="Here's a welcome song for circle time. What a great way to start the day! &quot;Hello everyone, how are you? How are you today?&quot; Get your kids up and moving with our good morning song. Learning is so much fun with The Kiboomers!&#10;&#10;♥︎ If you want to enjoy more of our kids songs and preschool learning videos, then please subscribe to support our YouTube channel here : https://radi.al/TheKiboomers &#10;&#10;Hello Hello How Are You Welcome song lyrics for kids&#10;&#10;Hello everyone, how are you? &#10;How are you? &#10;How are you? &#10;Hello everyone, how are you? &#10;How are you today? &#10;&#10;Hello everyone, clap your hands! &#10;Clap your hands! &#10;Clap your hands! &#10;Hello everyone, clap your hands! &#10;Clap your hands, today! &#10;&#10;Hello everyone, stomp your feet! &#10;Stomp your feet! &#10;Stomp your feet! &#10;Hello everyone, stomp your feet! &#10;Stomp your feet, today! &#10;&#10;Hello everyone, touch your nose. &#10;Touch your nose. &#10;Touch your nose. &#10;Hello everyone, touch your nose. &#10;Touch your nose, today.&#10;&#10;*******************************************&#10;Animation done by Dream Farm Studio&#10;*******************************************&#10;Keep on Bouncing with The Kiboomers! &#10;Here's a few of our other most popular learning songs from The Kiboomers crew.&#10;&#10;Party Freeze Dance Song ♥︎  https://www.youtube.com/watch?v=2UcZWXvgMZE&#10;Going on a Bear Hunt ♥︎  https://www.youtube.com/watch?v=5_ShP3fiEhU&#10;Floor Is Lava Song ♥︎  https://www.youtube.com/watch?v=wbNAiN8FTfc&#10;If You’re Happy and You Know It ♥︎  https://www.youtube.com/watch?v=WHQ1MMqXTw4&#10;Going on a Lion Hunt ♥︎  https://www.youtube.com/watch?v=03i5v1PS7P4&#10; &#10;&#10; &#10;Do your kids like Cocomelon, Baby Bus, Bounce Patrol or The Wiggles? Do they love dancing around to catching tunes like If You’re Happy and You Know It or Baby Shark? If so - They’ll love The Kiboomers. The Kiboomers offer songs and videos catered to children as they play, laugh, learn and grow. They’ll have fun as they learn about letters, numbers, colors and shapes as they dance and sing with their favorite Kiboomers character! Whether it’s learning their ABC’s or Going on a Bear Hunt they’re sure to have fun, laugh and smile as they grow.&#10; &#10;The Kiboomers on Instagram: https://www.instagram.com/TheKiboomers/&#10;The Kiboomers on Facebook: https://www.facebook.com/TheKiboomers/&#10; &#10;Stream or purchase songs from The Kiboomers:&#10;Spotify: https://open.spotify.com/artist/1qKLikeNYpQFSsDAjg7HpI&#10;Apple Music: https://music.apple.com/us/artist/the-kiboomers/395585033&#10;Amazon Music: https://www.amazon.com/The-Kiboomers/e/B01DMOO0TW&#10;Soundcloud: https://soundcloud.com/kiboomu&#10; &#10;© 2023 The Kiboomers Inc. All Rights Reserved." id="499" name="Google Shape;499;p23" title="Hello Hello How Are You - The Kiboomers Preschool Songs - Circle Time Action Song">
            <a:hlinkClick r:id="rId3"/>
          </p:cNvPr>
          <p:cNvPicPr preferRelativeResize="0"/>
          <p:nvPr/>
        </p:nvPicPr>
        <p:blipFill rotWithShape="1">
          <a:blip r:embed="rId4">
            <a:alphaModFix/>
          </a:blip>
          <a:srcRect b="0" l="0" r="0" t="0"/>
          <a:stretch/>
        </p:blipFill>
        <p:spPr>
          <a:xfrm>
            <a:off x="788038" y="443275"/>
            <a:ext cx="7567925" cy="4256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000"/>
                                        <p:tgtEl>
                                          <p:spTgt spid="4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24"/>
          <p:cNvSpPr txBox="1"/>
          <p:nvPr>
            <p:ph type="title"/>
          </p:nvPr>
        </p:nvSpPr>
        <p:spPr>
          <a:xfrm>
            <a:off x="731450" y="1544750"/>
            <a:ext cx="7802700" cy="1181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300"/>
              <a:buNone/>
            </a:pPr>
            <a:r>
              <a:rPr lang="en" sz="7000"/>
              <a:t>Time to Play!</a:t>
            </a:r>
            <a:endParaRPr sz="7000"/>
          </a:p>
        </p:txBody>
      </p:sp>
      <p:grpSp>
        <p:nvGrpSpPr>
          <p:cNvPr id="505" name="Google Shape;505;p24"/>
          <p:cNvGrpSpPr/>
          <p:nvPr/>
        </p:nvGrpSpPr>
        <p:grpSpPr>
          <a:xfrm>
            <a:off x="1378587" y="3584430"/>
            <a:ext cx="1614230" cy="1514418"/>
            <a:chOff x="2662238" y="5553075"/>
            <a:chExt cx="744537" cy="698500"/>
          </a:xfrm>
        </p:grpSpPr>
        <p:sp>
          <p:nvSpPr>
            <p:cNvPr id="506" name="Google Shape;506;p24"/>
            <p:cNvSpPr/>
            <p:nvPr/>
          </p:nvSpPr>
          <p:spPr>
            <a:xfrm>
              <a:off x="3068638" y="6035675"/>
              <a:ext cx="260350" cy="215900"/>
            </a:xfrm>
            <a:custGeom>
              <a:rect b="b" l="l" r="r" t="t"/>
              <a:pathLst>
                <a:path extrusionOk="0" h="136" w="164">
                  <a:moveTo>
                    <a:pt x="0" y="83"/>
                  </a:moveTo>
                  <a:lnTo>
                    <a:pt x="71" y="136"/>
                  </a:lnTo>
                  <a:lnTo>
                    <a:pt x="96" y="74"/>
                  </a:lnTo>
                  <a:lnTo>
                    <a:pt x="164" y="71"/>
                  </a:lnTo>
                  <a:lnTo>
                    <a:pt x="135" y="0"/>
                  </a:lnTo>
                  <a:lnTo>
                    <a:pt x="0" y="83"/>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7" name="Google Shape;507;p24"/>
            <p:cNvSpPr/>
            <p:nvPr/>
          </p:nvSpPr>
          <p:spPr>
            <a:xfrm>
              <a:off x="2800350" y="5589588"/>
              <a:ext cx="606425" cy="631825"/>
            </a:xfrm>
            <a:custGeom>
              <a:rect b="b" l="l" r="r" t="t"/>
              <a:pathLst>
                <a:path extrusionOk="0" h="258" w="248">
                  <a:moveTo>
                    <a:pt x="160" y="16"/>
                  </a:moveTo>
                  <a:cubicBezTo>
                    <a:pt x="199" y="94"/>
                    <a:pt x="199" y="94"/>
                    <a:pt x="199" y="94"/>
                  </a:cubicBezTo>
                  <a:cubicBezTo>
                    <a:pt x="199" y="94"/>
                    <a:pt x="248" y="117"/>
                    <a:pt x="229" y="170"/>
                  </a:cubicBezTo>
                  <a:cubicBezTo>
                    <a:pt x="209" y="224"/>
                    <a:pt x="98" y="258"/>
                    <a:pt x="58" y="227"/>
                  </a:cubicBezTo>
                  <a:cubicBezTo>
                    <a:pt x="18" y="197"/>
                    <a:pt x="0" y="130"/>
                    <a:pt x="12" y="80"/>
                  </a:cubicBezTo>
                  <a:cubicBezTo>
                    <a:pt x="25" y="30"/>
                    <a:pt x="114" y="0"/>
                    <a:pt x="160" y="16"/>
                  </a:cubicBezTo>
                </a:path>
              </a:pathLst>
            </a:custGeom>
            <a:solidFill>
              <a:srgbClr val="7F613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8" name="Google Shape;508;p24"/>
            <p:cNvSpPr/>
            <p:nvPr/>
          </p:nvSpPr>
          <p:spPr>
            <a:xfrm>
              <a:off x="2662238" y="5553075"/>
              <a:ext cx="630237" cy="577850"/>
            </a:xfrm>
            <a:custGeom>
              <a:rect b="b" l="l" r="r" t="t"/>
              <a:pathLst>
                <a:path extrusionOk="0" h="236" w="257">
                  <a:moveTo>
                    <a:pt x="196" y="7"/>
                  </a:moveTo>
                  <a:cubicBezTo>
                    <a:pt x="157" y="0"/>
                    <a:pt x="86" y="7"/>
                    <a:pt x="54" y="66"/>
                  </a:cubicBezTo>
                  <a:cubicBezTo>
                    <a:pt x="54" y="66"/>
                    <a:pt x="37" y="89"/>
                    <a:pt x="42" y="118"/>
                  </a:cubicBezTo>
                  <a:cubicBezTo>
                    <a:pt x="42" y="118"/>
                    <a:pt x="0" y="187"/>
                    <a:pt x="77" y="236"/>
                  </a:cubicBezTo>
                  <a:cubicBezTo>
                    <a:pt x="88" y="216"/>
                    <a:pt x="88" y="216"/>
                    <a:pt x="88" y="216"/>
                  </a:cubicBezTo>
                  <a:cubicBezTo>
                    <a:pt x="88" y="216"/>
                    <a:pt x="123" y="200"/>
                    <a:pt x="105" y="151"/>
                  </a:cubicBezTo>
                  <a:cubicBezTo>
                    <a:pt x="110" y="145"/>
                    <a:pt x="117" y="135"/>
                    <a:pt x="123" y="123"/>
                  </a:cubicBezTo>
                  <a:cubicBezTo>
                    <a:pt x="123" y="125"/>
                    <a:pt x="122" y="127"/>
                    <a:pt x="122" y="130"/>
                  </a:cubicBezTo>
                  <a:cubicBezTo>
                    <a:pt x="121" y="134"/>
                    <a:pt x="126" y="136"/>
                    <a:pt x="128" y="132"/>
                  </a:cubicBezTo>
                  <a:cubicBezTo>
                    <a:pt x="136" y="118"/>
                    <a:pt x="144" y="102"/>
                    <a:pt x="141" y="81"/>
                  </a:cubicBezTo>
                  <a:cubicBezTo>
                    <a:pt x="154" y="83"/>
                    <a:pt x="186" y="90"/>
                    <a:pt x="190" y="84"/>
                  </a:cubicBezTo>
                  <a:cubicBezTo>
                    <a:pt x="193" y="77"/>
                    <a:pt x="186" y="73"/>
                    <a:pt x="181" y="70"/>
                  </a:cubicBezTo>
                  <a:cubicBezTo>
                    <a:pt x="195" y="75"/>
                    <a:pt x="213" y="77"/>
                    <a:pt x="220" y="72"/>
                  </a:cubicBezTo>
                  <a:cubicBezTo>
                    <a:pt x="223" y="69"/>
                    <a:pt x="223" y="66"/>
                    <a:pt x="220" y="63"/>
                  </a:cubicBezTo>
                  <a:cubicBezTo>
                    <a:pt x="230" y="67"/>
                    <a:pt x="240" y="69"/>
                    <a:pt x="245" y="64"/>
                  </a:cubicBezTo>
                  <a:cubicBezTo>
                    <a:pt x="255" y="55"/>
                    <a:pt x="239" y="45"/>
                    <a:pt x="230" y="40"/>
                  </a:cubicBezTo>
                  <a:cubicBezTo>
                    <a:pt x="239" y="44"/>
                    <a:pt x="255" y="50"/>
                    <a:pt x="256" y="40"/>
                  </a:cubicBezTo>
                  <a:cubicBezTo>
                    <a:pt x="257" y="27"/>
                    <a:pt x="228" y="12"/>
                    <a:pt x="196" y="7"/>
                  </a:cubicBezTo>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9" name="Google Shape;509;p24"/>
            <p:cNvSpPr/>
            <p:nvPr/>
          </p:nvSpPr>
          <p:spPr>
            <a:xfrm>
              <a:off x="3044826" y="5921375"/>
              <a:ext cx="36513" cy="36513"/>
            </a:xfrm>
            <a:custGeom>
              <a:rect b="b" l="l" r="r" t="t"/>
              <a:pathLst>
                <a:path extrusionOk="0" h="15" w="15">
                  <a:moveTo>
                    <a:pt x="14" y="5"/>
                  </a:moveTo>
                  <a:cubicBezTo>
                    <a:pt x="15" y="8"/>
                    <a:pt x="14" y="12"/>
                    <a:pt x="10" y="13"/>
                  </a:cubicBezTo>
                  <a:cubicBezTo>
                    <a:pt x="7" y="15"/>
                    <a:pt x="3" y="14"/>
                    <a:pt x="2" y="10"/>
                  </a:cubicBezTo>
                  <a:cubicBezTo>
                    <a:pt x="0" y="7"/>
                    <a:pt x="1" y="3"/>
                    <a:pt x="5" y="1"/>
                  </a:cubicBezTo>
                  <a:cubicBezTo>
                    <a:pt x="8" y="0"/>
                    <a:pt x="12" y="1"/>
                    <a:pt x="14" y="5"/>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0" name="Google Shape;510;p24"/>
            <p:cNvSpPr/>
            <p:nvPr/>
          </p:nvSpPr>
          <p:spPr>
            <a:xfrm>
              <a:off x="3198813" y="5837238"/>
              <a:ext cx="39688" cy="36513"/>
            </a:xfrm>
            <a:custGeom>
              <a:rect b="b" l="l" r="r" t="t"/>
              <a:pathLst>
                <a:path extrusionOk="0" h="15" w="16">
                  <a:moveTo>
                    <a:pt x="14" y="5"/>
                  </a:moveTo>
                  <a:cubicBezTo>
                    <a:pt x="16" y="8"/>
                    <a:pt x="14" y="12"/>
                    <a:pt x="11" y="14"/>
                  </a:cubicBezTo>
                  <a:cubicBezTo>
                    <a:pt x="8" y="15"/>
                    <a:pt x="4" y="14"/>
                    <a:pt x="2" y="10"/>
                  </a:cubicBezTo>
                  <a:cubicBezTo>
                    <a:pt x="0" y="7"/>
                    <a:pt x="2" y="3"/>
                    <a:pt x="5" y="2"/>
                  </a:cubicBezTo>
                  <a:cubicBezTo>
                    <a:pt x="9" y="0"/>
                    <a:pt x="12" y="2"/>
                    <a:pt x="14" y="5"/>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1" name="Google Shape;511;p24"/>
            <p:cNvSpPr/>
            <p:nvPr/>
          </p:nvSpPr>
          <p:spPr>
            <a:xfrm>
              <a:off x="3149601" y="5886450"/>
              <a:ext cx="31750" cy="28575"/>
            </a:xfrm>
            <a:custGeom>
              <a:rect b="b" l="l" r="r" t="t"/>
              <a:pathLst>
                <a:path extrusionOk="0" h="12" w="13">
                  <a:moveTo>
                    <a:pt x="8" y="11"/>
                  </a:moveTo>
                  <a:cubicBezTo>
                    <a:pt x="7" y="12"/>
                    <a:pt x="6" y="12"/>
                    <a:pt x="6" y="12"/>
                  </a:cubicBezTo>
                  <a:cubicBezTo>
                    <a:pt x="5" y="12"/>
                    <a:pt x="4" y="12"/>
                    <a:pt x="4" y="11"/>
                  </a:cubicBezTo>
                  <a:cubicBezTo>
                    <a:pt x="4" y="10"/>
                    <a:pt x="4" y="10"/>
                    <a:pt x="5" y="9"/>
                  </a:cubicBezTo>
                  <a:cubicBezTo>
                    <a:pt x="6" y="9"/>
                    <a:pt x="9" y="8"/>
                    <a:pt x="10" y="6"/>
                  </a:cubicBezTo>
                  <a:cubicBezTo>
                    <a:pt x="10" y="6"/>
                    <a:pt x="10" y="5"/>
                    <a:pt x="10" y="5"/>
                  </a:cubicBezTo>
                  <a:cubicBezTo>
                    <a:pt x="9" y="4"/>
                    <a:pt x="9" y="4"/>
                    <a:pt x="8" y="3"/>
                  </a:cubicBezTo>
                  <a:cubicBezTo>
                    <a:pt x="6" y="3"/>
                    <a:pt x="3" y="4"/>
                    <a:pt x="2" y="5"/>
                  </a:cubicBezTo>
                  <a:cubicBezTo>
                    <a:pt x="2" y="5"/>
                    <a:pt x="1" y="5"/>
                    <a:pt x="0" y="4"/>
                  </a:cubicBezTo>
                  <a:cubicBezTo>
                    <a:pt x="0" y="4"/>
                    <a:pt x="0" y="3"/>
                    <a:pt x="1" y="2"/>
                  </a:cubicBezTo>
                  <a:cubicBezTo>
                    <a:pt x="1" y="2"/>
                    <a:pt x="6" y="0"/>
                    <a:pt x="9" y="1"/>
                  </a:cubicBezTo>
                  <a:cubicBezTo>
                    <a:pt x="11" y="1"/>
                    <a:pt x="12" y="2"/>
                    <a:pt x="12" y="3"/>
                  </a:cubicBezTo>
                  <a:cubicBezTo>
                    <a:pt x="13" y="5"/>
                    <a:pt x="13" y="6"/>
                    <a:pt x="12" y="8"/>
                  </a:cubicBezTo>
                  <a:cubicBezTo>
                    <a:pt x="11" y="9"/>
                    <a:pt x="9" y="11"/>
                    <a:pt x="8" y="11"/>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2" name="Google Shape;512;p24"/>
            <p:cNvSpPr/>
            <p:nvPr/>
          </p:nvSpPr>
          <p:spPr>
            <a:xfrm>
              <a:off x="2982913" y="5862638"/>
              <a:ext cx="53975" cy="55562"/>
            </a:xfrm>
            <a:custGeom>
              <a:rect b="b" l="l" r="r" t="t"/>
              <a:pathLst>
                <a:path extrusionOk="0" h="23" w="22">
                  <a:moveTo>
                    <a:pt x="1" y="16"/>
                  </a:moveTo>
                  <a:cubicBezTo>
                    <a:pt x="1" y="16"/>
                    <a:pt x="9" y="0"/>
                    <a:pt x="16" y="3"/>
                  </a:cubicBezTo>
                  <a:cubicBezTo>
                    <a:pt x="22" y="5"/>
                    <a:pt x="14" y="16"/>
                    <a:pt x="7" y="20"/>
                  </a:cubicBezTo>
                  <a:cubicBezTo>
                    <a:pt x="3" y="23"/>
                    <a:pt x="0" y="19"/>
                    <a:pt x="1" y="1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3" name="Google Shape;513;p24"/>
            <p:cNvSpPr/>
            <p:nvPr/>
          </p:nvSpPr>
          <p:spPr>
            <a:xfrm>
              <a:off x="3167063" y="5759450"/>
              <a:ext cx="66675" cy="36513"/>
            </a:xfrm>
            <a:custGeom>
              <a:rect b="b" l="l" r="r" t="t"/>
              <a:pathLst>
                <a:path extrusionOk="0" h="15" w="27">
                  <a:moveTo>
                    <a:pt x="4" y="7"/>
                  </a:moveTo>
                  <a:cubicBezTo>
                    <a:pt x="4" y="7"/>
                    <a:pt x="20" y="0"/>
                    <a:pt x="24" y="7"/>
                  </a:cubicBezTo>
                  <a:cubicBezTo>
                    <a:pt x="27" y="13"/>
                    <a:pt x="13" y="15"/>
                    <a:pt x="5" y="14"/>
                  </a:cubicBezTo>
                  <a:cubicBezTo>
                    <a:pt x="0" y="13"/>
                    <a:pt x="1" y="9"/>
                    <a:pt x="4" y="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4" name="Google Shape;514;p24"/>
            <p:cNvSpPr/>
            <p:nvPr/>
          </p:nvSpPr>
          <p:spPr>
            <a:xfrm>
              <a:off x="3009901" y="5994400"/>
              <a:ext cx="11113" cy="31750"/>
            </a:xfrm>
            <a:custGeom>
              <a:rect b="b" l="l" r="r" t="t"/>
              <a:pathLst>
                <a:path extrusionOk="0" h="13" w="4">
                  <a:moveTo>
                    <a:pt x="3" y="12"/>
                  </a:moveTo>
                  <a:cubicBezTo>
                    <a:pt x="2" y="13"/>
                    <a:pt x="2" y="13"/>
                    <a:pt x="2" y="13"/>
                  </a:cubicBezTo>
                  <a:cubicBezTo>
                    <a:pt x="1" y="12"/>
                    <a:pt x="0" y="12"/>
                    <a:pt x="0" y="10"/>
                  </a:cubicBezTo>
                  <a:cubicBezTo>
                    <a:pt x="0" y="2"/>
                    <a:pt x="0" y="2"/>
                    <a:pt x="0" y="2"/>
                  </a:cubicBezTo>
                  <a:cubicBezTo>
                    <a:pt x="0" y="1"/>
                    <a:pt x="1" y="0"/>
                    <a:pt x="2" y="0"/>
                  </a:cubicBezTo>
                  <a:cubicBezTo>
                    <a:pt x="3" y="0"/>
                    <a:pt x="4" y="1"/>
                    <a:pt x="4" y="3"/>
                  </a:cubicBezTo>
                  <a:cubicBezTo>
                    <a:pt x="4" y="11"/>
                    <a:pt x="4" y="11"/>
                    <a:pt x="4" y="11"/>
                  </a:cubicBezTo>
                  <a:cubicBezTo>
                    <a:pt x="4" y="11"/>
                    <a:pt x="3" y="12"/>
                    <a:pt x="3" y="12"/>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5" name="Google Shape;515;p24"/>
            <p:cNvSpPr/>
            <p:nvPr/>
          </p:nvSpPr>
          <p:spPr>
            <a:xfrm>
              <a:off x="3027363" y="5986463"/>
              <a:ext cx="12700" cy="30163"/>
            </a:xfrm>
            <a:custGeom>
              <a:rect b="b" l="l" r="r" t="t"/>
              <a:pathLst>
                <a:path extrusionOk="0" h="12" w="5">
                  <a:moveTo>
                    <a:pt x="3" y="12"/>
                  </a:moveTo>
                  <a:cubicBezTo>
                    <a:pt x="3" y="12"/>
                    <a:pt x="3" y="12"/>
                    <a:pt x="3" y="12"/>
                  </a:cubicBezTo>
                  <a:cubicBezTo>
                    <a:pt x="1" y="12"/>
                    <a:pt x="0" y="11"/>
                    <a:pt x="1" y="10"/>
                  </a:cubicBezTo>
                  <a:cubicBezTo>
                    <a:pt x="1" y="2"/>
                    <a:pt x="1" y="2"/>
                    <a:pt x="1" y="2"/>
                  </a:cubicBezTo>
                  <a:cubicBezTo>
                    <a:pt x="1" y="1"/>
                    <a:pt x="2" y="0"/>
                    <a:pt x="3" y="0"/>
                  </a:cubicBezTo>
                  <a:cubicBezTo>
                    <a:pt x="4" y="0"/>
                    <a:pt x="5" y="1"/>
                    <a:pt x="5" y="2"/>
                  </a:cubicBezTo>
                  <a:cubicBezTo>
                    <a:pt x="5" y="10"/>
                    <a:pt x="5" y="10"/>
                    <a:pt x="5" y="10"/>
                  </a:cubicBezTo>
                  <a:cubicBezTo>
                    <a:pt x="5" y="11"/>
                    <a:pt x="4" y="11"/>
                    <a:pt x="3" y="12"/>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6" name="Google Shape;516;p24"/>
            <p:cNvSpPr/>
            <p:nvPr/>
          </p:nvSpPr>
          <p:spPr>
            <a:xfrm>
              <a:off x="3048001" y="5976938"/>
              <a:ext cx="9525" cy="28575"/>
            </a:xfrm>
            <a:custGeom>
              <a:rect b="b" l="l" r="r" t="t"/>
              <a:pathLst>
                <a:path extrusionOk="0" h="12" w="4">
                  <a:moveTo>
                    <a:pt x="3" y="12"/>
                  </a:moveTo>
                  <a:cubicBezTo>
                    <a:pt x="2" y="12"/>
                    <a:pt x="2" y="12"/>
                    <a:pt x="2" y="12"/>
                  </a:cubicBezTo>
                  <a:cubicBezTo>
                    <a:pt x="1" y="12"/>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4" y="12"/>
                    <a:pt x="3" y="12"/>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7" name="Google Shape;517;p24"/>
            <p:cNvSpPr/>
            <p:nvPr/>
          </p:nvSpPr>
          <p:spPr>
            <a:xfrm>
              <a:off x="3248026" y="5864225"/>
              <a:ext cx="9525" cy="30163"/>
            </a:xfrm>
            <a:custGeom>
              <a:rect b="b" l="l" r="r" t="t"/>
              <a:pathLst>
                <a:path extrusionOk="0" h="12" w="4">
                  <a:moveTo>
                    <a:pt x="3" y="12"/>
                  </a:moveTo>
                  <a:cubicBezTo>
                    <a:pt x="2" y="12"/>
                    <a:pt x="2" y="12"/>
                    <a:pt x="2" y="12"/>
                  </a:cubicBezTo>
                  <a:cubicBezTo>
                    <a:pt x="1" y="12"/>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2"/>
                    <a:pt x="3" y="12"/>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8" name="Google Shape;518;p24"/>
            <p:cNvSpPr/>
            <p:nvPr/>
          </p:nvSpPr>
          <p:spPr>
            <a:xfrm>
              <a:off x="3265488" y="5854700"/>
              <a:ext cx="11113" cy="31750"/>
            </a:xfrm>
            <a:custGeom>
              <a:rect b="b" l="l" r="r" t="t"/>
              <a:pathLst>
                <a:path extrusionOk="0" h="13" w="5">
                  <a:moveTo>
                    <a:pt x="3" y="12"/>
                  </a:moveTo>
                  <a:cubicBezTo>
                    <a:pt x="2" y="13"/>
                    <a:pt x="2" y="13"/>
                    <a:pt x="2" y="13"/>
                  </a:cubicBezTo>
                  <a:cubicBezTo>
                    <a:pt x="1" y="13"/>
                    <a:pt x="0" y="12"/>
                    <a:pt x="0" y="10"/>
                  </a:cubicBezTo>
                  <a:cubicBezTo>
                    <a:pt x="0" y="2"/>
                    <a:pt x="0" y="2"/>
                    <a:pt x="0" y="2"/>
                  </a:cubicBezTo>
                  <a:cubicBezTo>
                    <a:pt x="0" y="1"/>
                    <a:pt x="1" y="0"/>
                    <a:pt x="2" y="0"/>
                  </a:cubicBezTo>
                  <a:cubicBezTo>
                    <a:pt x="4" y="0"/>
                    <a:pt x="5" y="1"/>
                    <a:pt x="4" y="3"/>
                  </a:cubicBezTo>
                  <a:cubicBezTo>
                    <a:pt x="4" y="11"/>
                    <a:pt x="4" y="11"/>
                    <a:pt x="4" y="11"/>
                  </a:cubicBezTo>
                  <a:cubicBezTo>
                    <a:pt x="4" y="11"/>
                    <a:pt x="4" y="12"/>
                    <a:pt x="3" y="12"/>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9" name="Google Shape;519;p24"/>
            <p:cNvSpPr/>
            <p:nvPr/>
          </p:nvSpPr>
          <p:spPr>
            <a:xfrm>
              <a:off x="3284538" y="5846763"/>
              <a:ext cx="9525" cy="30163"/>
            </a:xfrm>
            <a:custGeom>
              <a:rect b="b" l="l" r="r" t="t"/>
              <a:pathLst>
                <a:path extrusionOk="0" h="12" w="4">
                  <a:moveTo>
                    <a:pt x="3" y="12"/>
                  </a:moveTo>
                  <a:cubicBezTo>
                    <a:pt x="2" y="12"/>
                    <a:pt x="2" y="12"/>
                    <a:pt x="2" y="12"/>
                  </a:cubicBezTo>
                  <a:cubicBezTo>
                    <a:pt x="1" y="12"/>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1"/>
                    <a:pt x="3" y="12"/>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0" name="Google Shape;520;p24"/>
            <p:cNvSpPr/>
            <p:nvPr/>
          </p:nvSpPr>
          <p:spPr>
            <a:xfrm>
              <a:off x="3100388" y="5921375"/>
              <a:ext cx="187325" cy="165100"/>
            </a:xfrm>
            <a:custGeom>
              <a:rect b="b" l="l" r="r" t="t"/>
              <a:pathLst>
                <a:path extrusionOk="0" h="68" w="76">
                  <a:moveTo>
                    <a:pt x="48" y="9"/>
                  </a:moveTo>
                  <a:cubicBezTo>
                    <a:pt x="48" y="9"/>
                    <a:pt x="48" y="9"/>
                    <a:pt x="48" y="9"/>
                  </a:cubicBezTo>
                  <a:cubicBezTo>
                    <a:pt x="46" y="12"/>
                    <a:pt x="43" y="16"/>
                    <a:pt x="40" y="20"/>
                  </a:cubicBezTo>
                  <a:cubicBezTo>
                    <a:pt x="33" y="28"/>
                    <a:pt x="23" y="26"/>
                    <a:pt x="12" y="28"/>
                  </a:cubicBezTo>
                  <a:cubicBezTo>
                    <a:pt x="12" y="28"/>
                    <a:pt x="12" y="28"/>
                    <a:pt x="12" y="28"/>
                  </a:cubicBezTo>
                  <a:cubicBezTo>
                    <a:pt x="4" y="30"/>
                    <a:pt x="0" y="40"/>
                    <a:pt x="5" y="47"/>
                  </a:cubicBezTo>
                  <a:cubicBezTo>
                    <a:pt x="13" y="57"/>
                    <a:pt x="34" y="68"/>
                    <a:pt x="56" y="53"/>
                  </a:cubicBezTo>
                  <a:cubicBezTo>
                    <a:pt x="76" y="40"/>
                    <a:pt x="70" y="18"/>
                    <a:pt x="63" y="8"/>
                  </a:cubicBezTo>
                  <a:cubicBezTo>
                    <a:pt x="57" y="0"/>
                    <a:pt x="48" y="9"/>
                    <a:pt x="48" y="9"/>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1" name="Google Shape;521;p24"/>
            <p:cNvSpPr/>
            <p:nvPr/>
          </p:nvSpPr>
          <p:spPr>
            <a:xfrm>
              <a:off x="3127376" y="5937250"/>
              <a:ext cx="98425" cy="74612"/>
            </a:xfrm>
            <a:custGeom>
              <a:rect b="b" l="l" r="r" t="t"/>
              <a:pathLst>
                <a:path extrusionOk="0" h="30" w="40">
                  <a:moveTo>
                    <a:pt x="28" y="25"/>
                  </a:moveTo>
                  <a:cubicBezTo>
                    <a:pt x="39" y="20"/>
                    <a:pt x="40" y="7"/>
                    <a:pt x="39" y="0"/>
                  </a:cubicBezTo>
                  <a:cubicBezTo>
                    <a:pt x="38" y="1"/>
                    <a:pt x="37" y="2"/>
                    <a:pt x="37" y="2"/>
                  </a:cubicBezTo>
                  <a:cubicBezTo>
                    <a:pt x="37" y="2"/>
                    <a:pt x="37" y="2"/>
                    <a:pt x="37" y="2"/>
                  </a:cubicBezTo>
                  <a:cubicBezTo>
                    <a:pt x="35" y="5"/>
                    <a:pt x="32" y="9"/>
                    <a:pt x="29" y="13"/>
                  </a:cubicBezTo>
                  <a:cubicBezTo>
                    <a:pt x="22" y="21"/>
                    <a:pt x="12" y="19"/>
                    <a:pt x="1" y="21"/>
                  </a:cubicBezTo>
                  <a:cubicBezTo>
                    <a:pt x="1" y="21"/>
                    <a:pt x="1" y="21"/>
                    <a:pt x="1" y="21"/>
                  </a:cubicBezTo>
                  <a:cubicBezTo>
                    <a:pt x="1" y="21"/>
                    <a:pt x="0" y="21"/>
                    <a:pt x="0" y="21"/>
                  </a:cubicBezTo>
                  <a:cubicBezTo>
                    <a:pt x="5" y="24"/>
                    <a:pt x="16" y="30"/>
                    <a:pt x="28" y="25"/>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2" name="Google Shape;522;p24"/>
            <p:cNvSpPr/>
            <p:nvPr/>
          </p:nvSpPr>
          <p:spPr>
            <a:xfrm>
              <a:off x="3165476" y="5981700"/>
              <a:ext cx="104775" cy="90487"/>
            </a:xfrm>
            <a:custGeom>
              <a:rect b="b" l="l" r="r" t="t"/>
              <a:pathLst>
                <a:path extrusionOk="0" h="37" w="43">
                  <a:moveTo>
                    <a:pt x="30" y="28"/>
                  </a:moveTo>
                  <a:cubicBezTo>
                    <a:pt x="37" y="23"/>
                    <a:pt x="41" y="17"/>
                    <a:pt x="43" y="11"/>
                  </a:cubicBezTo>
                  <a:cubicBezTo>
                    <a:pt x="17" y="0"/>
                    <a:pt x="4" y="27"/>
                    <a:pt x="0" y="35"/>
                  </a:cubicBezTo>
                  <a:cubicBezTo>
                    <a:pt x="9" y="37"/>
                    <a:pt x="20" y="35"/>
                    <a:pt x="30" y="28"/>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3" name="Google Shape;523;p24"/>
            <p:cNvSpPr/>
            <p:nvPr/>
          </p:nvSpPr>
          <p:spPr>
            <a:xfrm>
              <a:off x="3201988" y="5653088"/>
              <a:ext cx="65087" cy="47625"/>
            </a:xfrm>
            <a:custGeom>
              <a:rect b="b" l="l" r="r" t="t"/>
              <a:pathLst>
                <a:path extrusionOk="0" h="19" w="27">
                  <a:moveTo>
                    <a:pt x="22" y="12"/>
                  </a:moveTo>
                  <a:cubicBezTo>
                    <a:pt x="22" y="12"/>
                    <a:pt x="10" y="0"/>
                    <a:pt x="5" y="2"/>
                  </a:cubicBezTo>
                  <a:cubicBezTo>
                    <a:pt x="0" y="3"/>
                    <a:pt x="27" y="19"/>
                    <a:pt x="22" y="1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4" name="Google Shape;524;p24"/>
            <p:cNvSpPr/>
            <p:nvPr/>
          </p:nvSpPr>
          <p:spPr>
            <a:xfrm>
              <a:off x="3144838" y="5680075"/>
              <a:ext cx="66675" cy="47625"/>
            </a:xfrm>
            <a:custGeom>
              <a:rect b="b" l="l" r="r" t="t"/>
              <a:pathLst>
                <a:path extrusionOk="0" h="19" w="27">
                  <a:moveTo>
                    <a:pt x="22" y="12"/>
                  </a:moveTo>
                  <a:cubicBezTo>
                    <a:pt x="22" y="12"/>
                    <a:pt x="10" y="0"/>
                    <a:pt x="5" y="2"/>
                  </a:cubicBezTo>
                  <a:cubicBezTo>
                    <a:pt x="0" y="3"/>
                    <a:pt x="27" y="19"/>
                    <a:pt x="22" y="1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5" name="Google Shape;525;p24"/>
            <p:cNvSpPr/>
            <p:nvPr/>
          </p:nvSpPr>
          <p:spPr>
            <a:xfrm>
              <a:off x="3230563" y="5611813"/>
              <a:ext cx="66675" cy="49213"/>
            </a:xfrm>
            <a:custGeom>
              <a:rect b="b" l="l" r="r" t="t"/>
              <a:pathLst>
                <a:path extrusionOk="0" h="20" w="27">
                  <a:moveTo>
                    <a:pt x="22" y="12"/>
                  </a:moveTo>
                  <a:cubicBezTo>
                    <a:pt x="22" y="12"/>
                    <a:pt x="11" y="0"/>
                    <a:pt x="5" y="2"/>
                  </a:cubicBezTo>
                  <a:cubicBezTo>
                    <a:pt x="0" y="4"/>
                    <a:pt x="27" y="20"/>
                    <a:pt x="22" y="1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6" name="Google Shape;526;p24"/>
            <p:cNvSpPr/>
            <p:nvPr/>
          </p:nvSpPr>
          <p:spPr>
            <a:xfrm>
              <a:off x="2786063" y="5927725"/>
              <a:ext cx="36513" cy="49213"/>
            </a:xfrm>
            <a:custGeom>
              <a:rect b="b" l="l" r="r" t="t"/>
              <a:pathLst>
                <a:path extrusionOk="0" h="20" w="15">
                  <a:moveTo>
                    <a:pt x="12" y="2"/>
                  </a:moveTo>
                  <a:cubicBezTo>
                    <a:pt x="5" y="5"/>
                    <a:pt x="0" y="13"/>
                    <a:pt x="0" y="17"/>
                  </a:cubicBezTo>
                  <a:cubicBezTo>
                    <a:pt x="0" y="18"/>
                    <a:pt x="1" y="19"/>
                    <a:pt x="2" y="20"/>
                  </a:cubicBezTo>
                  <a:cubicBezTo>
                    <a:pt x="3" y="20"/>
                    <a:pt x="4" y="20"/>
                    <a:pt x="5" y="19"/>
                  </a:cubicBezTo>
                  <a:cubicBezTo>
                    <a:pt x="9" y="16"/>
                    <a:pt x="13" y="9"/>
                    <a:pt x="15" y="0"/>
                  </a:cubicBezTo>
                  <a:cubicBezTo>
                    <a:pt x="14" y="1"/>
                    <a:pt x="13" y="1"/>
                    <a:pt x="12" y="1"/>
                  </a:cubicBezTo>
                  <a:lnTo>
                    <a:pt x="12" y="2"/>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7" name="Google Shape;527;p24"/>
            <p:cNvSpPr/>
            <p:nvPr/>
          </p:nvSpPr>
          <p:spPr>
            <a:xfrm>
              <a:off x="3079750" y="5619750"/>
              <a:ext cx="55562" cy="36513"/>
            </a:xfrm>
            <a:custGeom>
              <a:rect b="b" l="l" r="r" t="t"/>
              <a:pathLst>
                <a:path extrusionOk="0" h="15" w="23">
                  <a:moveTo>
                    <a:pt x="21" y="9"/>
                  </a:moveTo>
                  <a:cubicBezTo>
                    <a:pt x="15" y="3"/>
                    <a:pt x="8" y="0"/>
                    <a:pt x="4" y="2"/>
                  </a:cubicBezTo>
                  <a:cubicBezTo>
                    <a:pt x="3" y="2"/>
                    <a:pt x="3" y="2"/>
                    <a:pt x="3" y="2"/>
                  </a:cubicBezTo>
                  <a:cubicBezTo>
                    <a:pt x="2" y="3"/>
                    <a:pt x="1" y="4"/>
                    <a:pt x="1" y="6"/>
                  </a:cubicBezTo>
                  <a:cubicBezTo>
                    <a:pt x="0" y="9"/>
                    <a:pt x="3" y="11"/>
                    <a:pt x="9" y="13"/>
                  </a:cubicBezTo>
                  <a:cubicBezTo>
                    <a:pt x="13" y="14"/>
                    <a:pt x="18" y="15"/>
                    <a:pt x="23" y="15"/>
                  </a:cubicBezTo>
                  <a:cubicBezTo>
                    <a:pt x="23" y="13"/>
                    <a:pt x="23" y="11"/>
                    <a:pt x="21" y="9"/>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8" name="Google Shape;528;p24"/>
            <p:cNvSpPr/>
            <p:nvPr/>
          </p:nvSpPr>
          <p:spPr>
            <a:xfrm>
              <a:off x="2914651" y="5570538"/>
              <a:ext cx="282575" cy="149225"/>
            </a:xfrm>
            <a:custGeom>
              <a:rect b="b" l="l" r="r" t="t"/>
              <a:pathLst>
                <a:path extrusionOk="0" h="61" w="115">
                  <a:moveTo>
                    <a:pt x="25" y="51"/>
                  </a:moveTo>
                  <a:cubicBezTo>
                    <a:pt x="42" y="58"/>
                    <a:pt x="62" y="56"/>
                    <a:pt x="76" y="49"/>
                  </a:cubicBezTo>
                  <a:cubicBezTo>
                    <a:pt x="82" y="47"/>
                    <a:pt x="87" y="43"/>
                    <a:pt x="89" y="39"/>
                  </a:cubicBezTo>
                  <a:cubicBezTo>
                    <a:pt x="90" y="38"/>
                    <a:pt x="91" y="37"/>
                    <a:pt x="91" y="36"/>
                  </a:cubicBezTo>
                  <a:cubicBezTo>
                    <a:pt x="101" y="36"/>
                    <a:pt x="111" y="32"/>
                    <a:pt x="114" y="24"/>
                  </a:cubicBezTo>
                  <a:cubicBezTo>
                    <a:pt x="115" y="20"/>
                    <a:pt x="115" y="16"/>
                    <a:pt x="113" y="13"/>
                  </a:cubicBezTo>
                  <a:cubicBezTo>
                    <a:pt x="110" y="8"/>
                    <a:pt x="104" y="4"/>
                    <a:pt x="98" y="1"/>
                  </a:cubicBezTo>
                  <a:cubicBezTo>
                    <a:pt x="97" y="1"/>
                    <a:pt x="95" y="1"/>
                    <a:pt x="93" y="0"/>
                  </a:cubicBezTo>
                  <a:cubicBezTo>
                    <a:pt x="93" y="0"/>
                    <a:pt x="93" y="0"/>
                    <a:pt x="92" y="0"/>
                  </a:cubicBezTo>
                  <a:cubicBezTo>
                    <a:pt x="99" y="3"/>
                    <a:pt x="108" y="7"/>
                    <a:pt x="111" y="14"/>
                  </a:cubicBezTo>
                  <a:cubicBezTo>
                    <a:pt x="113" y="17"/>
                    <a:pt x="113" y="20"/>
                    <a:pt x="112" y="23"/>
                  </a:cubicBezTo>
                  <a:cubicBezTo>
                    <a:pt x="110" y="31"/>
                    <a:pt x="101" y="34"/>
                    <a:pt x="91" y="35"/>
                  </a:cubicBezTo>
                  <a:cubicBezTo>
                    <a:pt x="92" y="32"/>
                    <a:pt x="91" y="30"/>
                    <a:pt x="89" y="28"/>
                  </a:cubicBezTo>
                  <a:cubicBezTo>
                    <a:pt x="82" y="22"/>
                    <a:pt x="76" y="19"/>
                    <a:pt x="71" y="20"/>
                  </a:cubicBezTo>
                  <a:cubicBezTo>
                    <a:pt x="68" y="21"/>
                    <a:pt x="67" y="23"/>
                    <a:pt x="66" y="25"/>
                  </a:cubicBezTo>
                  <a:cubicBezTo>
                    <a:pt x="65" y="29"/>
                    <a:pt x="69" y="33"/>
                    <a:pt x="76" y="35"/>
                  </a:cubicBezTo>
                  <a:cubicBezTo>
                    <a:pt x="80" y="36"/>
                    <a:pt x="85" y="36"/>
                    <a:pt x="89" y="36"/>
                  </a:cubicBezTo>
                  <a:cubicBezTo>
                    <a:pt x="89" y="37"/>
                    <a:pt x="89" y="38"/>
                    <a:pt x="88" y="38"/>
                  </a:cubicBezTo>
                  <a:cubicBezTo>
                    <a:pt x="81" y="49"/>
                    <a:pt x="52" y="61"/>
                    <a:pt x="26" y="49"/>
                  </a:cubicBezTo>
                  <a:cubicBezTo>
                    <a:pt x="7" y="41"/>
                    <a:pt x="2" y="24"/>
                    <a:pt x="1" y="12"/>
                  </a:cubicBezTo>
                  <a:cubicBezTo>
                    <a:pt x="1" y="12"/>
                    <a:pt x="1" y="12"/>
                    <a:pt x="0" y="12"/>
                  </a:cubicBezTo>
                  <a:cubicBezTo>
                    <a:pt x="1" y="25"/>
                    <a:pt x="6" y="42"/>
                    <a:pt x="25" y="51"/>
                  </a:cubicBezTo>
                  <a:close/>
                  <a:moveTo>
                    <a:pt x="76" y="33"/>
                  </a:moveTo>
                  <a:cubicBezTo>
                    <a:pt x="70" y="31"/>
                    <a:pt x="67" y="29"/>
                    <a:pt x="68" y="26"/>
                  </a:cubicBezTo>
                  <a:cubicBezTo>
                    <a:pt x="68" y="24"/>
                    <a:pt x="69" y="23"/>
                    <a:pt x="70" y="22"/>
                  </a:cubicBezTo>
                  <a:cubicBezTo>
                    <a:pt x="71" y="22"/>
                    <a:pt x="71" y="22"/>
                    <a:pt x="71" y="22"/>
                  </a:cubicBezTo>
                  <a:cubicBezTo>
                    <a:pt x="75" y="20"/>
                    <a:pt x="82" y="23"/>
                    <a:pt x="88" y="29"/>
                  </a:cubicBezTo>
                  <a:cubicBezTo>
                    <a:pt x="90" y="31"/>
                    <a:pt x="90" y="33"/>
                    <a:pt x="90" y="35"/>
                  </a:cubicBezTo>
                  <a:cubicBezTo>
                    <a:pt x="85" y="35"/>
                    <a:pt x="80" y="34"/>
                    <a:pt x="76" y="33"/>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9" name="Google Shape;529;p24"/>
            <p:cNvSpPr/>
            <p:nvPr/>
          </p:nvSpPr>
          <p:spPr>
            <a:xfrm>
              <a:off x="2746376" y="5856288"/>
              <a:ext cx="114300" cy="230187"/>
            </a:xfrm>
            <a:custGeom>
              <a:rect b="b" l="l" r="r" t="t"/>
              <a:pathLst>
                <a:path extrusionOk="0" h="94" w="47">
                  <a:moveTo>
                    <a:pt x="37" y="75"/>
                  </a:moveTo>
                  <a:cubicBezTo>
                    <a:pt x="46" y="57"/>
                    <a:pt x="47" y="35"/>
                    <a:pt x="40" y="30"/>
                  </a:cubicBezTo>
                  <a:cubicBezTo>
                    <a:pt x="38" y="28"/>
                    <a:pt x="35" y="28"/>
                    <a:pt x="33" y="28"/>
                  </a:cubicBezTo>
                  <a:cubicBezTo>
                    <a:pt x="34" y="23"/>
                    <a:pt x="34" y="17"/>
                    <a:pt x="33" y="13"/>
                  </a:cubicBezTo>
                  <a:cubicBezTo>
                    <a:pt x="32" y="7"/>
                    <a:pt x="28" y="3"/>
                    <a:pt x="23" y="2"/>
                  </a:cubicBezTo>
                  <a:cubicBezTo>
                    <a:pt x="13" y="0"/>
                    <a:pt x="6" y="5"/>
                    <a:pt x="1" y="11"/>
                  </a:cubicBezTo>
                  <a:cubicBezTo>
                    <a:pt x="0" y="12"/>
                    <a:pt x="0" y="13"/>
                    <a:pt x="0" y="15"/>
                  </a:cubicBezTo>
                  <a:cubicBezTo>
                    <a:pt x="0" y="14"/>
                    <a:pt x="0" y="14"/>
                    <a:pt x="1" y="13"/>
                  </a:cubicBezTo>
                  <a:cubicBezTo>
                    <a:pt x="7" y="5"/>
                    <a:pt x="14" y="1"/>
                    <a:pt x="23" y="3"/>
                  </a:cubicBezTo>
                  <a:cubicBezTo>
                    <a:pt x="28" y="5"/>
                    <a:pt x="31" y="8"/>
                    <a:pt x="32" y="13"/>
                  </a:cubicBezTo>
                  <a:cubicBezTo>
                    <a:pt x="33" y="18"/>
                    <a:pt x="33" y="23"/>
                    <a:pt x="31" y="28"/>
                  </a:cubicBezTo>
                  <a:cubicBezTo>
                    <a:pt x="30" y="28"/>
                    <a:pt x="28" y="29"/>
                    <a:pt x="27" y="29"/>
                  </a:cubicBezTo>
                  <a:cubicBezTo>
                    <a:pt x="20" y="33"/>
                    <a:pt x="15" y="41"/>
                    <a:pt x="15" y="46"/>
                  </a:cubicBezTo>
                  <a:cubicBezTo>
                    <a:pt x="15" y="48"/>
                    <a:pt x="16" y="49"/>
                    <a:pt x="17" y="50"/>
                  </a:cubicBezTo>
                  <a:cubicBezTo>
                    <a:pt x="18" y="51"/>
                    <a:pt x="20" y="51"/>
                    <a:pt x="22" y="49"/>
                  </a:cubicBezTo>
                  <a:cubicBezTo>
                    <a:pt x="26" y="46"/>
                    <a:pt x="30" y="38"/>
                    <a:pt x="32" y="29"/>
                  </a:cubicBezTo>
                  <a:cubicBezTo>
                    <a:pt x="35" y="29"/>
                    <a:pt x="37" y="29"/>
                    <a:pt x="39" y="31"/>
                  </a:cubicBezTo>
                  <a:cubicBezTo>
                    <a:pt x="45" y="36"/>
                    <a:pt x="44" y="57"/>
                    <a:pt x="36" y="74"/>
                  </a:cubicBezTo>
                  <a:cubicBezTo>
                    <a:pt x="31" y="85"/>
                    <a:pt x="25" y="91"/>
                    <a:pt x="20" y="93"/>
                  </a:cubicBezTo>
                  <a:cubicBezTo>
                    <a:pt x="21" y="94"/>
                    <a:pt x="21" y="94"/>
                    <a:pt x="21" y="94"/>
                  </a:cubicBezTo>
                  <a:cubicBezTo>
                    <a:pt x="27" y="91"/>
                    <a:pt x="33" y="84"/>
                    <a:pt x="37" y="75"/>
                  </a:cubicBezTo>
                  <a:close/>
                  <a:moveTo>
                    <a:pt x="21" y="48"/>
                  </a:moveTo>
                  <a:cubicBezTo>
                    <a:pt x="20" y="49"/>
                    <a:pt x="19" y="49"/>
                    <a:pt x="18" y="49"/>
                  </a:cubicBezTo>
                  <a:cubicBezTo>
                    <a:pt x="17" y="48"/>
                    <a:pt x="16" y="47"/>
                    <a:pt x="16" y="46"/>
                  </a:cubicBezTo>
                  <a:cubicBezTo>
                    <a:pt x="16" y="42"/>
                    <a:pt x="21" y="34"/>
                    <a:pt x="28" y="31"/>
                  </a:cubicBezTo>
                  <a:cubicBezTo>
                    <a:pt x="28" y="30"/>
                    <a:pt x="28" y="30"/>
                    <a:pt x="28" y="30"/>
                  </a:cubicBezTo>
                  <a:cubicBezTo>
                    <a:pt x="29" y="30"/>
                    <a:pt x="30" y="30"/>
                    <a:pt x="31" y="29"/>
                  </a:cubicBezTo>
                  <a:cubicBezTo>
                    <a:pt x="29" y="38"/>
                    <a:pt x="25" y="45"/>
                    <a:pt x="21" y="48"/>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0" name="Google Shape;530;p24"/>
            <p:cNvSpPr/>
            <p:nvPr/>
          </p:nvSpPr>
          <p:spPr>
            <a:xfrm>
              <a:off x="2782888" y="6018213"/>
              <a:ext cx="184150" cy="201613"/>
            </a:xfrm>
            <a:custGeom>
              <a:rect b="b" l="l" r="r" t="t"/>
              <a:pathLst>
                <a:path extrusionOk="0" h="82" w="75">
                  <a:moveTo>
                    <a:pt x="58" y="9"/>
                  </a:moveTo>
                  <a:cubicBezTo>
                    <a:pt x="58" y="9"/>
                    <a:pt x="18" y="0"/>
                    <a:pt x="8" y="23"/>
                  </a:cubicBezTo>
                  <a:cubicBezTo>
                    <a:pt x="0" y="42"/>
                    <a:pt x="22" y="82"/>
                    <a:pt x="75" y="50"/>
                  </a:cubicBezTo>
                  <a:cubicBezTo>
                    <a:pt x="58" y="9"/>
                    <a:pt x="58" y="9"/>
                    <a:pt x="58" y="9"/>
                  </a:cubicBezTo>
                </a:path>
              </a:pathLst>
            </a:custGeom>
            <a:solidFill>
              <a:srgbClr val="7F613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1" name="Google Shape;531;p24"/>
            <p:cNvSpPr/>
            <p:nvPr/>
          </p:nvSpPr>
          <p:spPr>
            <a:xfrm>
              <a:off x="2863851" y="6072188"/>
              <a:ext cx="68263" cy="61913"/>
            </a:xfrm>
            <a:custGeom>
              <a:rect b="b" l="l" r="r" t="t"/>
              <a:pathLst>
                <a:path extrusionOk="0" h="25" w="28">
                  <a:moveTo>
                    <a:pt x="21" y="0"/>
                  </a:moveTo>
                  <a:cubicBezTo>
                    <a:pt x="16" y="0"/>
                    <a:pt x="10" y="1"/>
                    <a:pt x="6" y="4"/>
                  </a:cubicBezTo>
                  <a:cubicBezTo>
                    <a:pt x="0" y="9"/>
                    <a:pt x="1" y="19"/>
                    <a:pt x="9" y="23"/>
                  </a:cubicBezTo>
                  <a:cubicBezTo>
                    <a:pt x="9" y="23"/>
                    <a:pt x="11" y="25"/>
                    <a:pt x="16" y="25"/>
                  </a:cubicBezTo>
                  <a:cubicBezTo>
                    <a:pt x="19" y="25"/>
                    <a:pt x="23" y="24"/>
                    <a:pt x="28" y="21"/>
                  </a:cubicBezTo>
                  <a:cubicBezTo>
                    <a:pt x="28" y="21"/>
                    <a:pt x="22" y="11"/>
                    <a:pt x="26" y="0"/>
                  </a:cubicBezTo>
                  <a:cubicBezTo>
                    <a:pt x="26" y="0"/>
                    <a:pt x="24" y="0"/>
                    <a:pt x="21" y="0"/>
                  </a:cubicBezTo>
                </a:path>
              </a:pathLst>
            </a:custGeom>
            <a:solidFill>
              <a:srgbClr val="694C2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2" name="Google Shape;532;p24"/>
            <p:cNvSpPr/>
            <p:nvPr/>
          </p:nvSpPr>
          <p:spPr>
            <a:xfrm>
              <a:off x="2819401" y="6049963"/>
              <a:ext cx="117475" cy="88900"/>
            </a:xfrm>
            <a:custGeom>
              <a:rect b="b" l="l" r="r" t="t"/>
              <a:pathLst>
                <a:path extrusionOk="0" h="36" w="48">
                  <a:moveTo>
                    <a:pt x="44" y="33"/>
                  </a:moveTo>
                  <a:cubicBezTo>
                    <a:pt x="39" y="36"/>
                    <a:pt x="32" y="36"/>
                    <a:pt x="27" y="34"/>
                  </a:cubicBezTo>
                  <a:cubicBezTo>
                    <a:pt x="23" y="32"/>
                    <a:pt x="20" y="28"/>
                    <a:pt x="19" y="23"/>
                  </a:cubicBezTo>
                  <a:cubicBezTo>
                    <a:pt x="19" y="19"/>
                    <a:pt x="20" y="16"/>
                    <a:pt x="22" y="13"/>
                  </a:cubicBezTo>
                  <a:cubicBezTo>
                    <a:pt x="26" y="10"/>
                    <a:pt x="32" y="8"/>
                    <a:pt x="36" y="8"/>
                  </a:cubicBezTo>
                  <a:cubicBezTo>
                    <a:pt x="25" y="4"/>
                    <a:pt x="16" y="4"/>
                    <a:pt x="10" y="7"/>
                  </a:cubicBezTo>
                  <a:cubicBezTo>
                    <a:pt x="4" y="10"/>
                    <a:pt x="3" y="17"/>
                    <a:pt x="3" y="17"/>
                  </a:cubicBezTo>
                  <a:cubicBezTo>
                    <a:pt x="3" y="18"/>
                    <a:pt x="2" y="18"/>
                    <a:pt x="1" y="18"/>
                  </a:cubicBezTo>
                  <a:cubicBezTo>
                    <a:pt x="0" y="18"/>
                    <a:pt x="0" y="17"/>
                    <a:pt x="0" y="16"/>
                  </a:cubicBezTo>
                  <a:cubicBezTo>
                    <a:pt x="0" y="16"/>
                    <a:pt x="2" y="9"/>
                    <a:pt x="9" y="5"/>
                  </a:cubicBezTo>
                  <a:cubicBezTo>
                    <a:pt x="17" y="0"/>
                    <a:pt x="29" y="2"/>
                    <a:pt x="44" y="8"/>
                  </a:cubicBezTo>
                  <a:cubicBezTo>
                    <a:pt x="45" y="9"/>
                    <a:pt x="45" y="9"/>
                    <a:pt x="45" y="10"/>
                  </a:cubicBezTo>
                  <a:cubicBezTo>
                    <a:pt x="45" y="11"/>
                    <a:pt x="44" y="11"/>
                    <a:pt x="43" y="11"/>
                  </a:cubicBezTo>
                  <a:cubicBezTo>
                    <a:pt x="43" y="11"/>
                    <a:pt x="29" y="9"/>
                    <a:pt x="24" y="15"/>
                  </a:cubicBezTo>
                  <a:cubicBezTo>
                    <a:pt x="22" y="17"/>
                    <a:pt x="21" y="19"/>
                    <a:pt x="22" y="22"/>
                  </a:cubicBezTo>
                  <a:cubicBezTo>
                    <a:pt x="22" y="28"/>
                    <a:pt x="26" y="30"/>
                    <a:pt x="28" y="31"/>
                  </a:cubicBezTo>
                  <a:cubicBezTo>
                    <a:pt x="33" y="34"/>
                    <a:pt x="41" y="33"/>
                    <a:pt x="46" y="29"/>
                  </a:cubicBezTo>
                  <a:cubicBezTo>
                    <a:pt x="47" y="29"/>
                    <a:pt x="47" y="29"/>
                    <a:pt x="48" y="29"/>
                  </a:cubicBezTo>
                  <a:cubicBezTo>
                    <a:pt x="48" y="30"/>
                    <a:pt x="48" y="31"/>
                    <a:pt x="47" y="31"/>
                  </a:cubicBezTo>
                  <a:cubicBezTo>
                    <a:pt x="47" y="32"/>
                    <a:pt x="45" y="33"/>
                    <a:pt x="44" y="33"/>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33" name="Google Shape;533;p24"/>
          <p:cNvGrpSpPr/>
          <p:nvPr/>
        </p:nvGrpSpPr>
        <p:grpSpPr>
          <a:xfrm>
            <a:off x="6113018" y="3606800"/>
            <a:ext cx="1720929" cy="1469674"/>
            <a:chOff x="4919663" y="4503738"/>
            <a:chExt cx="793750" cy="677863"/>
          </a:xfrm>
        </p:grpSpPr>
        <p:sp>
          <p:nvSpPr>
            <p:cNvPr id="534" name="Google Shape;534;p24"/>
            <p:cNvSpPr/>
            <p:nvPr/>
          </p:nvSpPr>
          <p:spPr>
            <a:xfrm>
              <a:off x="5370513" y="4602163"/>
              <a:ext cx="342900" cy="579438"/>
            </a:xfrm>
            <a:custGeom>
              <a:rect b="b" l="l" r="r" t="t"/>
              <a:pathLst>
                <a:path extrusionOk="0" h="237" w="140">
                  <a:moveTo>
                    <a:pt x="90" y="16"/>
                  </a:moveTo>
                  <a:cubicBezTo>
                    <a:pt x="67" y="0"/>
                    <a:pt x="34" y="24"/>
                    <a:pt x="34" y="24"/>
                  </a:cubicBezTo>
                  <a:cubicBezTo>
                    <a:pt x="69" y="63"/>
                    <a:pt x="0" y="222"/>
                    <a:pt x="0" y="222"/>
                  </a:cubicBezTo>
                  <a:cubicBezTo>
                    <a:pt x="13" y="224"/>
                    <a:pt x="13" y="224"/>
                    <a:pt x="13" y="224"/>
                  </a:cubicBezTo>
                  <a:cubicBezTo>
                    <a:pt x="18" y="218"/>
                    <a:pt x="26" y="198"/>
                    <a:pt x="28" y="192"/>
                  </a:cubicBezTo>
                  <a:cubicBezTo>
                    <a:pt x="29" y="189"/>
                    <a:pt x="24" y="215"/>
                    <a:pt x="21" y="226"/>
                  </a:cubicBezTo>
                  <a:cubicBezTo>
                    <a:pt x="35" y="228"/>
                    <a:pt x="35" y="228"/>
                    <a:pt x="35" y="228"/>
                  </a:cubicBezTo>
                  <a:cubicBezTo>
                    <a:pt x="38" y="223"/>
                    <a:pt x="40" y="214"/>
                    <a:pt x="42" y="211"/>
                  </a:cubicBezTo>
                  <a:cubicBezTo>
                    <a:pt x="42" y="209"/>
                    <a:pt x="42" y="222"/>
                    <a:pt x="41" y="229"/>
                  </a:cubicBezTo>
                  <a:cubicBezTo>
                    <a:pt x="55" y="232"/>
                    <a:pt x="55" y="232"/>
                    <a:pt x="55" y="232"/>
                  </a:cubicBezTo>
                  <a:cubicBezTo>
                    <a:pt x="59" y="224"/>
                    <a:pt x="74" y="178"/>
                    <a:pt x="78" y="168"/>
                  </a:cubicBezTo>
                  <a:cubicBezTo>
                    <a:pt x="79" y="164"/>
                    <a:pt x="68" y="215"/>
                    <a:pt x="63" y="233"/>
                  </a:cubicBezTo>
                  <a:cubicBezTo>
                    <a:pt x="87" y="237"/>
                    <a:pt x="87" y="237"/>
                    <a:pt x="87" y="237"/>
                  </a:cubicBezTo>
                  <a:cubicBezTo>
                    <a:pt x="140" y="73"/>
                    <a:pt x="114" y="32"/>
                    <a:pt x="90" y="16"/>
                  </a:cubicBez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5" name="Google Shape;535;p24"/>
            <p:cNvSpPr/>
            <p:nvPr/>
          </p:nvSpPr>
          <p:spPr>
            <a:xfrm>
              <a:off x="5067301" y="5013325"/>
              <a:ext cx="239713" cy="150813"/>
            </a:xfrm>
            <a:custGeom>
              <a:rect b="b" l="l" r="r" t="t"/>
              <a:pathLst>
                <a:path extrusionOk="0" h="95" w="151">
                  <a:moveTo>
                    <a:pt x="151" y="35"/>
                  </a:moveTo>
                  <a:lnTo>
                    <a:pt x="103" y="95"/>
                  </a:lnTo>
                  <a:lnTo>
                    <a:pt x="61" y="55"/>
                  </a:lnTo>
                  <a:lnTo>
                    <a:pt x="0" y="70"/>
                  </a:lnTo>
                  <a:lnTo>
                    <a:pt x="6" y="0"/>
                  </a:lnTo>
                  <a:lnTo>
                    <a:pt x="151" y="3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6" name="Google Shape;536;p24"/>
            <p:cNvSpPr/>
            <p:nvPr/>
          </p:nvSpPr>
          <p:spPr>
            <a:xfrm>
              <a:off x="4919663" y="4545013"/>
              <a:ext cx="569913" cy="574675"/>
            </a:xfrm>
            <a:custGeom>
              <a:rect b="b" l="l" r="r" t="t"/>
              <a:pathLst>
                <a:path extrusionOk="0" h="235" w="233">
                  <a:moveTo>
                    <a:pt x="62" y="23"/>
                  </a:moveTo>
                  <a:cubicBezTo>
                    <a:pt x="41" y="103"/>
                    <a:pt x="41" y="103"/>
                    <a:pt x="41" y="103"/>
                  </a:cubicBezTo>
                  <a:cubicBezTo>
                    <a:pt x="41" y="103"/>
                    <a:pt x="0" y="134"/>
                    <a:pt x="28" y="180"/>
                  </a:cubicBezTo>
                  <a:cubicBezTo>
                    <a:pt x="57" y="226"/>
                    <a:pt x="167" y="235"/>
                    <a:pt x="198" y="200"/>
                  </a:cubicBezTo>
                  <a:cubicBezTo>
                    <a:pt x="229" y="164"/>
                    <a:pt x="233" y="98"/>
                    <a:pt x="212" y="54"/>
                  </a:cubicBezTo>
                  <a:cubicBezTo>
                    <a:pt x="191" y="11"/>
                    <a:pt x="102" y="0"/>
                    <a:pt x="62" y="23"/>
                  </a:cubicBezTo>
                </a:path>
              </a:pathLst>
            </a:custGeom>
            <a:solidFill>
              <a:srgbClr val="E5CDA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7" name="Google Shape;537;p24"/>
            <p:cNvSpPr/>
            <p:nvPr/>
          </p:nvSpPr>
          <p:spPr>
            <a:xfrm>
              <a:off x="5003801" y="4503738"/>
              <a:ext cx="633412" cy="498475"/>
            </a:xfrm>
            <a:custGeom>
              <a:rect b="b" l="l" r="r" t="t"/>
              <a:pathLst>
                <a:path extrusionOk="0" h="204" w="259">
                  <a:moveTo>
                    <a:pt x="207" y="91"/>
                  </a:moveTo>
                  <a:cubicBezTo>
                    <a:pt x="211" y="74"/>
                    <a:pt x="211" y="58"/>
                    <a:pt x="197" y="41"/>
                  </a:cubicBezTo>
                  <a:cubicBezTo>
                    <a:pt x="170" y="7"/>
                    <a:pt x="133" y="1"/>
                    <a:pt x="105" y="0"/>
                  </a:cubicBezTo>
                  <a:cubicBezTo>
                    <a:pt x="0" y="0"/>
                    <a:pt x="6" y="88"/>
                    <a:pt x="6" y="88"/>
                  </a:cubicBezTo>
                  <a:cubicBezTo>
                    <a:pt x="39" y="92"/>
                    <a:pt x="72" y="80"/>
                    <a:pt x="87" y="67"/>
                  </a:cubicBezTo>
                  <a:cubicBezTo>
                    <a:pt x="103" y="113"/>
                    <a:pt x="156" y="111"/>
                    <a:pt x="156" y="111"/>
                  </a:cubicBezTo>
                  <a:cubicBezTo>
                    <a:pt x="135" y="177"/>
                    <a:pt x="182" y="187"/>
                    <a:pt x="182" y="187"/>
                  </a:cubicBezTo>
                  <a:cubicBezTo>
                    <a:pt x="197" y="204"/>
                    <a:pt x="197" y="204"/>
                    <a:pt x="197" y="204"/>
                  </a:cubicBezTo>
                  <a:cubicBezTo>
                    <a:pt x="259" y="144"/>
                    <a:pt x="207" y="91"/>
                    <a:pt x="207" y="91"/>
                  </a:cubicBez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8" name="Google Shape;538;p24"/>
            <p:cNvSpPr/>
            <p:nvPr/>
          </p:nvSpPr>
          <p:spPr>
            <a:xfrm>
              <a:off x="5380038" y="4895850"/>
              <a:ext cx="166688" cy="185738"/>
            </a:xfrm>
            <a:custGeom>
              <a:rect b="b" l="l" r="r" t="t"/>
              <a:pathLst>
                <a:path extrusionOk="0" h="76" w="68">
                  <a:moveTo>
                    <a:pt x="6" y="14"/>
                  </a:moveTo>
                  <a:cubicBezTo>
                    <a:pt x="6" y="14"/>
                    <a:pt x="43" y="0"/>
                    <a:pt x="57" y="19"/>
                  </a:cubicBezTo>
                  <a:cubicBezTo>
                    <a:pt x="68" y="34"/>
                    <a:pt x="56" y="76"/>
                    <a:pt x="0" y="57"/>
                  </a:cubicBezTo>
                  <a:cubicBezTo>
                    <a:pt x="6" y="14"/>
                    <a:pt x="6" y="14"/>
                    <a:pt x="6" y="14"/>
                  </a:cubicBezTo>
                </a:path>
              </a:pathLst>
            </a:custGeom>
            <a:solidFill>
              <a:srgbClr val="E5CDA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9" name="Google Shape;539;p24"/>
            <p:cNvSpPr/>
            <p:nvPr/>
          </p:nvSpPr>
          <p:spPr>
            <a:xfrm>
              <a:off x="5087938" y="4649788"/>
              <a:ext cx="150812" cy="85725"/>
            </a:xfrm>
            <a:custGeom>
              <a:rect b="b" l="l" r="r" t="t"/>
              <a:pathLst>
                <a:path extrusionOk="0" h="35" w="61">
                  <a:moveTo>
                    <a:pt x="51" y="3"/>
                  </a:moveTo>
                  <a:cubicBezTo>
                    <a:pt x="51" y="3"/>
                    <a:pt x="29" y="24"/>
                    <a:pt x="2" y="32"/>
                  </a:cubicBezTo>
                  <a:cubicBezTo>
                    <a:pt x="0" y="32"/>
                    <a:pt x="0" y="35"/>
                    <a:pt x="3" y="35"/>
                  </a:cubicBezTo>
                  <a:cubicBezTo>
                    <a:pt x="20" y="34"/>
                    <a:pt x="45" y="28"/>
                    <a:pt x="61" y="8"/>
                  </a:cubicBezTo>
                  <a:cubicBezTo>
                    <a:pt x="61" y="8"/>
                    <a:pt x="60" y="0"/>
                    <a:pt x="51" y="3"/>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0" name="Google Shape;540;p24"/>
            <p:cNvSpPr/>
            <p:nvPr/>
          </p:nvSpPr>
          <p:spPr>
            <a:xfrm>
              <a:off x="5500688" y="4611688"/>
              <a:ext cx="55562" cy="180975"/>
            </a:xfrm>
            <a:custGeom>
              <a:rect b="b" l="l" r="r" t="t"/>
              <a:pathLst>
                <a:path extrusionOk="0" h="74" w="23">
                  <a:moveTo>
                    <a:pt x="11" y="73"/>
                  </a:moveTo>
                  <a:cubicBezTo>
                    <a:pt x="11" y="73"/>
                    <a:pt x="11" y="73"/>
                    <a:pt x="11" y="73"/>
                  </a:cubicBezTo>
                  <a:cubicBezTo>
                    <a:pt x="8" y="73"/>
                    <a:pt x="6" y="70"/>
                    <a:pt x="6" y="67"/>
                  </a:cubicBezTo>
                  <a:cubicBezTo>
                    <a:pt x="12" y="32"/>
                    <a:pt x="2" y="9"/>
                    <a:pt x="1" y="9"/>
                  </a:cubicBezTo>
                  <a:cubicBezTo>
                    <a:pt x="0" y="6"/>
                    <a:pt x="1" y="3"/>
                    <a:pt x="4" y="1"/>
                  </a:cubicBezTo>
                  <a:cubicBezTo>
                    <a:pt x="7" y="0"/>
                    <a:pt x="10" y="1"/>
                    <a:pt x="12" y="4"/>
                  </a:cubicBezTo>
                  <a:cubicBezTo>
                    <a:pt x="12" y="5"/>
                    <a:pt x="23" y="30"/>
                    <a:pt x="17" y="69"/>
                  </a:cubicBezTo>
                  <a:cubicBezTo>
                    <a:pt x="17" y="72"/>
                    <a:pt x="14" y="74"/>
                    <a:pt x="11" y="7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1" name="Google Shape;541;p24"/>
            <p:cNvSpPr/>
            <p:nvPr/>
          </p:nvSpPr>
          <p:spPr>
            <a:xfrm>
              <a:off x="5218113" y="4843463"/>
              <a:ext cx="34925" cy="31750"/>
            </a:xfrm>
            <a:custGeom>
              <a:rect b="b" l="l" r="r" t="t"/>
              <a:pathLst>
                <a:path extrusionOk="0" h="13" w="14">
                  <a:moveTo>
                    <a:pt x="1" y="5"/>
                  </a:moveTo>
                  <a:cubicBezTo>
                    <a:pt x="0" y="9"/>
                    <a:pt x="3" y="12"/>
                    <a:pt x="6" y="13"/>
                  </a:cubicBezTo>
                  <a:cubicBezTo>
                    <a:pt x="9" y="13"/>
                    <a:pt x="13" y="11"/>
                    <a:pt x="13" y="7"/>
                  </a:cubicBezTo>
                  <a:cubicBezTo>
                    <a:pt x="14" y="4"/>
                    <a:pt x="12" y="1"/>
                    <a:pt x="8" y="0"/>
                  </a:cubicBezTo>
                  <a:cubicBezTo>
                    <a:pt x="5" y="0"/>
                    <a:pt x="2" y="2"/>
                    <a:pt x="1" y="5"/>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2" name="Google Shape;542;p24"/>
            <p:cNvSpPr/>
            <p:nvPr/>
          </p:nvSpPr>
          <p:spPr>
            <a:xfrm>
              <a:off x="5056188" y="4803775"/>
              <a:ext cx="34925" cy="34925"/>
            </a:xfrm>
            <a:custGeom>
              <a:rect b="b" l="l" r="r" t="t"/>
              <a:pathLst>
                <a:path extrusionOk="0" h="14" w="14">
                  <a:moveTo>
                    <a:pt x="1" y="6"/>
                  </a:moveTo>
                  <a:cubicBezTo>
                    <a:pt x="0" y="9"/>
                    <a:pt x="2" y="13"/>
                    <a:pt x="6" y="13"/>
                  </a:cubicBezTo>
                  <a:cubicBezTo>
                    <a:pt x="9" y="14"/>
                    <a:pt x="12" y="12"/>
                    <a:pt x="13" y="8"/>
                  </a:cubicBezTo>
                  <a:cubicBezTo>
                    <a:pt x="14" y="5"/>
                    <a:pt x="11" y="1"/>
                    <a:pt x="8" y="1"/>
                  </a:cubicBezTo>
                  <a:cubicBezTo>
                    <a:pt x="4" y="0"/>
                    <a:pt x="1" y="3"/>
                    <a:pt x="1" y="6"/>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3" name="Google Shape;543;p24"/>
            <p:cNvSpPr/>
            <p:nvPr/>
          </p:nvSpPr>
          <p:spPr>
            <a:xfrm>
              <a:off x="5118101" y="4837113"/>
              <a:ext cx="26988" cy="25400"/>
            </a:xfrm>
            <a:custGeom>
              <a:rect b="b" l="l" r="r" t="t"/>
              <a:pathLst>
                <a:path extrusionOk="0" h="11" w="11">
                  <a:moveTo>
                    <a:pt x="6" y="11"/>
                  </a:moveTo>
                  <a:cubicBezTo>
                    <a:pt x="7" y="11"/>
                    <a:pt x="8" y="11"/>
                    <a:pt x="8" y="11"/>
                  </a:cubicBezTo>
                  <a:cubicBezTo>
                    <a:pt x="9" y="11"/>
                    <a:pt x="9" y="10"/>
                    <a:pt x="9" y="10"/>
                  </a:cubicBezTo>
                  <a:cubicBezTo>
                    <a:pt x="9" y="9"/>
                    <a:pt x="9" y="8"/>
                    <a:pt x="8" y="8"/>
                  </a:cubicBezTo>
                  <a:cubicBezTo>
                    <a:pt x="7" y="8"/>
                    <a:pt x="4" y="8"/>
                    <a:pt x="3" y="7"/>
                  </a:cubicBezTo>
                  <a:cubicBezTo>
                    <a:pt x="3" y="6"/>
                    <a:pt x="3" y="6"/>
                    <a:pt x="3" y="5"/>
                  </a:cubicBezTo>
                  <a:cubicBezTo>
                    <a:pt x="3" y="4"/>
                    <a:pt x="3" y="4"/>
                    <a:pt x="4" y="4"/>
                  </a:cubicBezTo>
                  <a:cubicBezTo>
                    <a:pt x="5" y="3"/>
                    <a:pt x="8" y="3"/>
                    <a:pt x="10" y="3"/>
                  </a:cubicBezTo>
                  <a:cubicBezTo>
                    <a:pt x="10" y="4"/>
                    <a:pt x="11" y="3"/>
                    <a:pt x="11" y="2"/>
                  </a:cubicBezTo>
                  <a:cubicBezTo>
                    <a:pt x="11" y="2"/>
                    <a:pt x="11" y="1"/>
                    <a:pt x="10" y="1"/>
                  </a:cubicBezTo>
                  <a:cubicBezTo>
                    <a:pt x="10" y="1"/>
                    <a:pt x="5" y="0"/>
                    <a:pt x="2" y="1"/>
                  </a:cubicBezTo>
                  <a:cubicBezTo>
                    <a:pt x="1" y="2"/>
                    <a:pt x="0" y="3"/>
                    <a:pt x="0" y="5"/>
                  </a:cubicBezTo>
                  <a:cubicBezTo>
                    <a:pt x="0" y="6"/>
                    <a:pt x="0" y="7"/>
                    <a:pt x="1" y="8"/>
                  </a:cubicBezTo>
                  <a:cubicBezTo>
                    <a:pt x="2" y="10"/>
                    <a:pt x="4" y="11"/>
                    <a:pt x="6" y="11"/>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4" name="Google Shape;544;p24"/>
            <p:cNvSpPr/>
            <p:nvPr/>
          </p:nvSpPr>
          <p:spPr>
            <a:xfrm>
              <a:off x="5289551" y="4897438"/>
              <a:ext cx="14288" cy="30163"/>
            </a:xfrm>
            <a:custGeom>
              <a:rect b="b" l="l" r="r" t="t"/>
              <a:pathLst>
                <a:path extrusionOk="0" h="12" w="6">
                  <a:moveTo>
                    <a:pt x="4" y="12"/>
                  </a:moveTo>
                  <a:cubicBezTo>
                    <a:pt x="5" y="12"/>
                    <a:pt x="5" y="12"/>
                    <a:pt x="5" y="12"/>
                  </a:cubicBezTo>
                  <a:cubicBezTo>
                    <a:pt x="6" y="11"/>
                    <a:pt x="6" y="10"/>
                    <a:pt x="6" y="9"/>
                  </a:cubicBezTo>
                  <a:cubicBezTo>
                    <a:pt x="4" y="2"/>
                    <a:pt x="4" y="2"/>
                    <a:pt x="4" y="2"/>
                  </a:cubicBezTo>
                  <a:cubicBezTo>
                    <a:pt x="4" y="1"/>
                    <a:pt x="3" y="0"/>
                    <a:pt x="2" y="1"/>
                  </a:cubicBezTo>
                  <a:cubicBezTo>
                    <a:pt x="1" y="1"/>
                    <a:pt x="0" y="2"/>
                    <a:pt x="0" y="3"/>
                  </a:cubicBezTo>
                  <a:cubicBezTo>
                    <a:pt x="2" y="10"/>
                    <a:pt x="2" y="10"/>
                    <a:pt x="2" y="10"/>
                  </a:cubicBezTo>
                  <a:cubicBezTo>
                    <a:pt x="3" y="11"/>
                    <a:pt x="3" y="12"/>
                    <a:pt x="4" y="12"/>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5" name="Google Shape;545;p24"/>
            <p:cNvSpPr/>
            <p:nvPr/>
          </p:nvSpPr>
          <p:spPr>
            <a:xfrm>
              <a:off x="5270501" y="4895850"/>
              <a:ext cx="15875" cy="25400"/>
            </a:xfrm>
            <a:custGeom>
              <a:rect b="b" l="l" r="r" t="t"/>
              <a:pathLst>
                <a:path extrusionOk="0" h="11" w="7">
                  <a:moveTo>
                    <a:pt x="4" y="11"/>
                  </a:moveTo>
                  <a:cubicBezTo>
                    <a:pt x="5" y="11"/>
                    <a:pt x="5" y="11"/>
                    <a:pt x="5" y="11"/>
                  </a:cubicBezTo>
                  <a:cubicBezTo>
                    <a:pt x="6" y="11"/>
                    <a:pt x="7" y="10"/>
                    <a:pt x="6" y="9"/>
                  </a:cubicBezTo>
                  <a:cubicBezTo>
                    <a:pt x="4" y="2"/>
                    <a:pt x="4" y="2"/>
                    <a:pt x="4" y="2"/>
                  </a:cubicBezTo>
                  <a:cubicBezTo>
                    <a:pt x="4" y="1"/>
                    <a:pt x="3" y="0"/>
                    <a:pt x="2" y="0"/>
                  </a:cubicBezTo>
                  <a:cubicBezTo>
                    <a:pt x="1" y="1"/>
                    <a:pt x="0" y="2"/>
                    <a:pt x="0" y="3"/>
                  </a:cubicBezTo>
                  <a:cubicBezTo>
                    <a:pt x="3" y="10"/>
                    <a:pt x="3" y="10"/>
                    <a:pt x="3" y="10"/>
                  </a:cubicBezTo>
                  <a:cubicBezTo>
                    <a:pt x="3" y="11"/>
                    <a:pt x="3" y="11"/>
                    <a:pt x="4" y="11"/>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6" name="Google Shape;546;p24"/>
            <p:cNvSpPr/>
            <p:nvPr/>
          </p:nvSpPr>
          <p:spPr>
            <a:xfrm>
              <a:off x="5249863" y="4892675"/>
              <a:ext cx="17462" cy="26988"/>
            </a:xfrm>
            <a:custGeom>
              <a:rect b="b" l="l" r="r" t="t"/>
              <a:pathLst>
                <a:path extrusionOk="0" h="11" w="7">
                  <a:moveTo>
                    <a:pt x="4" y="11"/>
                  </a:moveTo>
                  <a:cubicBezTo>
                    <a:pt x="5" y="11"/>
                    <a:pt x="5" y="11"/>
                    <a:pt x="5" y="11"/>
                  </a:cubicBezTo>
                  <a:cubicBezTo>
                    <a:pt x="6" y="10"/>
                    <a:pt x="7" y="9"/>
                    <a:pt x="6" y="8"/>
                  </a:cubicBezTo>
                  <a:cubicBezTo>
                    <a:pt x="4" y="1"/>
                    <a:pt x="4" y="1"/>
                    <a:pt x="4" y="1"/>
                  </a:cubicBezTo>
                  <a:cubicBezTo>
                    <a:pt x="4" y="0"/>
                    <a:pt x="3" y="0"/>
                    <a:pt x="2" y="0"/>
                  </a:cubicBezTo>
                  <a:cubicBezTo>
                    <a:pt x="1" y="0"/>
                    <a:pt x="0" y="1"/>
                    <a:pt x="1" y="2"/>
                  </a:cubicBezTo>
                  <a:cubicBezTo>
                    <a:pt x="3" y="9"/>
                    <a:pt x="3" y="9"/>
                    <a:pt x="3" y="9"/>
                  </a:cubicBezTo>
                  <a:cubicBezTo>
                    <a:pt x="3" y="10"/>
                    <a:pt x="3" y="11"/>
                    <a:pt x="4" y="11"/>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7" name="Google Shape;547;p24"/>
            <p:cNvSpPr/>
            <p:nvPr/>
          </p:nvSpPr>
          <p:spPr>
            <a:xfrm>
              <a:off x="5045076" y="4729163"/>
              <a:ext cx="76200" cy="41275"/>
            </a:xfrm>
            <a:custGeom>
              <a:rect b="b" l="l" r="r" t="t"/>
              <a:pathLst>
                <a:path extrusionOk="0" h="17" w="31">
                  <a:moveTo>
                    <a:pt x="4" y="17"/>
                  </a:moveTo>
                  <a:cubicBezTo>
                    <a:pt x="3" y="17"/>
                    <a:pt x="2" y="17"/>
                    <a:pt x="1" y="16"/>
                  </a:cubicBezTo>
                  <a:cubicBezTo>
                    <a:pt x="0" y="14"/>
                    <a:pt x="0" y="12"/>
                    <a:pt x="2" y="10"/>
                  </a:cubicBezTo>
                  <a:cubicBezTo>
                    <a:pt x="2" y="10"/>
                    <a:pt x="13" y="0"/>
                    <a:pt x="28" y="9"/>
                  </a:cubicBezTo>
                  <a:cubicBezTo>
                    <a:pt x="30" y="10"/>
                    <a:pt x="31" y="12"/>
                    <a:pt x="29" y="14"/>
                  </a:cubicBezTo>
                  <a:cubicBezTo>
                    <a:pt x="28" y="16"/>
                    <a:pt x="26" y="17"/>
                    <a:pt x="24" y="16"/>
                  </a:cubicBezTo>
                  <a:cubicBezTo>
                    <a:pt x="15" y="12"/>
                    <a:pt x="7" y="16"/>
                    <a:pt x="7" y="16"/>
                  </a:cubicBezTo>
                  <a:cubicBezTo>
                    <a:pt x="6" y="17"/>
                    <a:pt x="5" y="17"/>
                    <a:pt x="4" y="17"/>
                  </a:cubicBezTo>
                  <a:close/>
                </a:path>
              </a:pathLst>
            </a:custGeom>
            <a:solidFill>
              <a:srgbClr val="3722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8" name="Google Shape;548;p24"/>
            <p:cNvSpPr/>
            <p:nvPr/>
          </p:nvSpPr>
          <p:spPr>
            <a:xfrm>
              <a:off x="5243513" y="4767263"/>
              <a:ext cx="69850" cy="49213"/>
            </a:xfrm>
            <a:custGeom>
              <a:rect b="b" l="l" r="r" t="t"/>
              <a:pathLst>
                <a:path extrusionOk="0" h="20" w="29">
                  <a:moveTo>
                    <a:pt x="24" y="19"/>
                  </a:moveTo>
                  <a:cubicBezTo>
                    <a:pt x="25" y="20"/>
                    <a:pt x="26" y="19"/>
                    <a:pt x="26" y="19"/>
                  </a:cubicBezTo>
                  <a:cubicBezTo>
                    <a:pt x="28" y="18"/>
                    <a:pt x="29" y="15"/>
                    <a:pt x="28" y="13"/>
                  </a:cubicBezTo>
                  <a:cubicBezTo>
                    <a:pt x="27" y="13"/>
                    <a:pt x="21" y="0"/>
                    <a:pt x="4" y="3"/>
                  </a:cubicBezTo>
                  <a:cubicBezTo>
                    <a:pt x="1" y="3"/>
                    <a:pt x="0" y="5"/>
                    <a:pt x="0" y="8"/>
                  </a:cubicBezTo>
                  <a:cubicBezTo>
                    <a:pt x="1" y="10"/>
                    <a:pt x="3" y="11"/>
                    <a:pt x="5" y="11"/>
                  </a:cubicBezTo>
                  <a:cubicBezTo>
                    <a:pt x="14" y="10"/>
                    <a:pt x="21" y="17"/>
                    <a:pt x="21" y="18"/>
                  </a:cubicBezTo>
                  <a:cubicBezTo>
                    <a:pt x="22" y="19"/>
                    <a:pt x="23" y="19"/>
                    <a:pt x="24" y="19"/>
                  </a:cubicBezTo>
                  <a:close/>
                </a:path>
              </a:pathLst>
            </a:custGeom>
            <a:solidFill>
              <a:srgbClr val="3722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9" name="Google Shape;549;p24"/>
            <p:cNvSpPr/>
            <p:nvPr/>
          </p:nvSpPr>
          <p:spPr>
            <a:xfrm>
              <a:off x="5068888" y="4895850"/>
              <a:ext cx="127000" cy="41275"/>
            </a:xfrm>
            <a:custGeom>
              <a:rect b="b" l="l" r="r" t="t"/>
              <a:pathLst>
                <a:path extrusionOk="0" h="17" w="52">
                  <a:moveTo>
                    <a:pt x="19" y="17"/>
                  </a:moveTo>
                  <a:cubicBezTo>
                    <a:pt x="13" y="15"/>
                    <a:pt x="7" y="12"/>
                    <a:pt x="1" y="7"/>
                  </a:cubicBezTo>
                  <a:cubicBezTo>
                    <a:pt x="0" y="7"/>
                    <a:pt x="0" y="6"/>
                    <a:pt x="1" y="5"/>
                  </a:cubicBezTo>
                  <a:cubicBezTo>
                    <a:pt x="1" y="4"/>
                    <a:pt x="3" y="4"/>
                    <a:pt x="4" y="4"/>
                  </a:cubicBezTo>
                  <a:cubicBezTo>
                    <a:pt x="12" y="11"/>
                    <a:pt x="20" y="14"/>
                    <a:pt x="28" y="13"/>
                  </a:cubicBezTo>
                  <a:cubicBezTo>
                    <a:pt x="40" y="12"/>
                    <a:pt x="48" y="1"/>
                    <a:pt x="48" y="1"/>
                  </a:cubicBezTo>
                  <a:cubicBezTo>
                    <a:pt x="48" y="0"/>
                    <a:pt x="50" y="0"/>
                    <a:pt x="51" y="1"/>
                  </a:cubicBezTo>
                  <a:cubicBezTo>
                    <a:pt x="51" y="2"/>
                    <a:pt x="52" y="3"/>
                    <a:pt x="51" y="4"/>
                  </a:cubicBezTo>
                  <a:cubicBezTo>
                    <a:pt x="51" y="4"/>
                    <a:pt x="42" y="15"/>
                    <a:pt x="28" y="17"/>
                  </a:cubicBezTo>
                  <a:cubicBezTo>
                    <a:pt x="25" y="17"/>
                    <a:pt x="22" y="17"/>
                    <a:pt x="19" y="17"/>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0" name="Google Shape;550;p24"/>
            <p:cNvSpPr/>
            <p:nvPr/>
          </p:nvSpPr>
          <p:spPr>
            <a:xfrm>
              <a:off x="5407026" y="4956175"/>
              <a:ext cx="66600" cy="54000"/>
            </a:xfrm>
            <a:prstGeom prst="rect">
              <a:avLst/>
            </a:pr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1" name="Google Shape;551;p24"/>
            <p:cNvSpPr/>
            <p:nvPr/>
          </p:nvSpPr>
          <p:spPr>
            <a:xfrm>
              <a:off x="5397501" y="4932363"/>
              <a:ext cx="112713" cy="85725"/>
            </a:xfrm>
            <a:custGeom>
              <a:rect b="b" l="l" r="r" t="t"/>
              <a:pathLst>
                <a:path extrusionOk="0" h="35" w="46">
                  <a:moveTo>
                    <a:pt x="8" y="34"/>
                  </a:moveTo>
                  <a:cubicBezTo>
                    <a:pt x="6" y="33"/>
                    <a:pt x="5" y="33"/>
                    <a:pt x="3" y="32"/>
                  </a:cubicBezTo>
                  <a:cubicBezTo>
                    <a:pt x="2" y="32"/>
                    <a:pt x="2" y="31"/>
                    <a:pt x="2" y="30"/>
                  </a:cubicBezTo>
                  <a:cubicBezTo>
                    <a:pt x="2" y="29"/>
                    <a:pt x="4" y="28"/>
                    <a:pt x="5" y="29"/>
                  </a:cubicBezTo>
                  <a:cubicBezTo>
                    <a:pt x="10" y="31"/>
                    <a:pt x="19" y="31"/>
                    <a:pt x="24" y="27"/>
                  </a:cubicBezTo>
                  <a:cubicBezTo>
                    <a:pt x="26" y="25"/>
                    <a:pt x="26" y="22"/>
                    <a:pt x="25" y="19"/>
                  </a:cubicBezTo>
                  <a:cubicBezTo>
                    <a:pt x="24" y="16"/>
                    <a:pt x="23" y="15"/>
                    <a:pt x="21" y="13"/>
                  </a:cubicBezTo>
                  <a:cubicBezTo>
                    <a:pt x="14" y="10"/>
                    <a:pt x="3" y="15"/>
                    <a:pt x="3" y="15"/>
                  </a:cubicBezTo>
                  <a:cubicBezTo>
                    <a:pt x="2" y="15"/>
                    <a:pt x="1" y="15"/>
                    <a:pt x="0" y="14"/>
                  </a:cubicBezTo>
                  <a:cubicBezTo>
                    <a:pt x="0" y="13"/>
                    <a:pt x="0" y="12"/>
                    <a:pt x="1" y="11"/>
                  </a:cubicBezTo>
                  <a:cubicBezTo>
                    <a:pt x="11" y="3"/>
                    <a:pt x="20" y="0"/>
                    <a:pt x="28" y="2"/>
                  </a:cubicBezTo>
                  <a:cubicBezTo>
                    <a:pt x="40" y="4"/>
                    <a:pt x="45" y="15"/>
                    <a:pt x="45" y="15"/>
                  </a:cubicBezTo>
                  <a:cubicBezTo>
                    <a:pt x="46" y="16"/>
                    <a:pt x="45" y="17"/>
                    <a:pt x="44" y="18"/>
                  </a:cubicBezTo>
                  <a:cubicBezTo>
                    <a:pt x="43" y="18"/>
                    <a:pt x="42" y="18"/>
                    <a:pt x="42" y="17"/>
                  </a:cubicBezTo>
                  <a:cubicBezTo>
                    <a:pt x="42" y="17"/>
                    <a:pt x="37" y="8"/>
                    <a:pt x="28" y="6"/>
                  </a:cubicBezTo>
                  <a:cubicBezTo>
                    <a:pt x="23" y="4"/>
                    <a:pt x="17" y="5"/>
                    <a:pt x="11" y="9"/>
                  </a:cubicBezTo>
                  <a:cubicBezTo>
                    <a:pt x="15" y="8"/>
                    <a:pt x="19" y="8"/>
                    <a:pt x="22" y="10"/>
                  </a:cubicBezTo>
                  <a:cubicBezTo>
                    <a:pt x="25" y="12"/>
                    <a:pt x="28" y="14"/>
                    <a:pt x="29" y="18"/>
                  </a:cubicBezTo>
                  <a:cubicBezTo>
                    <a:pt x="31" y="24"/>
                    <a:pt x="29" y="28"/>
                    <a:pt x="26" y="30"/>
                  </a:cubicBezTo>
                  <a:cubicBezTo>
                    <a:pt x="22" y="34"/>
                    <a:pt x="14" y="35"/>
                    <a:pt x="8" y="34"/>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2" name="Google Shape;552;p24"/>
            <p:cNvSpPr/>
            <p:nvPr/>
          </p:nvSpPr>
          <p:spPr>
            <a:xfrm>
              <a:off x="5003801" y="4503738"/>
              <a:ext cx="633412" cy="498475"/>
            </a:xfrm>
            <a:custGeom>
              <a:rect b="b" l="l" r="r" t="t"/>
              <a:pathLst>
                <a:path extrusionOk="0" h="204" w="259">
                  <a:moveTo>
                    <a:pt x="207" y="91"/>
                  </a:moveTo>
                  <a:cubicBezTo>
                    <a:pt x="211" y="74"/>
                    <a:pt x="211" y="58"/>
                    <a:pt x="197" y="41"/>
                  </a:cubicBezTo>
                  <a:cubicBezTo>
                    <a:pt x="196" y="40"/>
                    <a:pt x="196" y="39"/>
                    <a:pt x="195" y="38"/>
                  </a:cubicBezTo>
                  <a:cubicBezTo>
                    <a:pt x="197" y="48"/>
                    <a:pt x="202" y="76"/>
                    <a:pt x="199" y="89"/>
                  </a:cubicBezTo>
                  <a:cubicBezTo>
                    <a:pt x="199" y="93"/>
                    <a:pt x="196" y="96"/>
                    <a:pt x="192" y="99"/>
                  </a:cubicBezTo>
                  <a:cubicBezTo>
                    <a:pt x="184" y="103"/>
                    <a:pt x="174" y="99"/>
                    <a:pt x="165" y="92"/>
                  </a:cubicBezTo>
                  <a:cubicBezTo>
                    <a:pt x="164" y="93"/>
                    <a:pt x="163" y="93"/>
                    <a:pt x="162" y="93"/>
                  </a:cubicBezTo>
                  <a:cubicBezTo>
                    <a:pt x="157" y="95"/>
                    <a:pt x="151" y="94"/>
                    <a:pt x="144" y="92"/>
                  </a:cubicBezTo>
                  <a:cubicBezTo>
                    <a:pt x="128" y="87"/>
                    <a:pt x="111" y="75"/>
                    <a:pt x="103" y="56"/>
                  </a:cubicBezTo>
                  <a:cubicBezTo>
                    <a:pt x="92" y="31"/>
                    <a:pt x="106" y="11"/>
                    <a:pt x="116" y="1"/>
                  </a:cubicBezTo>
                  <a:cubicBezTo>
                    <a:pt x="112" y="1"/>
                    <a:pt x="108" y="0"/>
                    <a:pt x="105" y="0"/>
                  </a:cubicBezTo>
                  <a:cubicBezTo>
                    <a:pt x="0" y="0"/>
                    <a:pt x="6" y="88"/>
                    <a:pt x="6" y="88"/>
                  </a:cubicBezTo>
                  <a:cubicBezTo>
                    <a:pt x="39" y="92"/>
                    <a:pt x="72" y="80"/>
                    <a:pt x="87" y="67"/>
                  </a:cubicBezTo>
                  <a:cubicBezTo>
                    <a:pt x="103" y="113"/>
                    <a:pt x="156" y="111"/>
                    <a:pt x="156" y="111"/>
                  </a:cubicBezTo>
                  <a:cubicBezTo>
                    <a:pt x="135" y="177"/>
                    <a:pt x="182" y="187"/>
                    <a:pt x="182" y="187"/>
                  </a:cubicBezTo>
                  <a:cubicBezTo>
                    <a:pt x="197" y="204"/>
                    <a:pt x="197" y="204"/>
                    <a:pt x="197" y="204"/>
                  </a:cubicBezTo>
                  <a:cubicBezTo>
                    <a:pt x="259" y="144"/>
                    <a:pt x="207" y="91"/>
                    <a:pt x="207" y="91"/>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3" name="Google Shape;553;p24"/>
            <p:cNvSpPr/>
            <p:nvPr/>
          </p:nvSpPr>
          <p:spPr>
            <a:xfrm>
              <a:off x="5227638" y="4505325"/>
              <a:ext cx="269875" cy="250825"/>
            </a:xfrm>
            <a:custGeom>
              <a:rect b="b" l="l" r="r" t="t"/>
              <a:pathLst>
                <a:path extrusionOk="0" h="102" w="110">
                  <a:moveTo>
                    <a:pt x="11" y="55"/>
                  </a:moveTo>
                  <a:cubicBezTo>
                    <a:pt x="19" y="74"/>
                    <a:pt x="36" y="86"/>
                    <a:pt x="52" y="91"/>
                  </a:cubicBezTo>
                  <a:cubicBezTo>
                    <a:pt x="59" y="93"/>
                    <a:pt x="65" y="94"/>
                    <a:pt x="70" y="92"/>
                  </a:cubicBezTo>
                  <a:cubicBezTo>
                    <a:pt x="71" y="92"/>
                    <a:pt x="72" y="92"/>
                    <a:pt x="73" y="91"/>
                  </a:cubicBezTo>
                  <a:cubicBezTo>
                    <a:pt x="82" y="98"/>
                    <a:pt x="92" y="102"/>
                    <a:pt x="100" y="98"/>
                  </a:cubicBezTo>
                  <a:cubicBezTo>
                    <a:pt x="104" y="95"/>
                    <a:pt x="107" y="92"/>
                    <a:pt x="107" y="88"/>
                  </a:cubicBezTo>
                  <a:cubicBezTo>
                    <a:pt x="110" y="75"/>
                    <a:pt x="105" y="47"/>
                    <a:pt x="103" y="37"/>
                  </a:cubicBezTo>
                  <a:cubicBezTo>
                    <a:pt x="102" y="36"/>
                    <a:pt x="101" y="35"/>
                    <a:pt x="101" y="35"/>
                  </a:cubicBezTo>
                  <a:cubicBezTo>
                    <a:pt x="102" y="41"/>
                    <a:pt x="108" y="70"/>
                    <a:pt x="106" y="88"/>
                  </a:cubicBezTo>
                  <a:cubicBezTo>
                    <a:pt x="106" y="92"/>
                    <a:pt x="103" y="94"/>
                    <a:pt x="100" y="96"/>
                  </a:cubicBezTo>
                  <a:cubicBezTo>
                    <a:pt x="92" y="100"/>
                    <a:pt x="83" y="97"/>
                    <a:pt x="75" y="90"/>
                  </a:cubicBezTo>
                  <a:cubicBezTo>
                    <a:pt x="77" y="88"/>
                    <a:pt x="78" y="86"/>
                    <a:pt x="78" y="83"/>
                  </a:cubicBezTo>
                  <a:cubicBezTo>
                    <a:pt x="77" y="74"/>
                    <a:pt x="73" y="66"/>
                    <a:pt x="69" y="64"/>
                  </a:cubicBezTo>
                  <a:cubicBezTo>
                    <a:pt x="66" y="63"/>
                    <a:pt x="64" y="63"/>
                    <a:pt x="61" y="64"/>
                  </a:cubicBezTo>
                  <a:cubicBezTo>
                    <a:pt x="58" y="67"/>
                    <a:pt x="58" y="72"/>
                    <a:pt x="62" y="79"/>
                  </a:cubicBezTo>
                  <a:cubicBezTo>
                    <a:pt x="65" y="83"/>
                    <a:pt x="68" y="87"/>
                    <a:pt x="72" y="90"/>
                  </a:cubicBezTo>
                  <a:cubicBezTo>
                    <a:pt x="71" y="90"/>
                    <a:pt x="70" y="91"/>
                    <a:pt x="70" y="91"/>
                  </a:cubicBezTo>
                  <a:cubicBezTo>
                    <a:pt x="57" y="94"/>
                    <a:pt x="24" y="83"/>
                    <a:pt x="12" y="55"/>
                  </a:cubicBezTo>
                  <a:cubicBezTo>
                    <a:pt x="1" y="29"/>
                    <a:pt x="16" y="9"/>
                    <a:pt x="26" y="0"/>
                  </a:cubicBezTo>
                  <a:cubicBezTo>
                    <a:pt x="25" y="0"/>
                    <a:pt x="25" y="0"/>
                    <a:pt x="24" y="0"/>
                  </a:cubicBezTo>
                  <a:cubicBezTo>
                    <a:pt x="14" y="10"/>
                    <a:pt x="0" y="30"/>
                    <a:pt x="11" y="55"/>
                  </a:cubicBezTo>
                  <a:close/>
                  <a:moveTo>
                    <a:pt x="64" y="78"/>
                  </a:moveTo>
                  <a:cubicBezTo>
                    <a:pt x="60" y="72"/>
                    <a:pt x="59" y="68"/>
                    <a:pt x="62" y="66"/>
                  </a:cubicBezTo>
                  <a:cubicBezTo>
                    <a:pt x="64" y="65"/>
                    <a:pt x="66" y="64"/>
                    <a:pt x="67" y="65"/>
                  </a:cubicBezTo>
                  <a:cubicBezTo>
                    <a:pt x="68" y="65"/>
                    <a:pt x="68" y="65"/>
                    <a:pt x="68" y="65"/>
                  </a:cubicBezTo>
                  <a:cubicBezTo>
                    <a:pt x="72" y="67"/>
                    <a:pt x="75" y="74"/>
                    <a:pt x="76" y="83"/>
                  </a:cubicBezTo>
                  <a:cubicBezTo>
                    <a:pt x="76" y="86"/>
                    <a:pt x="75" y="88"/>
                    <a:pt x="73" y="89"/>
                  </a:cubicBezTo>
                  <a:cubicBezTo>
                    <a:pt x="69" y="86"/>
                    <a:pt x="66" y="82"/>
                    <a:pt x="64" y="7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54" name="Google Shape;554;p24"/>
          <p:cNvGrpSpPr/>
          <p:nvPr/>
        </p:nvGrpSpPr>
        <p:grpSpPr>
          <a:xfrm>
            <a:off x="397214" y="3290333"/>
            <a:ext cx="823594" cy="862565"/>
            <a:chOff x="4195763" y="5492750"/>
            <a:chExt cx="471488" cy="493713"/>
          </a:xfrm>
        </p:grpSpPr>
        <p:sp>
          <p:nvSpPr>
            <p:cNvPr id="555" name="Google Shape;555;p24"/>
            <p:cNvSpPr/>
            <p:nvPr/>
          </p:nvSpPr>
          <p:spPr>
            <a:xfrm>
              <a:off x="4254501" y="5538788"/>
              <a:ext cx="63500" cy="90488"/>
            </a:xfrm>
            <a:custGeom>
              <a:rect b="b" l="l" r="r" t="t"/>
              <a:pathLst>
                <a:path extrusionOk="0" h="57" w="40">
                  <a:moveTo>
                    <a:pt x="26" y="57"/>
                  </a:moveTo>
                  <a:lnTo>
                    <a:pt x="40" y="49"/>
                  </a:lnTo>
                  <a:lnTo>
                    <a:pt x="14" y="0"/>
                  </a:lnTo>
                  <a:lnTo>
                    <a:pt x="0" y="8"/>
                  </a:lnTo>
                  <a:lnTo>
                    <a:pt x="26" y="57"/>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6" name="Google Shape;556;p24"/>
            <p:cNvSpPr/>
            <p:nvPr/>
          </p:nvSpPr>
          <p:spPr>
            <a:xfrm>
              <a:off x="4197351" y="5492750"/>
              <a:ext cx="169862" cy="134938"/>
            </a:xfrm>
            <a:custGeom>
              <a:rect b="b" l="l" r="r" t="t"/>
              <a:pathLst>
                <a:path extrusionOk="0" h="55" w="69">
                  <a:moveTo>
                    <a:pt x="11" y="55"/>
                  </a:moveTo>
                  <a:cubicBezTo>
                    <a:pt x="69" y="29"/>
                    <a:pt x="69" y="29"/>
                    <a:pt x="69" y="29"/>
                  </a:cubicBezTo>
                  <a:cubicBezTo>
                    <a:pt x="69" y="29"/>
                    <a:pt x="54" y="0"/>
                    <a:pt x="25" y="13"/>
                  </a:cubicBezTo>
                  <a:cubicBezTo>
                    <a:pt x="0" y="24"/>
                    <a:pt x="11" y="55"/>
                    <a:pt x="11" y="55"/>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7" name="Google Shape;557;p24"/>
            <p:cNvSpPr/>
            <p:nvPr/>
          </p:nvSpPr>
          <p:spPr>
            <a:xfrm>
              <a:off x="4259263" y="5492750"/>
              <a:ext cx="107950" cy="77788"/>
            </a:xfrm>
            <a:custGeom>
              <a:rect b="b" l="l" r="r" t="t"/>
              <a:pathLst>
                <a:path extrusionOk="0" h="32" w="44">
                  <a:moveTo>
                    <a:pt x="0" y="13"/>
                  </a:moveTo>
                  <a:cubicBezTo>
                    <a:pt x="0" y="13"/>
                    <a:pt x="23" y="4"/>
                    <a:pt x="37" y="32"/>
                  </a:cubicBezTo>
                  <a:cubicBezTo>
                    <a:pt x="44" y="29"/>
                    <a:pt x="44" y="29"/>
                    <a:pt x="44" y="29"/>
                  </a:cubicBezTo>
                  <a:cubicBezTo>
                    <a:pt x="44" y="29"/>
                    <a:pt x="29" y="0"/>
                    <a:pt x="0" y="13"/>
                  </a:cubicBezTo>
                  <a:close/>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8" name="Google Shape;558;p24"/>
            <p:cNvSpPr/>
            <p:nvPr/>
          </p:nvSpPr>
          <p:spPr>
            <a:xfrm>
              <a:off x="4202113" y="5829300"/>
              <a:ext cx="101600" cy="96837"/>
            </a:xfrm>
            <a:custGeom>
              <a:rect b="b" l="l" r="r" t="t"/>
              <a:pathLst>
                <a:path extrusionOk="0" h="39" w="41">
                  <a:moveTo>
                    <a:pt x="25" y="0"/>
                  </a:moveTo>
                  <a:cubicBezTo>
                    <a:pt x="4" y="21"/>
                    <a:pt x="4" y="21"/>
                    <a:pt x="4" y="21"/>
                  </a:cubicBezTo>
                  <a:cubicBezTo>
                    <a:pt x="0" y="25"/>
                    <a:pt x="0" y="31"/>
                    <a:pt x="4" y="34"/>
                  </a:cubicBezTo>
                  <a:cubicBezTo>
                    <a:pt x="7" y="38"/>
                    <a:pt x="13" y="39"/>
                    <a:pt x="17" y="35"/>
                  </a:cubicBezTo>
                  <a:cubicBezTo>
                    <a:pt x="41" y="13"/>
                    <a:pt x="41" y="13"/>
                    <a:pt x="41" y="13"/>
                  </a:cubicBezTo>
                  <a:lnTo>
                    <a:pt x="25"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9" name="Google Shape;559;p24"/>
            <p:cNvSpPr/>
            <p:nvPr/>
          </p:nvSpPr>
          <p:spPr>
            <a:xfrm>
              <a:off x="4195763" y="5575300"/>
              <a:ext cx="381000" cy="384175"/>
            </a:xfrm>
            <a:custGeom>
              <a:rect b="b" l="l" r="r" t="t"/>
              <a:pathLst>
                <a:path extrusionOk="0" h="157" w="156">
                  <a:moveTo>
                    <a:pt x="46" y="12"/>
                  </a:moveTo>
                  <a:cubicBezTo>
                    <a:pt x="46" y="12"/>
                    <a:pt x="14" y="22"/>
                    <a:pt x="7" y="61"/>
                  </a:cubicBezTo>
                  <a:cubicBezTo>
                    <a:pt x="0" y="101"/>
                    <a:pt x="19" y="143"/>
                    <a:pt x="74" y="150"/>
                  </a:cubicBezTo>
                  <a:cubicBezTo>
                    <a:pt x="125" y="157"/>
                    <a:pt x="151" y="115"/>
                    <a:pt x="154" y="82"/>
                  </a:cubicBezTo>
                  <a:cubicBezTo>
                    <a:pt x="154" y="81"/>
                    <a:pt x="154" y="80"/>
                    <a:pt x="154" y="80"/>
                  </a:cubicBezTo>
                  <a:cubicBezTo>
                    <a:pt x="156" y="55"/>
                    <a:pt x="143" y="31"/>
                    <a:pt x="121" y="19"/>
                  </a:cubicBezTo>
                  <a:cubicBezTo>
                    <a:pt x="103" y="9"/>
                    <a:pt x="76" y="0"/>
                    <a:pt x="46" y="12"/>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0" name="Google Shape;560;p24"/>
            <p:cNvSpPr/>
            <p:nvPr/>
          </p:nvSpPr>
          <p:spPr>
            <a:xfrm>
              <a:off x="4224338" y="5614988"/>
              <a:ext cx="298450" cy="307975"/>
            </a:xfrm>
            <a:custGeom>
              <a:rect b="b" l="l" r="r" t="t"/>
              <a:pathLst>
                <a:path extrusionOk="0" h="126" w="122">
                  <a:moveTo>
                    <a:pt x="37" y="9"/>
                  </a:moveTo>
                  <a:cubicBezTo>
                    <a:pt x="37" y="9"/>
                    <a:pt x="11" y="17"/>
                    <a:pt x="5" y="49"/>
                  </a:cubicBezTo>
                  <a:cubicBezTo>
                    <a:pt x="0" y="81"/>
                    <a:pt x="15" y="115"/>
                    <a:pt x="60" y="121"/>
                  </a:cubicBezTo>
                  <a:cubicBezTo>
                    <a:pt x="100" y="126"/>
                    <a:pt x="118" y="90"/>
                    <a:pt x="121" y="64"/>
                  </a:cubicBezTo>
                  <a:cubicBezTo>
                    <a:pt x="121" y="63"/>
                    <a:pt x="121" y="63"/>
                    <a:pt x="121" y="62"/>
                  </a:cubicBezTo>
                  <a:cubicBezTo>
                    <a:pt x="122" y="42"/>
                    <a:pt x="115" y="25"/>
                    <a:pt x="98" y="15"/>
                  </a:cubicBezTo>
                  <a:cubicBezTo>
                    <a:pt x="83" y="7"/>
                    <a:pt x="61" y="0"/>
                    <a:pt x="37" y="9"/>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1" name="Google Shape;561;p24"/>
            <p:cNvSpPr/>
            <p:nvPr/>
          </p:nvSpPr>
          <p:spPr>
            <a:xfrm>
              <a:off x="4387851" y="5637213"/>
              <a:ext cx="25400" cy="41275"/>
            </a:xfrm>
            <a:custGeom>
              <a:rect b="b" l="l" r="r" t="t"/>
              <a:pathLst>
                <a:path extrusionOk="0" h="17" w="10">
                  <a:moveTo>
                    <a:pt x="3" y="17"/>
                  </a:moveTo>
                  <a:cubicBezTo>
                    <a:pt x="1" y="16"/>
                    <a:pt x="0" y="15"/>
                    <a:pt x="1" y="13"/>
                  </a:cubicBezTo>
                  <a:cubicBezTo>
                    <a:pt x="2" y="3"/>
                    <a:pt x="3" y="3"/>
                    <a:pt x="3" y="3"/>
                  </a:cubicBezTo>
                  <a:cubicBezTo>
                    <a:pt x="3" y="1"/>
                    <a:pt x="5" y="0"/>
                    <a:pt x="7" y="1"/>
                  </a:cubicBezTo>
                  <a:cubicBezTo>
                    <a:pt x="9" y="1"/>
                    <a:pt x="10" y="3"/>
                    <a:pt x="9" y="5"/>
                  </a:cubicBezTo>
                  <a:cubicBezTo>
                    <a:pt x="9" y="5"/>
                    <a:pt x="9" y="10"/>
                    <a:pt x="7" y="14"/>
                  </a:cubicBezTo>
                  <a:cubicBezTo>
                    <a:pt x="7" y="16"/>
                    <a:pt x="5" y="17"/>
                    <a:pt x="3" y="1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2" name="Google Shape;562;p24"/>
            <p:cNvSpPr/>
            <p:nvPr/>
          </p:nvSpPr>
          <p:spPr>
            <a:xfrm>
              <a:off x="4332288" y="5849938"/>
              <a:ext cx="23813" cy="41275"/>
            </a:xfrm>
            <a:custGeom>
              <a:rect b="b" l="l" r="r" t="t"/>
              <a:pathLst>
                <a:path extrusionOk="0" h="17" w="10">
                  <a:moveTo>
                    <a:pt x="3" y="16"/>
                  </a:moveTo>
                  <a:cubicBezTo>
                    <a:pt x="1" y="16"/>
                    <a:pt x="0" y="14"/>
                    <a:pt x="1" y="12"/>
                  </a:cubicBezTo>
                  <a:cubicBezTo>
                    <a:pt x="2" y="3"/>
                    <a:pt x="3" y="3"/>
                    <a:pt x="3" y="3"/>
                  </a:cubicBezTo>
                  <a:cubicBezTo>
                    <a:pt x="3" y="1"/>
                    <a:pt x="5" y="0"/>
                    <a:pt x="7" y="0"/>
                  </a:cubicBezTo>
                  <a:cubicBezTo>
                    <a:pt x="9" y="0"/>
                    <a:pt x="10" y="2"/>
                    <a:pt x="9" y="4"/>
                  </a:cubicBezTo>
                  <a:cubicBezTo>
                    <a:pt x="9" y="4"/>
                    <a:pt x="9" y="9"/>
                    <a:pt x="7" y="14"/>
                  </a:cubicBezTo>
                  <a:cubicBezTo>
                    <a:pt x="7" y="16"/>
                    <a:pt x="5" y="17"/>
                    <a:pt x="3" y="1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3" name="Google Shape;563;p24"/>
            <p:cNvSpPr/>
            <p:nvPr/>
          </p:nvSpPr>
          <p:spPr>
            <a:xfrm>
              <a:off x="4246563" y="5727700"/>
              <a:ext cx="41275" cy="23813"/>
            </a:xfrm>
            <a:custGeom>
              <a:rect b="b" l="l" r="r" t="t"/>
              <a:pathLst>
                <a:path extrusionOk="0" h="10" w="17">
                  <a:moveTo>
                    <a:pt x="17" y="7"/>
                  </a:moveTo>
                  <a:cubicBezTo>
                    <a:pt x="16" y="9"/>
                    <a:pt x="14" y="10"/>
                    <a:pt x="13" y="10"/>
                  </a:cubicBezTo>
                  <a:cubicBezTo>
                    <a:pt x="3" y="8"/>
                    <a:pt x="3" y="7"/>
                    <a:pt x="3" y="7"/>
                  </a:cubicBezTo>
                  <a:cubicBezTo>
                    <a:pt x="1" y="7"/>
                    <a:pt x="0" y="5"/>
                    <a:pt x="0" y="3"/>
                  </a:cubicBezTo>
                  <a:cubicBezTo>
                    <a:pt x="1" y="2"/>
                    <a:pt x="3" y="0"/>
                    <a:pt x="4" y="1"/>
                  </a:cubicBezTo>
                  <a:cubicBezTo>
                    <a:pt x="4" y="1"/>
                    <a:pt x="10" y="2"/>
                    <a:pt x="14" y="3"/>
                  </a:cubicBezTo>
                  <a:cubicBezTo>
                    <a:pt x="16" y="4"/>
                    <a:pt x="17" y="5"/>
                    <a:pt x="17" y="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4" name="Google Shape;564;p24"/>
            <p:cNvSpPr/>
            <p:nvPr/>
          </p:nvSpPr>
          <p:spPr>
            <a:xfrm>
              <a:off x="4467226" y="5781675"/>
              <a:ext cx="41275" cy="22225"/>
            </a:xfrm>
            <a:custGeom>
              <a:rect b="b" l="l" r="r" t="t"/>
              <a:pathLst>
                <a:path extrusionOk="0" h="9" w="17">
                  <a:moveTo>
                    <a:pt x="17" y="7"/>
                  </a:moveTo>
                  <a:cubicBezTo>
                    <a:pt x="17" y="8"/>
                    <a:pt x="15" y="9"/>
                    <a:pt x="13" y="9"/>
                  </a:cubicBezTo>
                  <a:cubicBezTo>
                    <a:pt x="3" y="7"/>
                    <a:pt x="3" y="7"/>
                    <a:pt x="3" y="7"/>
                  </a:cubicBezTo>
                  <a:cubicBezTo>
                    <a:pt x="1" y="6"/>
                    <a:pt x="0" y="5"/>
                    <a:pt x="1" y="3"/>
                  </a:cubicBezTo>
                  <a:cubicBezTo>
                    <a:pt x="1" y="1"/>
                    <a:pt x="3" y="0"/>
                    <a:pt x="5" y="0"/>
                  </a:cubicBezTo>
                  <a:cubicBezTo>
                    <a:pt x="5" y="0"/>
                    <a:pt x="10" y="1"/>
                    <a:pt x="15" y="2"/>
                  </a:cubicBezTo>
                  <a:cubicBezTo>
                    <a:pt x="16" y="3"/>
                    <a:pt x="17" y="5"/>
                    <a:pt x="17" y="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5" name="Google Shape;565;p24"/>
            <p:cNvSpPr/>
            <p:nvPr/>
          </p:nvSpPr>
          <p:spPr>
            <a:xfrm>
              <a:off x="4367213" y="5589588"/>
              <a:ext cx="209550" cy="369887"/>
            </a:xfrm>
            <a:custGeom>
              <a:rect b="b" l="l" r="r" t="t"/>
              <a:pathLst>
                <a:path extrusionOk="0" h="151" w="86">
                  <a:moveTo>
                    <a:pt x="84" y="76"/>
                  </a:moveTo>
                  <a:cubicBezTo>
                    <a:pt x="84" y="75"/>
                    <a:pt x="84" y="74"/>
                    <a:pt x="84" y="74"/>
                  </a:cubicBezTo>
                  <a:cubicBezTo>
                    <a:pt x="86" y="49"/>
                    <a:pt x="73" y="25"/>
                    <a:pt x="51" y="13"/>
                  </a:cubicBezTo>
                  <a:cubicBezTo>
                    <a:pt x="38" y="6"/>
                    <a:pt x="21" y="0"/>
                    <a:pt x="2" y="1"/>
                  </a:cubicBezTo>
                  <a:cubicBezTo>
                    <a:pt x="25" y="3"/>
                    <a:pt x="58" y="8"/>
                    <a:pt x="72" y="50"/>
                  </a:cubicBezTo>
                  <a:cubicBezTo>
                    <a:pt x="72" y="50"/>
                    <a:pt x="83" y="87"/>
                    <a:pt x="56" y="120"/>
                  </a:cubicBezTo>
                  <a:cubicBezTo>
                    <a:pt x="43" y="135"/>
                    <a:pt x="23" y="143"/>
                    <a:pt x="0" y="143"/>
                  </a:cubicBezTo>
                  <a:cubicBezTo>
                    <a:pt x="1" y="144"/>
                    <a:pt x="3" y="144"/>
                    <a:pt x="4" y="144"/>
                  </a:cubicBezTo>
                  <a:cubicBezTo>
                    <a:pt x="55" y="151"/>
                    <a:pt x="81" y="109"/>
                    <a:pt x="84" y="76"/>
                  </a:cubicBezTo>
                  <a:close/>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6" name="Google Shape;566;p24"/>
            <p:cNvSpPr/>
            <p:nvPr/>
          </p:nvSpPr>
          <p:spPr>
            <a:xfrm>
              <a:off x="4452938" y="5905500"/>
              <a:ext cx="60325" cy="80963"/>
            </a:xfrm>
            <a:custGeom>
              <a:rect b="b" l="l" r="r" t="t"/>
              <a:pathLst>
                <a:path extrusionOk="0" h="33" w="25">
                  <a:moveTo>
                    <a:pt x="13" y="2"/>
                  </a:moveTo>
                  <a:cubicBezTo>
                    <a:pt x="15" y="0"/>
                    <a:pt x="17" y="1"/>
                    <a:pt x="18" y="3"/>
                  </a:cubicBezTo>
                  <a:cubicBezTo>
                    <a:pt x="23" y="19"/>
                    <a:pt x="23" y="19"/>
                    <a:pt x="23" y="19"/>
                  </a:cubicBezTo>
                  <a:cubicBezTo>
                    <a:pt x="25" y="24"/>
                    <a:pt x="22" y="30"/>
                    <a:pt x="18" y="31"/>
                  </a:cubicBezTo>
                  <a:cubicBezTo>
                    <a:pt x="12" y="33"/>
                    <a:pt x="7" y="31"/>
                    <a:pt x="5" y="26"/>
                  </a:cubicBezTo>
                  <a:cubicBezTo>
                    <a:pt x="1" y="13"/>
                    <a:pt x="1" y="13"/>
                    <a:pt x="1" y="13"/>
                  </a:cubicBezTo>
                  <a:cubicBezTo>
                    <a:pt x="0" y="11"/>
                    <a:pt x="1" y="10"/>
                    <a:pt x="2" y="9"/>
                  </a:cubicBezTo>
                  <a:cubicBezTo>
                    <a:pt x="4" y="8"/>
                    <a:pt x="6" y="7"/>
                    <a:pt x="8" y="6"/>
                  </a:cubicBezTo>
                  <a:cubicBezTo>
                    <a:pt x="10" y="4"/>
                    <a:pt x="12" y="3"/>
                    <a:pt x="13" y="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7" name="Google Shape;567;p24"/>
            <p:cNvSpPr/>
            <p:nvPr/>
          </p:nvSpPr>
          <p:spPr>
            <a:xfrm>
              <a:off x="4532313" y="5616575"/>
              <a:ext cx="88900" cy="71438"/>
            </a:xfrm>
            <a:custGeom>
              <a:rect b="b" l="l" r="r" t="t"/>
              <a:pathLst>
                <a:path extrusionOk="0" h="45" w="56">
                  <a:moveTo>
                    <a:pt x="10" y="45"/>
                  </a:moveTo>
                  <a:lnTo>
                    <a:pt x="0" y="33"/>
                  </a:lnTo>
                  <a:lnTo>
                    <a:pt x="47" y="0"/>
                  </a:lnTo>
                  <a:lnTo>
                    <a:pt x="56" y="13"/>
                  </a:lnTo>
                  <a:lnTo>
                    <a:pt x="10" y="4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8" name="Google Shape;568;p24"/>
            <p:cNvSpPr/>
            <p:nvPr/>
          </p:nvSpPr>
          <p:spPr>
            <a:xfrm>
              <a:off x="4511676" y="5561013"/>
              <a:ext cx="155575" cy="168275"/>
            </a:xfrm>
            <a:custGeom>
              <a:rect b="b" l="l" r="r" t="t"/>
              <a:pathLst>
                <a:path extrusionOk="0" h="69" w="64">
                  <a:moveTo>
                    <a:pt x="41" y="69"/>
                  </a:moveTo>
                  <a:cubicBezTo>
                    <a:pt x="0" y="19"/>
                    <a:pt x="0" y="19"/>
                    <a:pt x="0" y="19"/>
                  </a:cubicBezTo>
                  <a:cubicBezTo>
                    <a:pt x="0" y="19"/>
                    <a:pt x="27" y="0"/>
                    <a:pt x="47" y="24"/>
                  </a:cubicBezTo>
                  <a:cubicBezTo>
                    <a:pt x="64" y="45"/>
                    <a:pt x="41" y="69"/>
                    <a:pt x="41" y="69"/>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9" name="Google Shape;569;p24"/>
            <p:cNvSpPr/>
            <p:nvPr/>
          </p:nvSpPr>
          <p:spPr>
            <a:xfrm>
              <a:off x="4598988" y="5611813"/>
              <a:ext cx="68263" cy="117475"/>
            </a:xfrm>
            <a:custGeom>
              <a:rect b="b" l="l" r="r" t="t"/>
              <a:pathLst>
                <a:path extrusionOk="0" h="48" w="28">
                  <a:moveTo>
                    <a:pt x="11" y="3"/>
                  </a:moveTo>
                  <a:cubicBezTo>
                    <a:pt x="10" y="2"/>
                    <a:pt x="9" y="1"/>
                    <a:pt x="8" y="0"/>
                  </a:cubicBezTo>
                  <a:cubicBezTo>
                    <a:pt x="14" y="8"/>
                    <a:pt x="17" y="23"/>
                    <a:pt x="0" y="42"/>
                  </a:cubicBezTo>
                  <a:cubicBezTo>
                    <a:pt x="5" y="48"/>
                    <a:pt x="5" y="48"/>
                    <a:pt x="5" y="48"/>
                  </a:cubicBezTo>
                  <a:cubicBezTo>
                    <a:pt x="5" y="48"/>
                    <a:pt x="28" y="24"/>
                    <a:pt x="11" y="3"/>
                  </a:cubicBezTo>
                  <a:close/>
                </a:path>
              </a:pathLst>
            </a:custGeom>
            <a:solidFill>
              <a:srgbClr val="191919">
                <a:alpha val="509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0" name="Google Shape;570;p24"/>
            <p:cNvSpPr/>
            <p:nvPr/>
          </p:nvSpPr>
          <p:spPr>
            <a:xfrm>
              <a:off x="4373563" y="5691188"/>
              <a:ext cx="26988" cy="79375"/>
            </a:xfrm>
            <a:custGeom>
              <a:rect b="b" l="l" r="r" t="t"/>
              <a:pathLst>
                <a:path extrusionOk="0" h="33" w="11">
                  <a:moveTo>
                    <a:pt x="0" y="32"/>
                  </a:moveTo>
                  <a:cubicBezTo>
                    <a:pt x="1" y="9"/>
                    <a:pt x="1" y="9"/>
                    <a:pt x="1" y="9"/>
                  </a:cubicBezTo>
                  <a:cubicBezTo>
                    <a:pt x="1" y="8"/>
                    <a:pt x="1" y="6"/>
                    <a:pt x="2" y="5"/>
                  </a:cubicBezTo>
                  <a:cubicBezTo>
                    <a:pt x="5" y="1"/>
                    <a:pt x="5" y="1"/>
                    <a:pt x="5" y="1"/>
                  </a:cubicBezTo>
                  <a:cubicBezTo>
                    <a:pt x="7" y="0"/>
                    <a:pt x="9" y="0"/>
                    <a:pt x="9" y="2"/>
                  </a:cubicBezTo>
                  <a:cubicBezTo>
                    <a:pt x="11" y="8"/>
                    <a:pt x="11" y="8"/>
                    <a:pt x="11" y="8"/>
                  </a:cubicBezTo>
                  <a:cubicBezTo>
                    <a:pt x="11" y="9"/>
                    <a:pt x="11" y="11"/>
                    <a:pt x="10" y="12"/>
                  </a:cubicBezTo>
                  <a:cubicBezTo>
                    <a:pt x="1" y="32"/>
                    <a:pt x="1" y="32"/>
                    <a:pt x="1" y="32"/>
                  </a:cubicBezTo>
                  <a:cubicBezTo>
                    <a:pt x="1" y="33"/>
                    <a:pt x="0" y="33"/>
                    <a:pt x="0" y="3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1" name="Google Shape;571;p24"/>
            <p:cNvSpPr/>
            <p:nvPr/>
          </p:nvSpPr>
          <p:spPr>
            <a:xfrm>
              <a:off x="4371976" y="5765800"/>
              <a:ext cx="85725" cy="26988"/>
            </a:xfrm>
            <a:custGeom>
              <a:rect b="b" l="l" r="r" t="t"/>
              <a:pathLst>
                <a:path extrusionOk="0" h="11" w="35">
                  <a:moveTo>
                    <a:pt x="2" y="0"/>
                  </a:moveTo>
                  <a:cubicBezTo>
                    <a:pt x="25" y="1"/>
                    <a:pt x="25" y="1"/>
                    <a:pt x="25" y="1"/>
                  </a:cubicBezTo>
                  <a:cubicBezTo>
                    <a:pt x="27" y="1"/>
                    <a:pt x="28" y="2"/>
                    <a:pt x="30" y="3"/>
                  </a:cubicBezTo>
                  <a:cubicBezTo>
                    <a:pt x="34" y="6"/>
                    <a:pt x="34" y="6"/>
                    <a:pt x="34" y="6"/>
                  </a:cubicBezTo>
                  <a:cubicBezTo>
                    <a:pt x="35" y="7"/>
                    <a:pt x="35" y="9"/>
                    <a:pt x="33" y="10"/>
                  </a:cubicBezTo>
                  <a:cubicBezTo>
                    <a:pt x="27" y="11"/>
                    <a:pt x="27" y="11"/>
                    <a:pt x="27" y="11"/>
                  </a:cubicBezTo>
                  <a:cubicBezTo>
                    <a:pt x="26" y="11"/>
                    <a:pt x="24" y="11"/>
                    <a:pt x="22" y="11"/>
                  </a:cubicBezTo>
                  <a:cubicBezTo>
                    <a:pt x="1" y="1"/>
                    <a:pt x="1" y="1"/>
                    <a:pt x="1" y="1"/>
                  </a:cubicBezTo>
                  <a:cubicBezTo>
                    <a:pt x="0" y="1"/>
                    <a:pt x="1" y="0"/>
                    <a:pt x="2"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2" name="Google Shape;572;p24"/>
            <p:cNvSpPr/>
            <p:nvPr/>
          </p:nvSpPr>
          <p:spPr>
            <a:xfrm>
              <a:off x="4545013" y="5589588"/>
              <a:ext cx="76200" cy="31750"/>
            </a:xfrm>
            <a:custGeom>
              <a:rect b="b" l="l" r="r" t="t"/>
              <a:pathLst>
                <a:path extrusionOk="0" h="13" w="31">
                  <a:moveTo>
                    <a:pt x="22" y="6"/>
                  </a:moveTo>
                  <a:cubicBezTo>
                    <a:pt x="22" y="6"/>
                    <a:pt x="12" y="0"/>
                    <a:pt x="6" y="4"/>
                  </a:cubicBezTo>
                  <a:cubicBezTo>
                    <a:pt x="0" y="7"/>
                    <a:pt x="31" y="13"/>
                    <a:pt x="22" y="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3" name="Google Shape;573;p24"/>
            <p:cNvSpPr/>
            <p:nvPr/>
          </p:nvSpPr>
          <p:spPr>
            <a:xfrm>
              <a:off x="4222751" y="5524500"/>
              <a:ext cx="38100" cy="73025"/>
            </a:xfrm>
            <a:custGeom>
              <a:rect b="b" l="l" r="r" t="t"/>
              <a:pathLst>
                <a:path extrusionOk="0" h="30" w="16">
                  <a:moveTo>
                    <a:pt x="7" y="8"/>
                  </a:moveTo>
                  <a:cubicBezTo>
                    <a:pt x="7" y="8"/>
                    <a:pt x="0" y="17"/>
                    <a:pt x="3" y="23"/>
                  </a:cubicBezTo>
                  <a:cubicBezTo>
                    <a:pt x="6" y="30"/>
                    <a:pt x="16" y="0"/>
                    <a:pt x="7" y="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74" name="Google Shape;574;p24"/>
          <p:cNvGrpSpPr/>
          <p:nvPr/>
        </p:nvGrpSpPr>
        <p:grpSpPr>
          <a:xfrm>
            <a:off x="7594860" y="3062995"/>
            <a:ext cx="1136011" cy="862544"/>
            <a:chOff x="4572050" y="2766458"/>
            <a:chExt cx="754274" cy="572700"/>
          </a:xfrm>
        </p:grpSpPr>
        <p:sp>
          <p:nvSpPr>
            <p:cNvPr id="575" name="Google Shape;575;p24"/>
            <p:cNvSpPr/>
            <p:nvPr/>
          </p:nvSpPr>
          <p:spPr>
            <a:xfrm>
              <a:off x="4572050" y="2831292"/>
              <a:ext cx="523022" cy="507866"/>
            </a:xfrm>
            <a:custGeom>
              <a:rect b="b" l="l" r="r" t="t"/>
              <a:pathLst>
                <a:path extrusionOk="0" h="152" w="157">
                  <a:moveTo>
                    <a:pt x="28" y="20"/>
                  </a:moveTo>
                  <a:cubicBezTo>
                    <a:pt x="28" y="20"/>
                    <a:pt x="0" y="39"/>
                    <a:pt x="4" y="78"/>
                  </a:cubicBezTo>
                  <a:cubicBezTo>
                    <a:pt x="8" y="118"/>
                    <a:pt x="45" y="152"/>
                    <a:pt x="92" y="146"/>
                  </a:cubicBezTo>
                  <a:cubicBezTo>
                    <a:pt x="142" y="139"/>
                    <a:pt x="157" y="89"/>
                    <a:pt x="151" y="56"/>
                  </a:cubicBezTo>
                  <a:cubicBezTo>
                    <a:pt x="151" y="56"/>
                    <a:pt x="151" y="55"/>
                    <a:pt x="151" y="54"/>
                  </a:cubicBezTo>
                  <a:cubicBezTo>
                    <a:pt x="145" y="30"/>
                    <a:pt x="123" y="11"/>
                    <a:pt x="99" y="6"/>
                  </a:cubicBezTo>
                  <a:cubicBezTo>
                    <a:pt x="79" y="1"/>
                    <a:pt x="53" y="0"/>
                    <a:pt x="28" y="20"/>
                  </a:cubicBez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6" name="Google Shape;576;p24"/>
            <p:cNvSpPr/>
            <p:nvPr/>
          </p:nvSpPr>
          <p:spPr>
            <a:xfrm>
              <a:off x="4615275" y="2872353"/>
              <a:ext cx="447378" cy="430066"/>
            </a:xfrm>
            <a:custGeom>
              <a:rect b="b" l="l" r="r" t="t"/>
              <a:pathLst>
                <a:path extrusionOk="0" h="129" w="134">
                  <a:moveTo>
                    <a:pt x="23" y="17"/>
                  </a:moveTo>
                  <a:cubicBezTo>
                    <a:pt x="23" y="17"/>
                    <a:pt x="0" y="35"/>
                    <a:pt x="3" y="67"/>
                  </a:cubicBezTo>
                  <a:cubicBezTo>
                    <a:pt x="7" y="100"/>
                    <a:pt x="33" y="129"/>
                    <a:pt x="77" y="123"/>
                  </a:cubicBezTo>
                  <a:cubicBezTo>
                    <a:pt x="116" y="117"/>
                    <a:pt x="134" y="69"/>
                    <a:pt x="125" y="46"/>
                  </a:cubicBezTo>
                  <a:cubicBezTo>
                    <a:pt x="125" y="45"/>
                    <a:pt x="118" y="17"/>
                    <a:pt x="82" y="5"/>
                  </a:cubicBezTo>
                  <a:cubicBezTo>
                    <a:pt x="65" y="0"/>
                    <a:pt x="44" y="1"/>
                    <a:pt x="23" y="17"/>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7" name="Google Shape;577;p24"/>
            <p:cNvSpPr/>
            <p:nvPr/>
          </p:nvSpPr>
          <p:spPr>
            <a:xfrm>
              <a:off x="4643371" y="2963121"/>
              <a:ext cx="419281" cy="334976"/>
            </a:xfrm>
            <a:custGeom>
              <a:rect b="b" l="l" r="r" t="t"/>
              <a:pathLst>
                <a:path extrusionOk="0" h="101" w="126">
                  <a:moveTo>
                    <a:pt x="69" y="96"/>
                  </a:moveTo>
                  <a:cubicBezTo>
                    <a:pt x="108" y="90"/>
                    <a:pt x="126" y="42"/>
                    <a:pt x="117" y="19"/>
                  </a:cubicBezTo>
                  <a:cubicBezTo>
                    <a:pt x="117" y="18"/>
                    <a:pt x="115" y="10"/>
                    <a:pt x="107" y="0"/>
                  </a:cubicBezTo>
                  <a:cubicBezTo>
                    <a:pt x="109" y="10"/>
                    <a:pt x="109" y="29"/>
                    <a:pt x="92" y="50"/>
                  </a:cubicBezTo>
                  <a:cubicBezTo>
                    <a:pt x="66" y="81"/>
                    <a:pt x="27" y="84"/>
                    <a:pt x="0" y="59"/>
                  </a:cubicBezTo>
                  <a:cubicBezTo>
                    <a:pt x="9" y="83"/>
                    <a:pt x="33" y="101"/>
                    <a:pt x="69" y="96"/>
                  </a:cubicBezTo>
                  <a:close/>
                </a:path>
              </a:pathLst>
            </a:custGeom>
            <a:solidFill>
              <a:srgbClr val="F0F3E8">
                <a:alpha val="10196"/>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8" name="Google Shape;578;p24"/>
            <p:cNvSpPr/>
            <p:nvPr/>
          </p:nvSpPr>
          <p:spPr>
            <a:xfrm>
              <a:off x="5008621" y="2766458"/>
              <a:ext cx="317703" cy="222597"/>
            </a:xfrm>
            <a:custGeom>
              <a:rect b="b" l="l" r="r" t="t"/>
              <a:pathLst>
                <a:path extrusionOk="0" h="67" w="95">
                  <a:moveTo>
                    <a:pt x="11" y="57"/>
                  </a:moveTo>
                  <a:cubicBezTo>
                    <a:pt x="8" y="52"/>
                    <a:pt x="0" y="50"/>
                    <a:pt x="5" y="47"/>
                  </a:cubicBezTo>
                  <a:cubicBezTo>
                    <a:pt x="78" y="3"/>
                    <a:pt x="78" y="3"/>
                    <a:pt x="78" y="3"/>
                  </a:cubicBezTo>
                  <a:cubicBezTo>
                    <a:pt x="83" y="0"/>
                    <a:pt x="89" y="2"/>
                    <a:pt x="92" y="6"/>
                  </a:cubicBezTo>
                  <a:cubicBezTo>
                    <a:pt x="95" y="11"/>
                    <a:pt x="93" y="17"/>
                    <a:pt x="89" y="20"/>
                  </a:cubicBezTo>
                  <a:cubicBezTo>
                    <a:pt x="14" y="65"/>
                    <a:pt x="14" y="65"/>
                    <a:pt x="14" y="65"/>
                  </a:cubicBezTo>
                  <a:cubicBezTo>
                    <a:pt x="11" y="67"/>
                    <a:pt x="12" y="59"/>
                    <a:pt x="11" y="57"/>
                  </a:cubicBez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9" name="Google Shape;579;p24"/>
            <p:cNvSpPr/>
            <p:nvPr/>
          </p:nvSpPr>
          <p:spPr>
            <a:xfrm>
              <a:off x="4822754" y="3088467"/>
              <a:ext cx="196673" cy="166407"/>
            </a:xfrm>
            <a:custGeom>
              <a:rect b="b" l="l" r="r" t="t"/>
              <a:pathLst>
                <a:path extrusionOk="0" h="50" w="59">
                  <a:moveTo>
                    <a:pt x="59" y="3"/>
                  </a:moveTo>
                  <a:cubicBezTo>
                    <a:pt x="56" y="18"/>
                    <a:pt x="46" y="46"/>
                    <a:pt x="3" y="50"/>
                  </a:cubicBezTo>
                  <a:cubicBezTo>
                    <a:pt x="1" y="50"/>
                    <a:pt x="0" y="47"/>
                    <a:pt x="2" y="46"/>
                  </a:cubicBezTo>
                  <a:cubicBezTo>
                    <a:pt x="16" y="40"/>
                    <a:pt x="41" y="27"/>
                    <a:pt x="55" y="2"/>
                  </a:cubicBezTo>
                  <a:cubicBezTo>
                    <a:pt x="56" y="0"/>
                    <a:pt x="59" y="1"/>
                    <a:pt x="59" y="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0" name="Google Shape;580;p24"/>
            <p:cNvSpPr/>
            <p:nvPr/>
          </p:nvSpPr>
          <p:spPr>
            <a:xfrm>
              <a:off x="4731982" y="3222457"/>
              <a:ext cx="71321" cy="38900"/>
            </a:xfrm>
            <a:custGeom>
              <a:rect b="b" l="l" r="r" t="t"/>
              <a:pathLst>
                <a:path extrusionOk="0" h="12" w="21">
                  <a:moveTo>
                    <a:pt x="20" y="7"/>
                  </a:moveTo>
                  <a:cubicBezTo>
                    <a:pt x="19" y="5"/>
                    <a:pt x="16" y="4"/>
                    <a:pt x="14" y="3"/>
                  </a:cubicBezTo>
                  <a:cubicBezTo>
                    <a:pt x="10" y="2"/>
                    <a:pt x="6" y="0"/>
                    <a:pt x="3" y="3"/>
                  </a:cubicBezTo>
                  <a:cubicBezTo>
                    <a:pt x="0" y="7"/>
                    <a:pt x="18" y="12"/>
                    <a:pt x="20" y="10"/>
                  </a:cubicBezTo>
                  <a:cubicBezTo>
                    <a:pt x="21" y="9"/>
                    <a:pt x="20" y="8"/>
                    <a:pt x="20" y="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1" name="Google Shape;581;p24"/>
            <p:cNvSpPr/>
            <p:nvPr/>
          </p:nvSpPr>
          <p:spPr>
            <a:xfrm>
              <a:off x="5045362" y="2958799"/>
              <a:ext cx="10806" cy="23772"/>
            </a:xfrm>
            <a:custGeom>
              <a:rect b="b" l="l" r="r" t="t"/>
              <a:pathLst>
                <a:path extrusionOk="0" h="7" w="3">
                  <a:moveTo>
                    <a:pt x="0" y="0"/>
                  </a:moveTo>
                  <a:cubicBezTo>
                    <a:pt x="0" y="0"/>
                    <a:pt x="0" y="0"/>
                    <a:pt x="0" y="0"/>
                  </a:cubicBezTo>
                  <a:cubicBezTo>
                    <a:pt x="1" y="2"/>
                    <a:pt x="0" y="7"/>
                    <a:pt x="2" y="7"/>
                  </a:cubicBezTo>
                  <a:cubicBezTo>
                    <a:pt x="2" y="7"/>
                    <a:pt x="2" y="7"/>
                    <a:pt x="3" y="7"/>
                  </a:cubicBezTo>
                  <a:cubicBezTo>
                    <a:pt x="2" y="7"/>
                    <a:pt x="2" y="7"/>
                    <a:pt x="2" y="7"/>
                  </a:cubicBezTo>
                  <a:cubicBezTo>
                    <a:pt x="0" y="7"/>
                    <a:pt x="1" y="2"/>
                    <a:pt x="0" y="0"/>
                  </a:cubicBezTo>
                </a:path>
              </a:pathLst>
            </a:custGeom>
            <a:solidFill>
              <a:srgbClr val="121A2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2" name="Google Shape;582;p24"/>
            <p:cNvSpPr/>
            <p:nvPr/>
          </p:nvSpPr>
          <p:spPr>
            <a:xfrm>
              <a:off x="5045362" y="2792391"/>
              <a:ext cx="276639" cy="190180"/>
            </a:xfrm>
            <a:custGeom>
              <a:rect b="b" l="l" r="r" t="t"/>
              <a:pathLst>
                <a:path extrusionOk="0" h="57" w="83">
                  <a:moveTo>
                    <a:pt x="82" y="0"/>
                  </a:moveTo>
                  <a:cubicBezTo>
                    <a:pt x="0" y="50"/>
                    <a:pt x="0" y="50"/>
                    <a:pt x="0" y="50"/>
                  </a:cubicBezTo>
                  <a:cubicBezTo>
                    <a:pt x="1" y="52"/>
                    <a:pt x="0" y="57"/>
                    <a:pt x="2" y="57"/>
                  </a:cubicBezTo>
                  <a:cubicBezTo>
                    <a:pt x="2" y="57"/>
                    <a:pt x="2" y="57"/>
                    <a:pt x="3" y="57"/>
                  </a:cubicBezTo>
                  <a:cubicBezTo>
                    <a:pt x="3" y="57"/>
                    <a:pt x="3" y="57"/>
                    <a:pt x="3" y="57"/>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9" y="12"/>
                  </a:cubicBezTo>
                  <a:cubicBezTo>
                    <a:pt x="79" y="12"/>
                    <a:pt x="79" y="12"/>
                    <a:pt x="79" y="12"/>
                  </a:cubicBezTo>
                  <a:cubicBezTo>
                    <a:pt x="79" y="12"/>
                    <a:pt x="79" y="12"/>
                    <a:pt x="79" y="12"/>
                  </a:cubicBezTo>
                  <a:cubicBezTo>
                    <a:pt x="79" y="12"/>
                    <a:pt x="79" y="12"/>
                    <a:pt x="79" y="12"/>
                  </a:cubicBezTo>
                  <a:cubicBezTo>
                    <a:pt x="79" y="12"/>
                    <a:pt x="79" y="12"/>
                    <a:pt x="79" y="12"/>
                  </a:cubicBezTo>
                  <a:cubicBezTo>
                    <a:pt x="79" y="12"/>
                    <a:pt x="79" y="12"/>
                    <a:pt x="79" y="11"/>
                  </a:cubicBezTo>
                  <a:cubicBezTo>
                    <a:pt x="79" y="11"/>
                    <a:pt x="79" y="11"/>
                    <a:pt x="79" y="11"/>
                  </a:cubicBezTo>
                  <a:cubicBezTo>
                    <a:pt x="79" y="11"/>
                    <a:pt x="79" y="11"/>
                    <a:pt x="79" y="11"/>
                  </a:cubicBezTo>
                  <a:cubicBezTo>
                    <a:pt x="79" y="11"/>
                    <a:pt x="79" y="11"/>
                    <a:pt x="79" y="11"/>
                  </a:cubicBezTo>
                  <a:cubicBezTo>
                    <a:pt x="79" y="11"/>
                    <a:pt x="79" y="11"/>
                    <a:pt x="79" y="11"/>
                  </a:cubicBezTo>
                  <a:cubicBezTo>
                    <a:pt x="79" y="11"/>
                    <a:pt x="79" y="11"/>
                    <a:pt x="79" y="11"/>
                  </a:cubicBezTo>
                  <a:cubicBezTo>
                    <a:pt x="79" y="11"/>
                    <a:pt x="79" y="11"/>
                    <a:pt x="79" y="11"/>
                  </a:cubicBezTo>
                  <a:cubicBezTo>
                    <a:pt x="82" y="9"/>
                    <a:pt x="83" y="4"/>
                    <a:pt x="82"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3" name="Google Shape;583;p24"/>
            <p:cNvSpPr/>
            <p:nvPr/>
          </p:nvSpPr>
          <p:spPr>
            <a:xfrm>
              <a:off x="5012944" y="2898287"/>
              <a:ext cx="86450" cy="97251"/>
            </a:xfrm>
            <a:custGeom>
              <a:rect b="b" l="l" r="r" t="t"/>
              <a:pathLst>
                <a:path extrusionOk="0" h="29" w="26">
                  <a:moveTo>
                    <a:pt x="1" y="9"/>
                  </a:moveTo>
                  <a:cubicBezTo>
                    <a:pt x="4" y="12"/>
                    <a:pt x="9" y="18"/>
                    <a:pt x="12" y="27"/>
                  </a:cubicBezTo>
                  <a:cubicBezTo>
                    <a:pt x="12" y="29"/>
                    <a:pt x="14" y="29"/>
                    <a:pt x="16" y="28"/>
                  </a:cubicBezTo>
                  <a:cubicBezTo>
                    <a:pt x="25" y="23"/>
                    <a:pt x="25" y="23"/>
                    <a:pt x="25" y="23"/>
                  </a:cubicBezTo>
                  <a:cubicBezTo>
                    <a:pt x="26" y="23"/>
                    <a:pt x="26" y="22"/>
                    <a:pt x="26" y="21"/>
                  </a:cubicBezTo>
                  <a:cubicBezTo>
                    <a:pt x="25" y="16"/>
                    <a:pt x="22" y="7"/>
                    <a:pt x="12" y="0"/>
                  </a:cubicBezTo>
                  <a:cubicBezTo>
                    <a:pt x="11" y="0"/>
                    <a:pt x="10" y="0"/>
                    <a:pt x="9" y="0"/>
                  </a:cubicBezTo>
                  <a:cubicBezTo>
                    <a:pt x="2" y="5"/>
                    <a:pt x="2" y="5"/>
                    <a:pt x="2" y="5"/>
                  </a:cubicBezTo>
                  <a:cubicBezTo>
                    <a:pt x="0" y="6"/>
                    <a:pt x="0" y="8"/>
                    <a:pt x="1" y="9"/>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4" name="Google Shape;584;p24"/>
            <p:cNvSpPr/>
            <p:nvPr/>
          </p:nvSpPr>
          <p:spPr>
            <a:xfrm>
              <a:off x="5034556" y="2926382"/>
              <a:ext cx="64837" cy="69156"/>
            </a:xfrm>
            <a:custGeom>
              <a:rect b="b" l="l" r="r" t="t"/>
              <a:pathLst>
                <a:path extrusionOk="0" h="21" w="19">
                  <a:moveTo>
                    <a:pt x="5" y="19"/>
                  </a:moveTo>
                  <a:cubicBezTo>
                    <a:pt x="5" y="21"/>
                    <a:pt x="7" y="21"/>
                    <a:pt x="9" y="20"/>
                  </a:cubicBezTo>
                  <a:cubicBezTo>
                    <a:pt x="18" y="15"/>
                    <a:pt x="18" y="15"/>
                    <a:pt x="18" y="15"/>
                  </a:cubicBezTo>
                  <a:cubicBezTo>
                    <a:pt x="19" y="15"/>
                    <a:pt x="19" y="14"/>
                    <a:pt x="19" y="13"/>
                  </a:cubicBezTo>
                  <a:cubicBezTo>
                    <a:pt x="18" y="10"/>
                    <a:pt x="17" y="5"/>
                    <a:pt x="13" y="0"/>
                  </a:cubicBezTo>
                  <a:cubicBezTo>
                    <a:pt x="0" y="9"/>
                    <a:pt x="0" y="9"/>
                    <a:pt x="0" y="9"/>
                  </a:cubicBezTo>
                  <a:cubicBezTo>
                    <a:pt x="2" y="12"/>
                    <a:pt x="3" y="15"/>
                    <a:pt x="5" y="19"/>
                  </a:cubicBezTo>
                  <a:close/>
                </a:path>
              </a:pathLst>
            </a:custGeom>
            <a:solidFill>
              <a:srgbClr val="F0F3E8">
                <a:alpha val="10196"/>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85" name="Google Shape;585;p24"/>
          <p:cNvGrpSpPr/>
          <p:nvPr/>
        </p:nvGrpSpPr>
        <p:grpSpPr>
          <a:xfrm flipH="1" rot="10800000">
            <a:off x="4012113" y="3794750"/>
            <a:ext cx="852487" cy="1093787"/>
            <a:chOff x="7034213" y="49213"/>
            <a:chExt cx="852487" cy="1093787"/>
          </a:xfrm>
        </p:grpSpPr>
        <p:sp>
          <p:nvSpPr>
            <p:cNvPr id="586" name="Google Shape;586;p24"/>
            <p:cNvSpPr/>
            <p:nvPr/>
          </p:nvSpPr>
          <p:spPr>
            <a:xfrm>
              <a:off x="7167563" y="152400"/>
              <a:ext cx="185738" cy="715962"/>
            </a:xfrm>
            <a:custGeom>
              <a:rect b="b" l="l" r="r" t="t"/>
              <a:pathLst>
                <a:path extrusionOk="0" h="293" w="76">
                  <a:moveTo>
                    <a:pt x="67" y="290"/>
                  </a:moveTo>
                  <a:cubicBezTo>
                    <a:pt x="67" y="290"/>
                    <a:pt x="60" y="293"/>
                    <a:pt x="58" y="288"/>
                  </a:cubicBezTo>
                  <a:cubicBezTo>
                    <a:pt x="52" y="273"/>
                    <a:pt x="0" y="62"/>
                    <a:pt x="1" y="25"/>
                  </a:cubicBezTo>
                  <a:cubicBezTo>
                    <a:pt x="1" y="18"/>
                    <a:pt x="37" y="0"/>
                    <a:pt x="43" y="2"/>
                  </a:cubicBezTo>
                  <a:cubicBezTo>
                    <a:pt x="45" y="3"/>
                    <a:pt x="41" y="128"/>
                    <a:pt x="42" y="130"/>
                  </a:cubicBezTo>
                  <a:cubicBezTo>
                    <a:pt x="44" y="136"/>
                    <a:pt x="46" y="143"/>
                    <a:pt x="47" y="150"/>
                  </a:cubicBezTo>
                  <a:cubicBezTo>
                    <a:pt x="50" y="163"/>
                    <a:pt x="54" y="176"/>
                    <a:pt x="58" y="188"/>
                  </a:cubicBezTo>
                  <a:cubicBezTo>
                    <a:pt x="62" y="199"/>
                    <a:pt x="66" y="210"/>
                    <a:pt x="69" y="221"/>
                  </a:cubicBezTo>
                  <a:cubicBezTo>
                    <a:pt x="73" y="231"/>
                    <a:pt x="72" y="239"/>
                    <a:pt x="74" y="249"/>
                  </a:cubicBezTo>
                  <a:cubicBezTo>
                    <a:pt x="75" y="255"/>
                    <a:pt x="76" y="259"/>
                    <a:pt x="76" y="264"/>
                  </a:cubicBezTo>
                  <a:cubicBezTo>
                    <a:pt x="75" y="268"/>
                    <a:pt x="75" y="274"/>
                    <a:pt x="73" y="278"/>
                  </a:cubicBezTo>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7" name="Google Shape;587;p24"/>
            <p:cNvSpPr/>
            <p:nvPr/>
          </p:nvSpPr>
          <p:spPr>
            <a:xfrm>
              <a:off x="7161213" y="49213"/>
              <a:ext cx="615950" cy="814387"/>
            </a:xfrm>
            <a:custGeom>
              <a:rect b="b" l="l" r="r" t="t"/>
              <a:pathLst>
                <a:path extrusionOk="0" h="333" w="251">
                  <a:moveTo>
                    <a:pt x="251" y="268"/>
                  </a:moveTo>
                  <a:cubicBezTo>
                    <a:pt x="195" y="295"/>
                    <a:pt x="89" y="327"/>
                    <a:pt x="67" y="333"/>
                  </a:cubicBezTo>
                  <a:cubicBezTo>
                    <a:pt x="60" y="318"/>
                    <a:pt x="0" y="69"/>
                    <a:pt x="8" y="61"/>
                  </a:cubicBezTo>
                  <a:cubicBezTo>
                    <a:pt x="23" y="46"/>
                    <a:pt x="174" y="0"/>
                    <a:pt x="188" y="7"/>
                  </a:cubicBezTo>
                  <a:cubicBezTo>
                    <a:pt x="188" y="7"/>
                    <a:pt x="246" y="246"/>
                    <a:pt x="251" y="268"/>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8" name="Google Shape;588;p24"/>
            <p:cNvSpPr/>
            <p:nvPr/>
          </p:nvSpPr>
          <p:spPr>
            <a:xfrm>
              <a:off x="7177088" y="233363"/>
              <a:ext cx="257175" cy="646112"/>
            </a:xfrm>
            <a:custGeom>
              <a:rect b="b" l="l" r="r" t="t"/>
              <a:pathLst>
                <a:path extrusionOk="0" h="264" w="105">
                  <a:moveTo>
                    <a:pt x="98" y="264"/>
                  </a:moveTo>
                  <a:cubicBezTo>
                    <a:pt x="90" y="256"/>
                    <a:pt x="78" y="254"/>
                    <a:pt x="68" y="248"/>
                  </a:cubicBezTo>
                  <a:cubicBezTo>
                    <a:pt x="66" y="247"/>
                    <a:pt x="62" y="245"/>
                    <a:pt x="61" y="243"/>
                  </a:cubicBezTo>
                  <a:cubicBezTo>
                    <a:pt x="60" y="241"/>
                    <a:pt x="0" y="3"/>
                    <a:pt x="7" y="2"/>
                  </a:cubicBezTo>
                  <a:cubicBezTo>
                    <a:pt x="12" y="1"/>
                    <a:pt x="40" y="0"/>
                    <a:pt x="45" y="1"/>
                  </a:cubicBezTo>
                  <a:cubicBezTo>
                    <a:pt x="53" y="1"/>
                    <a:pt x="44" y="11"/>
                    <a:pt x="51" y="13"/>
                  </a:cubicBezTo>
                  <a:cubicBezTo>
                    <a:pt x="53" y="14"/>
                    <a:pt x="58" y="14"/>
                    <a:pt x="59" y="17"/>
                  </a:cubicBezTo>
                  <a:cubicBezTo>
                    <a:pt x="59" y="20"/>
                    <a:pt x="59" y="20"/>
                    <a:pt x="59" y="20"/>
                  </a:cubicBezTo>
                  <a:cubicBezTo>
                    <a:pt x="59" y="25"/>
                    <a:pt x="58" y="30"/>
                    <a:pt x="59" y="36"/>
                  </a:cubicBezTo>
                  <a:cubicBezTo>
                    <a:pt x="60" y="61"/>
                    <a:pt x="65" y="87"/>
                    <a:pt x="70" y="112"/>
                  </a:cubicBezTo>
                  <a:cubicBezTo>
                    <a:pt x="78" y="150"/>
                    <a:pt x="85" y="188"/>
                    <a:pt x="98" y="225"/>
                  </a:cubicBezTo>
                  <a:cubicBezTo>
                    <a:pt x="102" y="237"/>
                    <a:pt x="103" y="249"/>
                    <a:pt x="105" y="261"/>
                  </a:cubicBezTo>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9" name="Google Shape;589;p24"/>
            <p:cNvSpPr/>
            <p:nvPr/>
          </p:nvSpPr>
          <p:spPr>
            <a:xfrm>
              <a:off x="7246938" y="233363"/>
              <a:ext cx="150812" cy="633412"/>
            </a:xfrm>
            <a:custGeom>
              <a:rect b="b" l="l" r="r" t="t"/>
              <a:pathLst>
                <a:path extrusionOk="0" h="259" w="61">
                  <a:moveTo>
                    <a:pt x="58" y="259"/>
                  </a:moveTo>
                  <a:cubicBezTo>
                    <a:pt x="58" y="259"/>
                    <a:pt x="58" y="259"/>
                    <a:pt x="58" y="259"/>
                  </a:cubicBezTo>
                  <a:cubicBezTo>
                    <a:pt x="58" y="259"/>
                    <a:pt x="57" y="258"/>
                    <a:pt x="58" y="258"/>
                  </a:cubicBezTo>
                  <a:cubicBezTo>
                    <a:pt x="59" y="251"/>
                    <a:pt x="56" y="240"/>
                    <a:pt x="53" y="231"/>
                  </a:cubicBezTo>
                  <a:cubicBezTo>
                    <a:pt x="53" y="228"/>
                    <a:pt x="52" y="225"/>
                    <a:pt x="51" y="223"/>
                  </a:cubicBezTo>
                  <a:cubicBezTo>
                    <a:pt x="47" y="205"/>
                    <a:pt x="42" y="188"/>
                    <a:pt x="39" y="174"/>
                  </a:cubicBezTo>
                  <a:cubicBezTo>
                    <a:pt x="36" y="165"/>
                    <a:pt x="34" y="155"/>
                    <a:pt x="32" y="146"/>
                  </a:cubicBezTo>
                  <a:cubicBezTo>
                    <a:pt x="30" y="137"/>
                    <a:pt x="28" y="127"/>
                    <a:pt x="25" y="118"/>
                  </a:cubicBezTo>
                  <a:cubicBezTo>
                    <a:pt x="24" y="113"/>
                    <a:pt x="22" y="108"/>
                    <a:pt x="20" y="103"/>
                  </a:cubicBezTo>
                  <a:cubicBezTo>
                    <a:pt x="18" y="95"/>
                    <a:pt x="15" y="88"/>
                    <a:pt x="14" y="80"/>
                  </a:cubicBezTo>
                  <a:cubicBezTo>
                    <a:pt x="13" y="74"/>
                    <a:pt x="11" y="68"/>
                    <a:pt x="10" y="63"/>
                  </a:cubicBezTo>
                  <a:cubicBezTo>
                    <a:pt x="5" y="42"/>
                    <a:pt x="0" y="22"/>
                    <a:pt x="5" y="0"/>
                  </a:cubicBezTo>
                  <a:cubicBezTo>
                    <a:pt x="5" y="0"/>
                    <a:pt x="5" y="0"/>
                    <a:pt x="6" y="0"/>
                  </a:cubicBezTo>
                  <a:cubicBezTo>
                    <a:pt x="6" y="0"/>
                    <a:pt x="7" y="0"/>
                    <a:pt x="7" y="1"/>
                  </a:cubicBezTo>
                  <a:cubicBezTo>
                    <a:pt x="2" y="22"/>
                    <a:pt x="7" y="42"/>
                    <a:pt x="12" y="62"/>
                  </a:cubicBezTo>
                  <a:cubicBezTo>
                    <a:pt x="13" y="68"/>
                    <a:pt x="15" y="74"/>
                    <a:pt x="16" y="79"/>
                  </a:cubicBezTo>
                  <a:cubicBezTo>
                    <a:pt x="17" y="87"/>
                    <a:pt x="20" y="95"/>
                    <a:pt x="22" y="102"/>
                  </a:cubicBezTo>
                  <a:cubicBezTo>
                    <a:pt x="24" y="107"/>
                    <a:pt x="25" y="112"/>
                    <a:pt x="27" y="117"/>
                  </a:cubicBezTo>
                  <a:cubicBezTo>
                    <a:pt x="29" y="127"/>
                    <a:pt x="32" y="136"/>
                    <a:pt x="34" y="146"/>
                  </a:cubicBezTo>
                  <a:cubicBezTo>
                    <a:pt x="36" y="155"/>
                    <a:pt x="38" y="164"/>
                    <a:pt x="40" y="174"/>
                  </a:cubicBezTo>
                  <a:cubicBezTo>
                    <a:pt x="44" y="187"/>
                    <a:pt x="49" y="205"/>
                    <a:pt x="53" y="223"/>
                  </a:cubicBezTo>
                  <a:cubicBezTo>
                    <a:pt x="54" y="225"/>
                    <a:pt x="54" y="228"/>
                    <a:pt x="55" y="231"/>
                  </a:cubicBezTo>
                  <a:cubicBezTo>
                    <a:pt x="58" y="240"/>
                    <a:pt x="61" y="251"/>
                    <a:pt x="59" y="258"/>
                  </a:cubicBezTo>
                  <a:cubicBezTo>
                    <a:pt x="59" y="259"/>
                    <a:pt x="59" y="259"/>
                    <a:pt x="58" y="259"/>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0" name="Google Shape;590;p24"/>
            <p:cNvSpPr/>
            <p:nvPr/>
          </p:nvSpPr>
          <p:spPr>
            <a:xfrm>
              <a:off x="7231063" y="233363"/>
              <a:ext cx="146050" cy="619125"/>
            </a:xfrm>
            <a:custGeom>
              <a:rect b="b" l="l" r="r" t="t"/>
              <a:pathLst>
                <a:path extrusionOk="0" h="253" w="60">
                  <a:moveTo>
                    <a:pt x="57" y="253"/>
                  </a:moveTo>
                  <a:cubicBezTo>
                    <a:pt x="57" y="253"/>
                    <a:pt x="57" y="253"/>
                    <a:pt x="57" y="253"/>
                  </a:cubicBezTo>
                  <a:cubicBezTo>
                    <a:pt x="57" y="252"/>
                    <a:pt x="56" y="252"/>
                    <a:pt x="56" y="251"/>
                  </a:cubicBezTo>
                  <a:cubicBezTo>
                    <a:pt x="58" y="245"/>
                    <a:pt x="55" y="234"/>
                    <a:pt x="52" y="225"/>
                  </a:cubicBezTo>
                  <a:cubicBezTo>
                    <a:pt x="51" y="222"/>
                    <a:pt x="51" y="219"/>
                    <a:pt x="50" y="217"/>
                  </a:cubicBezTo>
                  <a:cubicBezTo>
                    <a:pt x="46" y="199"/>
                    <a:pt x="41" y="181"/>
                    <a:pt x="37" y="168"/>
                  </a:cubicBezTo>
                  <a:cubicBezTo>
                    <a:pt x="35" y="159"/>
                    <a:pt x="33" y="149"/>
                    <a:pt x="31" y="140"/>
                  </a:cubicBezTo>
                  <a:cubicBezTo>
                    <a:pt x="29" y="130"/>
                    <a:pt x="26" y="121"/>
                    <a:pt x="24" y="112"/>
                  </a:cubicBezTo>
                  <a:cubicBezTo>
                    <a:pt x="23" y="107"/>
                    <a:pt x="21" y="102"/>
                    <a:pt x="19" y="97"/>
                  </a:cubicBezTo>
                  <a:cubicBezTo>
                    <a:pt x="17" y="89"/>
                    <a:pt x="14" y="81"/>
                    <a:pt x="13" y="74"/>
                  </a:cubicBezTo>
                  <a:cubicBezTo>
                    <a:pt x="11" y="67"/>
                    <a:pt x="10" y="61"/>
                    <a:pt x="8" y="55"/>
                  </a:cubicBezTo>
                  <a:cubicBezTo>
                    <a:pt x="4" y="37"/>
                    <a:pt x="0" y="21"/>
                    <a:pt x="4" y="1"/>
                  </a:cubicBezTo>
                  <a:cubicBezTo>
                    <a:pt x="4" y="0"/>
                    <a:pt x="5" y="0"/>
                    <a:pt x="5" y="0"/>
                  </a:cubicBezTo>
                  <a:cubicBezTo>
                    <a:pt x="6" y="0"/>
                    <a:pt x="6" y="0"/>
                    <a:pt x="6" y="1"/>
                  </a:cubicBezTo>
                  <a:cubicBezTo>
                    <a:pt x="2" y="21"/>
                    <a:pt x="6" y="37"/>
                    <a:pt x="10" y="55"/>
                  </a:cubicBezTo>
                  <a:cubicBezTo>
                    <a:pt x="12" y="61"/>
                    <a:pt x="13" y="67"/>
                    <a:pt x="15" y="73"/>
                  </a:cubicBezTo>
                  <a:cubicBezTo>
                    <a:pt x="16" y="81"/>
                    <a:pt x="19" y="89"/>
                    <a:pt x="21" y="96"/>
                  </a:cubicBezTo>
                  <a:cubicBezTo>
                    <a:pt x="23" y="101"/>
                    <a:pt x="24" y="106"/>
                    <a:pt x="26" y="111"/>
                  </a:cubicBezTo>
                  <a:cubicBezTo>
                    <a:pt x="28" y="120"/>
                    <a:pt x="30" y="130"/>
                    <a:pt x="33" y="139"/>
                  </a:cubicBezTo>
                  <a:cubicBezTo>
                    <a:pt x="35" y="149"/>
                    <a:pt x="37" y="158"/>
                    <a:pt x="39" y="167"/>
                  </a:cubicBezTo>
                  <a:cubicBezTo>
                    <a:pt x="43" y="181"/>
                    <a:pt x="48" y="199"/>
                    <a:pt x="52" y="216"/>
                  </a:cubicBezTo>
                  <a:cubicBezTo>
                    <a:pt x="52" y="219"/>
                    <a:pt x="53" y="221"/>
                    <a:pt x="54" y="224"/>
                  </a:cubicBezTo>
                  <a:cubicBezTo>
                    <a:pt x="57" y="234"/>
                    <a:pt x="60" y="244"/>
                    <a:pt x="58" y="252"/>
                  </a:cubicBezTo>
                  <a:cubicBezTo>
                    <a:pt x="58" y="252"/>
                    <a:pt x="58" y="253"/>
                    <a:pt x="57" y="25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1" name="Google Shape;591;p24"/>
            <p:cNvSpPr/>
            <p:nvPr/>
          </p:nvSpPr>
          <p:spPr>
            <a:xfrm>
              <a:off x="7194551" y="234950"/>
              <a:ext cx="146050" cy="601662"/>
            </a:xfrm>
            <a:custGeom>
              <a:rect b="b" l="l" r="r" t="t"/>
              <a:pathLst>
                <a:path extrusionOk="0" h="246" w="60">
                  <a:moveTo>
                    <a:pt x="58" y="246"/>
                  </a:moveTo>
                  <a:cubicBezTo>
                    <a:pt x="58" y="246"/>
                    <a:pt x="53" y="227"/>
                    <a:pt x="51" y="218"/>
                  </a:cubicBezTo>
                  <a:cubicBezTo>
                    <a:pt x="47" y="200"/>
                    <a:pt x="42" y="182"/>
                    <a:pt x="39" y="169"/>
                  </a:cubicBezTo>
                  <a:cubicBezTo>
                    <a:pt x="36" y="159"/>
                    <a:pt x="34" y="150"/>
                    <a:pt x="32" y="141"/>
                  </a:cubicBezTo>
                  <a:cubicBezTo>
                    <a:pt x="30" y="131"/>
                    <a:pt x="27" y="122"/>
                    <a:pt x="25" y="112"/>
                  </a:cubicBezTo>
                  <a:cubicBezTo>
                    <a:pt x="24" y="107"/>
                    <a:pt x="22" y="102"/>
                    <a:pt x="20" y="98"/>
                  </a:cubicBezTo>
                  <a:cubicBezTo>
                    <a:pt x="18" y="90"/>
                    <a:pt x="15" y="82"/>
                    <a:pt x="14" y="74"/>
                  </a:cubicBezTo>
                  <a:cubicBezTo>
                    <a:pt x="12" y="67"/>
                    <a:pt x="11" y="60"/>
                    <a:pt x="9" y="54"/>
                  </a:cubicBezTo>
                  <a:cubicBezTo>
                    <a:pt x="4" y="36"/>
                    <a:pt x="0" y="21"/>
                    <a:pt x="4" y="1"/>
                  </a:cubicBezTo>
                  <a:cubicBezTo>
                    <a:pt x="4" y="0"/>
                    <a:pt x="5" y="0"/>
                    <a:pt x="5" y="0"/>
                  </a:cubicBezTo>
                  <a:cubicBezTo>
                    <a:pt x="6" y="0"/>
                    <a:pt x="6" y="1"/>
                    <a:pt x="6" y="1"/>
                  </a:cubicBezTo>
                  <a:cubicBezTo>
                    <a:pt x="2" y="21"/>
                    <a:pt x="6" y="36"/>
                    <a:pt x="11" y="53"/>
                  </a:cubicBezTo>
                  <a:cubicBezTo>
                    <a:pt x="12" y="60"/>
                    <a:pt x="14" y="67"/>
                    <a:pt x="16" y="74"/>
                  </a:cubicBezTo>
                  <a:cubicBezTo>
                    <a:pt x="17" y="82"/>
                    <a:pt x="20" y="90"/>
                    <a:pt x="22" y="97"/>
                  </a:cubicBezTo>
                  <a:cubicBezTo>
                    <a:pt x="24" y="102"/>
                    <a:pt x="25" y="107"/>
                    <a:pt x="27" y="112"/>
                  </a:cubicBezTo>
                  <a:cubicBezTo>
                    <a:pt x="29" y="121"/>
                    <a:pt x="31" y="131"/>
                    <a:pt x="34" y="140"/>
                  </a:cubicBezTo>
                  <a:cubicBezTo>
                    <a:pt x="36" y="149"/>
                    <a:pt x="38" y="159"/>
                    <a:pt x="40" y="168"/>
                  </a:cubicBezTo>
                  <a:cubicBezTo>
                    <a:pt x="44" y="182"/>
                    <a:pt x="49" y="199"/>
                    <a:pt x="53" y="217"/>
                  </a:cubicBezTo>
                  <a:cubicBezTo>
                    <a:pt x="55" y="227"/>
                    <a:pt x="60" y="245"/>
                    <a:pt x="60" y="245"/>
                  </a:cubicBezTo>
                  <a:lnTo>
                    <a:pt x="58" y="24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2" name="Google Shape;592;p24"/>
            <p:cNvSpPr/>
            <p:nvPr/>
          </p:nvSpPr>
          <p:spPr>
            <a:xfrm>
              <a:off x="7273926" y="179388"/>
              <a:ext cx="187325" cy="715962"/>
            </a:xfrm>
            <a:custGeom>
              <a:rect b="b" l="l" r="r" t="t"/>
              <a:pathLst>
                <a:path extrusionOk="0" h="293" w="76">
                  <a:moveTo>
                    <a:pt x="68" y="290"/>
                  </a:moveTo>
                  <a:cubicBezTo>
                    <a:pt x="68" y="290"/>
                    <a:pt x="60" y="293"/>
                    <a:pt x="58" y="288"/>
                  </a:cubicBezTo>
                  <a:cubicBezTo>
                    <a:pt x="52" y="273"/>
                    <a:pt x="0" y="63"/>
                    <a:pt x="1" y="25"/>
                  </a:cubicBezTo>
                  <a:cubicBezTo>
                    <a:pt x="2" y="18"/>
                    <a:pt x="37" y="0"/>
                    <a:pt x="43" y="2"/>
                  </a:cubicBezTo>
                  <a:cubicBezTo>
                    <a:pt x="46" y="4"/>
                    <a:pt x="41" y="128"/>
                    <a:pt x="42" y="130"/>
                  </a:cubicBezTo>
                  <a:cubicBezTo>
                    <a:pt x="45" y="136"/>
                    <a:pt x="46" y="143"/>
                    <a:pt x="47" y="150"/>
                  </a:cubicBezTo>
                  <a:cubicBezTo>
                    <a:pt x="51" y="163"/>
                    <a:pt x="55" y="176"/>
                    <a:pt x="59" y="188"/>
                  </a:cubicBezTo>
                  <a:cubicBezTo>
                    <a:pt x="62" y="199"/>
                    <a:pt x="66" y="210"/>
                    <a:pt x="70" y="221"/>
                  </a:cubicBezTo>
                  <a:cubicBezTo>
                    <a:pt x="73" y="231"/>
                    <a:pt x="73" y="240"/>
                    <a:pt x="74" y="250"/>
                  </a:cubicBezTo>
                  <a:cubicBezTo>
                    <a:pt x="75" y="255"/>
                    <a:pt x="76" y="259"/>
                    <a:pt x="76" y="264"/>
                  </a:cubicBezTo>
                  <a:cubicBezTo>
                    <a:pt x="75" y="268"/>
                    <a:pt x="75" y="274"/>
                    <a:pt x="73" y="278"/>
                  </a:cubicBezTo>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3" name="Google Shape;593;p24"/>
            <p:cNvSpPr/>
            <p:nvPr/>
          </p:nvSpPr>
          <p:spPr>
            <a:xfrm>
              <a:off x="7269163" y="77788"/>
              <a:ext cx="617537" cy="812800"/>
            </a:xfrm>
            <a:custGeom>
              <a:rect b="b" l="l" r="r" t="t"/>
              <a:pathLst>
                <a:path extrusionOk="0" h="332" w="252">
                  <a:moveTo>
                    <a:pt x="252" y="267"/>
                  </a:moveTo>
                  <a:cubicBezTo>
                    <a:pt x="195" y="294"/>
                    <a:pt x="89" y="326"/>
                    <a:pt x="67" y="332"/>
                  </a:cubicBezTo>
                  <a:cubicBezTo>
                    <a:pt x="60" y="317"/>
                    <a:pt x="0" y="68"/>
                    <a:pt x="8" y="60"/>
                  </a:cubicBezTo>
                  <a:cubicBezTo>
                    <a:pt x="23" y="45"/>
                    <a:pt x="174" y="0"/>
                    <a:pt x="188" y="6"/>
                  </a:cubicBezTo>
                  <a:cubicBezTo>
                    <a:pt x="188" y="6"/>
                    <a:pt x="247" y="245"/>
                    <a:pt x="252" y="267"/>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4" name="Google Shape;594;p24"/>
            <p:cNvSpPr/>
            <p:nvPr/>
          </p:nvSpPr>
          <p:spPr>
            <a:xfrm>
              <a:off x="7477126" y="577850"/>
              <a:ext cx="30163" cy="28575"/>
            </a:xfrm>
            <a:custGeom>
              <a:rect b="b" l="l" r="r" t="t"/>
              <a:pathLst>
                <a:path extrusionOk="0" h="12" w="12">
                  <a:moveTo>
                    <a:pt x="2" y="2"/>
                  </a:moveTo>
                  <a:cubicBezTo>
                    <a:pt x="4" y="0"/>
                    <a:pt x="8" y="0"/>
                    <a:pt x="10" y="2"/>
                  </a:cubicBezTo>
                  <a:cubicBezTo>
                    <a:pt x="12" y="4"/>
                    <a:pt x="12" y="7"/>
                    <a:pt x="10" y="9"/>
                  </a:cubicBezTo>
                  <a:cubicBezTo>
                    <a:pt x="8" y="12"/>
                    <a:pt x="5" y="12"/>
                    <a:pt x="3" y="10"/>
                  </a:cubicBezTo>
                  <a:cubicBezTo>
                    <a:pt x="0" y="8"/>
                    <a:pt x="0" y="4"/>
                    <a:pt x="2" y="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5" name="Google Shape;595;p24"/>
            <p:cNvSpPr/>
            <p:nvPr/>
          </p:nvSpPr>
          <p:spPr>
            <a:xfrm>
              <a:off x="7673976" y="533400"/>
              <a:ext cx="28575" cy="30163"/>
            </a:xfrm>
            <a:custGeom>
              <a:rect b="b" l="l" r="r" t="t"/>
              <a:pathLst>
                <a:path extrusionOk="0" h="12" w="12">
                  <a:moveTo>
                    <a:pt x="2" y="2"/>
                  </a:moveTo>
                  <a:cubicBezTo>
                    <a:pt x="4" y="0"/>
                    <a:pt x="7" y="0"/>
                    <a:pt x="9" y="2"/>
                  </a:cubicBezTo>
                  <a:cubicBezTo>
                    <a:pt x="12" y="4"/>
                    <a:pt x="12" y="8"/>
                    <a:pt x="10" y="10"/>
                  </a:cubicBezTo>
                  <a:cubicBezTo>
                    <a:pt x="8" y="12"/>
                    <a:pt x="4" y="12"/>
                    <a:pt x="2" y="10"/>
                  </a:cubicBezTo>
                  <a:cubicBezTo>
                    <a:pt x="0" y="8"/>
                    <a:pt x="0" y="5"/>
                    <a:pt x="2" y="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6" name="Google Shape;596;p24"/>
            <p:cNvSpPr/>
            <p:nvPr/>
          </p:nvSpPr>
          <p:spPr>
            <a:xfrm>
              <a:off x="7281863" y="730250"/>
              <a:ext cx="433388" cy="209550"/>
            </a:xfrm>
            <a:custGeom>
              <a:rect b="b" l="l" r="r" t="t"/>
              <a:pathLst>
                <a:path extrusionOk="0" h="86" w="177">
                  <a:moveTo>
                    <a:pt x="176" y="30"/>
                  </a:moveTo>
                  <a:cubicBezTo>
                    <a:pt x="177" y="19"/>
                    <a:pt x="163" y="14"/>
                    <a:pt x="155" y="11"/>
                  </a:cubicBezTo>
                  <a:cubicBezTo>
                    <a:pt x="126" y="0"/>
                    <a:pt x="93" y="2"/>
                    <a:pt x="62" y="5"/>
                  </a:cubicBezTo>
                  <a:cubicBezTo>
                    <a:pt x="33" y="8"/>
                    <a:pt x="0" y="30"/>
                    <a:pt x="17" y="62"/>
                  </a:cubicBezTo>
                  <a:cubicBezTo>
                    <a:pt x="27" y="80"/>
                    <a:pt x="52" y="84"/>
                    <a:pt x="70" y="82"/>
                  </a:cubicBezTo>
                  <a:cubicBezTo>
                    <a:pt x="78" y="81"/>
                    <a:pt x="85" y="77"/>
                    <a:pt x="93" y="78"/>
                  </a:cubicBezTo>
                  <a:cubicBezTo>
                    <a:pt x="106" y="79"/>
                    <a:pt x="117" y="86"/>
                    <a:pt x="130" y="86"/>
                  </a:cubicBezTo>
                  <a:cubicBezTo>
                    <a:pt x="158" y="86"/>
                    <a:pt x="176" y="59"/>
                    <a:pt x="176" y="3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7" name="Google Shape;597;p24"/>
            <p:cNvSpPr/>
            <p:nvPr/>
          </p:nvSpPr>
          <p:spPr>
            <a:xfrm>
              <a:off x="7453313" y="900113"/>
              <a:ext cx="82550" cy="58737"/>
            </a:xfrm>
            <a:custGeom>
              <a:rect b="b" l="l" r="r" t="t"/>
              <a:pathLst>
                <a:path extrusionOk="0" h="24" w="34">
                  <a:moveTo>
                    <a:pt x="34" y="10"/>
                  </a:moveTo>
                  <a:cubicBezTo>
                    <a:pt x="30" y="15"/>
                    <a:pt x="26" y="24"/>
                    <a:pt x="18" y="23"/>
                  </a:cubicBezTo>
                  <a:cubicBezTo>
                    <a:pt x="14" y="22"/>
                    <a:pt x="7" y="17"/>
                    <a:pt x="4" y="14"/>
                  </a:cubicBezTo>
                  <a:cubicBezTo>
                    <a:pt x="0" y="9"/>
                    <a:pt x="0" y="7"/>
                    <a:pt x="5" y="4"/>
                  </a:cubicBezTo>
                  <a:cubicBezTo>
                    <a:pt x="15" y="0"/>
                    <a:pt x="30" y="5"/>
                    <a:pt x="34" y="1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8" name="Google Shape;598;p24"/>
            <p:cNvSpPr/>
            <p:nvPr/>
          </p:nvSpPr>
          <p:spPr>
            <a:xfrm>
              <a:off x="7429501" y="465138"/>
              <a:ext cx="173037" cy="82550"/>
            </a:xfrm>
            <a:custGeom>
              <a:rect b="b" l="l" r="r" t="t"/>
              <a:pathLst>
                <a:path extrusionOk="0" h="34" w="71">
                  <a:moveTo>
                    <a:pt x="59" y="5"/>
                  </a:moveTo>
                  <a:cubicBezTo>
                    <a:pt x="71" y="12"/>
                    <a:pt x="64" y="31"/>
                    <a:pt x="51" y="32"/>
                  </a:cubicBezTo>
                  <a:cubicBezTo>
                    <a:pt x="36" y="34"/>
                    <a:pt x="32" y="14"/>
                    <a:pt x="17" y="16"/>
                  </a:cubicBezTo>
                  <a:cubicBezTo>
                    <a:pt x="12" y="19"/>
                    <a:pt x="10" y="23"/>
                    <a:pt x="14" y="26"/>
                  </a:cubicBezTo>
                  <a:cubicBezTo>
                    <a:pt x="0" y="17"/>
                    <a:pt x="13" y="6"/>
                    <a:pt x="23" y="3"/>
                  </a:cubicBezTo>
                  <a:cubicBezTo>
                    <a:pt x="35" y="0"/>
                    <a:pt x="45" y="5"/>
                    <a:pt x="59" y="5"/>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9" name="Google Shape;599;p24"/>
            <p:cNvSpPr/>
            <p:nvPr/>
          </p:nvSpPr>
          <p:spPr>
            <a:xfrm>
              <a:off x="7551738" y="420688"/>
              <a:ext cx="153987" cy="120650"/>
            </a:xfrm>
            <a:custGeom>
              <a:rect b="b" l="l" r="r" t="t"/>
              <a:pathLst>
                <a:path extrusionOk="0" h="49" w="63">
                  <a:moveTo>
                    <a:pt x="6" y="23"/>
                  </a:moveTo>
                  <a:cubicBezTo>
                    <a:pt x="0" y="36"/>
                    <a:pt x="16" y="49"/>
                    <a:pt x="27" y="43"/>
                  </a:cubicBezTo>
                  <a:cubicBezTo>
                    <a:pt x="41" y="36"/>
                    <a:pt x="34" y="17"/>
                    <a:pt x="48" y="11"/>
                  </a:cubicBezTo>
                  <a:cubicBezTo>
                    <a:pt x="54" y="11"/>
                    <a:pt x="58" y="13"/>
                    <a:pt x="56" y="18"/>
                  </a:cubicBezTo>
                  <a:cubicBezTo>
                    <a:pt x="63" y="3"/>
                    <a:pt x="46" y="0"/>
                    <a:pt x="36" y="3"/>
                  </a:cubicBezTo>
                  <a:cubicBezTo>
                    <a:pt x="24" y="6"/>
                    <a:pt x="18" y="17"/>
                    <a:pt x="6" y="2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0" name="Google Shape;600;p24"/>
            <p:cNvSpPr/>
            <p:nvPr/>
          </p:nvSpPr>
          <p:spPr>
            <a:xfrm>
              <a:off x="7034213" y="668338"/>
              <a:ext cx="261938" cy="320675"/>
            </a:xfrm>
            <a:custGeom>
              <a:rect b="b" l="l" r="r" t="t"/>
              <a:pathLst>
                <a:path extrusionOk="0" h="131" w="107">
                  <a:moveTo>
                    <a:pt x="8" y="0"/>
                  </a:moveTo>
                  <a:cubicBezTo>
                    <a:pt x="38" y="39"/>
                    <a:pt x="79" y="71"/>
                    <a:pt x="107" y="111"/>
                  </a:cubicBezTo>
                  <a:cubicBezTo>
                    <a:pt x="92" y="131"/>
                    <a:pt x="78" y="100"/>
                    <a:pt x="69" y="88"/>
                  </a:cubicBezTo>
                  <a:cubicBezTo>
                    <a:pt x="52" y="68"/>
                    <a:pt x="36" y="48"/>
                    <a:pt x="20" y="28"/>
                  </a:cubicBezTo>
                  <a:cubicBezTo>
                    <a:pt x="13" y="20"/>
                    <a:pt x="6" y="12"/>
                    <a:pt x="0" y="3"/>
                  </a:cubicBezTo>
                  <a:cubicBezTo>
                    <a:pt x="1" y="2"/>
                    <a:pt x="2" y="1"/>
                    <a:pt x="8"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1" name="Google Shape;601;p24"/>
            <p:cNvSpPr/>
            <p:nvPr/>
          </p:nvSpPr>
          <p:spPr>
            <a:xfrm>
              <a:off x="7245351" y="868363"/>
              <a:ext cx="193675" cy="257175"/>
            </a:xfrm>
            <a:custGeom>
              <a:rect b="b" l="l" r="r" t="t"/>
              <a:pathLst>
                <a:path extrusionOk="0" h="105" w="79">
                  <a:moveTo>
                    <a:pt x="18" y="29"/>
                  </a:moveTo>
                  <a:cubicBezTo>
                    <a:pt x="53" y="0"/>
                    <a:pt x="53" y="92"/>
                    <a:pt x="79" y="68"/>
                  </a:cubicBezTo>
                  <a:cubicBezTo>
                    <a:pt x="76" y="80"/>
                    <a:pt x="70" y="90"/>
                    <a:pt x="58" y="97"/>
                  </a:cubicBezTo>
                  <a:cubicBezTo>
                    <a:pt x="44" y="105"/>
                    <a:pt x="34" y="98"/>
                    <a:pt x="24" y="87"/>
                  </a:cubicBezTo>
                  <a:cubicBezTo>
                    <a:pt x="16" y="78"/>
                    <a:pt x="3" y="64"/>
                    <a:pt x="1" y="52"/>
                  </a:cubicBezTo>
                  <a:cubicBezTo>
                    <a:pt x="0" y="46"/>
                    <a:pt x="7" y="21"/>
                    <a:pt x="18" y="29"/>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2" name="Google Shape;602;p24"/>
            <p:cNvSpPr/>
            <p:nvPr/>
          </p:nvSpPr>
          <p:spPr>
            <a:xfrm>
              <a:off x="7286626" y="969963"/>
              <a:ext cx="161925" cy="173037"/>
            </a:xfrm>
            <a:custGeom>
              <a:rect b="b" l="l" r="r" t="t"/>
              <a:pathLst>
                <a:path extrusionOk="0" h="71" w="66">
                  <a:moveTo>
                    <a:pt x="66" y="31"/>
                  </a:moveTo>
                  <a:cubicBezTo>
                    <a:pt x="59" y="19"/>
                    <a:pt x="50" y="35"/>
                    <a:pt x="45" y="18"/>
                  </a:cubicBezTo>
                  <a:cubicBezTo>
                    <a:pt x="43" y="13"/>
                    <a:pt x="41" y="0"/>
                    <a:pt x="33" y="5"/>
                  </a:cubicBezTo>
                  <a:cubicBezTo>
                    <a:pt x="28" y="9"/>
                    <a:pt x="34" y="17"/>
                    <a:pt x="28" y="23"/>
                  </a:cubicBezTo>
                  <a:cubicBezTo>
                    <a:pt x="23" y="19"/>
                    <a:pt x="20" y="13"/>
                    <a:pt x="14" y="9"/>
                  </a:cubicBezTo>
                  <a:cubicBezTo>
                    <a:pt x="1" y="13"/>
                    <a:pt x="17" y="19"/>
                    <a:pt x="11" y="25"/>
                  </a:cubicBezTo>
                  <a:cubicBezTo>
                    <a:pt x="8" y="23"/>
                    <a:pt x="1" y="23"/>
                    <a:pt x="1" y="28"/>
                  </a:cubicBezTo>
                  <a:cubicBezTo>
                    <a:pt x="0" y="32"/>
                    <a:pt x="8" y="36"/>
                    <a:pt x="11" y="37"/>
                  </a:cubicBezTo>
                  <a:cubicBezTo>
                    <a:pt x="9" y="40"/>
                    <a:pt x="6" y="42"/>
                    <a:pt x="3" y="44"/>
                  </a:cubicBezTo>
                  <a:cubicBezTo>
                    <a:pt x="10" y="55"/>
                    <a:pt x="22" y="71"/>
                    <a:pt x="36" y="66"/>
                  </a:cubicBezTo>
                  <a:cubicBezTo>
                    <a:pt x="53" y="61"/>
                    <a:pt x="58" y="44"/>
                    <a:pt x="66" y="31"/>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3" name="Google Shape;603;p24"/>
            <p:cNvSpPr/>
            <p:nvPr/>
          </p:nvSpPr>
          <p:spPr>
            <a:xfrm>
              <a:off x="7453313" y="1023938"/>
              <a:ext cx="41275" cy="58737"/>
            </a:xfrm>
            <a:custGeom>
              <a:rect b="b" l="l" r="r" t="t"/>
              <a:pathLst>
                <a:path extrusionOk="0" h="24" w="17">
                  <a:moveTo>
                    <a:pt x="0" y="23"/>
                  </a:moveTo>
                  <a:cubicBezTo>
                    <a:pt x="1" y="20"/>
                    <a:pt x="14" y="0"/>
                    <a:pt x="16" y="12"/>
                  </a:cubicBezTo>
                  <a:cubicBezTo>
                    <a:pt x="17" y="18"/>
                    <a:pt x="5" y="23"/>
                    <a:pt x="1" y="24"/>
                  </a:cubicBezTo>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4" name="Google Shape;604;p24"/>
            <p:cNvSpPr/>
            <p:nvPr/>
          </p:nvSpPr>
          <p:spPr>
            <a:xfrm>
              <a:off x="7458076" y="925513"/>
              <a:ext cx="30163" cy="26988"/>
            </a:xfrm>
            <a:custGeom>
              <a:rect b="b" l="l" r="r" t="t"/>
              <a:pathLst>
                <a:path extrusionOk="0" h="11" w="12">
                  <a:moveTo>
                    <a:pt x="12" y="11"/>
                  </a:moveTo>
                  <a:cubicBezTo>
                    <a:pt x="10" y="6"/>
                    <a:pt x="10" y="3"/>
                    <a:pt x="6" y="0"/>
                  </a:cubicBezTo>
                  <a:cubicBezTo>
                    <a:pt x="0" y="2"/>
                    <a:pt x="2" y="8"/>
                    <a:pt x="7" y="10"/>
                  </a:cubicBezTo>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5" name="Google Shape;605;p24"/>
            <p:cNvSpPr/>
            <p:nvPr/>
          </p:nvSpPr>
          <p:spPr>
            <a:xfrm>
              <a:off x="7118351" y="527050"/>
              <a:ext cx="295275" cy="228600"/>
            </a:xfrm>
            <a:custGeom>
              <a:rect b="b" l="l" r="r" t="t"/>
              <a:pathLst>
                <a:path extrusionOk="0" h="94" w="121">
                  <a:moveTo>
                    <a:pt x="10" y="94"/>
                  </a:moveTo>
                  <a:cubicBezTo>
                    <a:pt x="8" y="94"/>
                    <a:pt x="6" y="92"/>
                    <a:pt x="6" y="90"/>
                  </a:cubicBezTo>
                  <a:cubicBezTo>
                    <a:pt x="3" y="76"/>
                    <a:pt x="0" y="62"/>
                    <a:pt x="10" y="47"/>
                  </a:cubicBezTo>
                  <a:cubicBezTo>
                    <a:pt x="15" y="38"/>
                    <a:pt x="23" y="30"/>
                    <a:pt x="34" y="23"/>
                  </a:cubicBezTo>
                  <a:cubicBezTo>
                    <a:pt x="44" y="17"/>
                    <a:pt x="58" y="8"/>
                    <a:pt x="72" y="5"/>
                  </a:cubicBezTo>
                  <a:cubicBezTo>
                    <a:pt x="74" y="4"/>
                    <a:pt x="74" y="4"/>
                    <a:pt x="74" y="4"/>
                  </a:cubicBezTo>
                  <a:cubicBezTo>
                    <a:pt x="82" y="2"/>
                    <a:pt x="91" y="0"/>
                    <a:pt x="100" y="1"/>
                  </a:cubicBezTo>
                  <a:cubicBezTo>
                    <a:pt x="104" y="2"/>
                    <a:pt x="108" y="3"/>
                    <a:pt x="113" y="5"/>
                  </a:cubicBezTo>
                  <a:cubicBezTo>
                    <a:pt x="114" y="5"/>
                    <a:pt x="116" y="6"/>
                    <a:pt x="118" y="6"/>
                  </a:cubicBezTo>
                  <a:cubicBezTo>
                    <a:pt x="120" y="7"/>
                    <a:pt x="121" y="9"/>
                    <a:pt x="120" y="11"/>
                  </a:cubicBezTo>
                  <a:cubicBezTo>
                    <a:pt x="120" y="13"/>
                    <a:pt x="118" y="14"/>
                    <a:pt x="116" y="13"/>
                  </a:cubicBezTo>
                  <a:cubicBezTo>
                    <a:pt x="114" y="13"/>
                    <a:pt x="112" y="12"/>
                    <a:pt x="110" y="12"/>
                  </a:cubicBezTo>
                  <a:cubicBezTo>
                    <a:pt x="106" y="11"/>
                    <a:pt x="102" y="9"/>
                    <a:pt x="99" y="9"/>
                  </a:cubicBezTo>
                  <a:cubicBezTo>
                    <a:pt x="92" y="8"/>
                    <a:pt x="83" y="10"/>
                    <a:pt x="76" y="12"/>
                  </a:cubicBezTo>
                  <a:cubicBezTo>
                    <a:pt x="74" y="12"/>
                    <a:pt x="74" y="12"/>
                    <a:pt x="74" y="12"/>
                  </a:cubicBezTo>
                  <a:cubicBezTo>
                    <a:pt x="61" y="16"/>
                    <a:pt x="48" y="23"/>
                    <a:pt x="38" y="30"/>
                  </a:cubicBezTo>
                  <a:cubicBezTo>
                    <a:pt x="28" y="36"/>
                    <a:pt x="21" y="43"/>
                    <a:pt x="16" y="51"/>
                  </a:cubicBezTo>
                  <a:cubicBezTo>
                    <a:pt x="8" y="63"/>
                    <a:pt x="11" y="75"/>
                    <a:pt x="13" y="89"/>
                  </a:cubicBezTo>
                  <a:cubicBezTo>
                    <a:pt x="14" y="91"/>
                    <a:pt x="13" y="93"/>
                    <a:pt x="10" y="93"/>
                  </a:cubicBezTo>
                  <a:lnTo>
                    <a:pt x="10" y="9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6" name="Google Shape;606;p24"/>
            <p:cNvSpPr/>
            <p:nvPr/>
          </p:nvSpPr>
          <p:spPr>
            <a:xfrm>
              <a:off x="7081838" y="741363"/>
              <a:ext cx="100013" cy="107950"/>
            </a:xfrm>
            <a:custGeom>
              <a:rect b="b" l="l" r="r" t="t"/>
              <a:pathLst>
                <a:path extrusionOk="0" h="44" w="41">
                  <a:moveTo>
                    <a:pt x="24" y="3"/>
                  </a:moveTo>
                  <a:cubicBezTo>
                    <a:pt x="32" y="0"/>
                    <a:pt x="36" y="11"/>
                    <a:pt x="37" y="17"/>
                  </a:cubicBezTo>
                  <a:cubicBezTo>
                    <a:pt x="38" y="22"/>
                    <a:pt x="41" y="28"/>
                    <a:pt x="37" y="32"/>
                  </a:cubicBezTo>
                  <a:cubicBezTo>
                    <a:pt x="35" y="35"/>
                    <a:pt x="30" y="36"/>
                    <a:pt x="27" y="37"/>
                  </a:cubicBezTo>
                  <a:cubicBezTo>
                    <a:pt x="0" y="44"/>
                    <a:pt x="3" y="4"/>
                    <a:pt x="24" y="3"/>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25"/>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300"/>
              <a:buNone/>
            </a:pPr>
            <a:r>
              <a:t/>
            </a:r>
            <a:endParaRPr/>
          </a:p>
        </p:txBody>
      </p:sp>
      <p:pic>
        <p:nvPicPr>
          <p:cNvPr descr="Sing along &amp; learn with The Kiboomers Preschool Songs &amp; Nursery Rhymes! The Clean Up song video is a great circle time or action song for your daycare, preschool or kindergarten classroom.  Our learning song will help motivate and teach your kids to put away their toys in the class or at home. &#10;&#10;CLEAN UP SONG LYRICS&#10;&#10;Clap clap&#10;Now it's time to clean up&#10;Clap clap&#10;Now it's time to clean up&#10;We had a lot of fun, now that we're done&#10;Clap clap&#10;Now it's time to clean up&#10;Clap clap&#10;Now it's time to clean up&#10;Clap clap&#10;Now it's time to clean up&#10;Girls and boys put away the toys&#10;Clap clap&#10;Now it's time to clean up&#10;Clap clap&#10;Now it's time to clean up&#10;Clap clap&#10;Now it's time to clean up&#10;We had a lot of fun, now that we're done&#10;Clap clap&#10;Now it's time to clean up" id="612" name="Google Shape;612;p25" title="Clean Up Song  - The Kiboomers Preschool Songs &amp; Nursery Rhymes for the Classroom or Daycare">
            <a:hlinkClick r:id="rId3"/>
          </p:cNvPr>
          <p:cNvPicPr preferRelativeResize="0"/>
          <p:nvPr/>
        </p:nvPicPr>
        <p:blipFill rotWithShape="1">
          <a:blip r:embed="rId4">
            <a:alphaModFix/>
          </a:blip>
          <a:srcRect b="0" l="0" r="0" t="0"/>
          <a:stretch/>
        </p:blipFill>
        <p:spPr>
          <a:xfrm>
            <a:off x="1007125" y="566500"/>
            <a:ext cx="7129750" cy="4010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1000"/>
                                        <p:tgtEl>
                                          <p:spTgt spid="6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26"/>
          <p:cNvSpPr txBox="1"/>
          <p:nvPr>
            <p:ph type="title"/>
          </p:nvPr>
        </p:nvSpPr>
        <p:spPr>
          <a:xfrm>
            <a:off x="720000" y="334250"/>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300"/>
              <a:buNone/>
            </a:pPr>
            <a:r>
              <a:rPr lang="en" sz="4000"/>
              <a:t>Let’s Read!</a:t>
            </a:r>
            <a:endParaRPr sz="4000"/>
          </a:p>
        </p:txBody>
      </p:sp>
      <p:pic>
        <p:nvPicPr>
          <p:cNvPr id="618" name="Google Shape;618;p26"/>
          <p:cNvPicPr preferRelativeResize="0"/>
          <p:nvPr/>
        </p:nvPicPr>
        <p:blipFill rotWithShape="1">
          <a:blip r:embed="rId3">
            <a:alphaModFix/>
          </a:blip>
          <a:srcRect b="41804" l="31808" r="24058" t="30338"/>
          <a:stretch/>
        </p:blipFill>
        <p:spPr>
          <a:xfrm>
            <a:off x="359374" y="1297400"/>
            <a:ext cx="4580639" cy="2891351"/>
          </a:xfrm>
          <a:prstGeom prst="rect">
            <a:avLst/>
          </a:prstGeom>
          <a:noFill/>
          <a:ln>
            <a:noFill/>
          </a:ln>
        </p:spPr>
      </p:pic>
      <p:pic>
        <p:nvPicPr>
          <p:cNvPr id="619" name="Google Shape;619;p26"/>
          <p:cNvPicPr preferRelativeResize="0"/>
          <p:nvPr/>
        </p:nvPicPr>
        <p:blipFill rotWithShape="1">
          <a:blip r:embed="rId4">
            <a:alphaModFix/>
          </a:blip>
          <a:srcRect b="0" l="0" r="0" t="0"/>
          <a:stretch/>
        </p:blipFill>
        <p:spPr>
          <a:xfrm>
            <a:off x="5815512" y="1297398"/>
            <a:ext cx="2608488" cy="2891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lementary Activities to Celebrate Children's Book Day by Slidesgo">
  <a:themeElements>
    <a:clrScheme name="Simple Light">
      <a:dk1>
        <a:srgbClr val="5C5367"/>
      </a:dk1>
      <a:lt1>
        <a:srgbClr val="F0F3E8"/>
      </a:lt1>
      <a:dk2>
        <a:srgbClr val="A369A3"/>
      </a:dk2>
      <a:lt2>
        <a:srgbClr val="191919"/>
      </a:lt2>
      <a:accent1>
        <a:srgbClr val="F7E170"/>
      </a:accent1>
      <a:accent2>
        <a:srgbClr val="EEB64F"/>
      </a:accent2>
      <a:accent3>
        <a:srgbClr val="E97D7D"/>
      </a:accent3>
      <a:accent4>
        <a:srgbClr val="A2C4C9"/>
      </a:accent4>
      <a:accent5>
        <a:srgbClr val="87B8EB"/>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