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Bebas Neue"/>
      <p:regular r:id="rId9"/>
    </p:embeddedFont>
    <p:embeddedFont>
      <p:font typeface="Manrope"/>
      <p:regular r:id="rId10"/>
      <p:bold r:id="rId11"/>
    </p:embeddedFont>
    <p:embeddedFont>
      <p:font typeface="Manrope Medium"/>
      <p:regular r:id="rId12"/>
      <p:bold r:id="rId13"/>
    </p:embeddedFont>
    <p:embeddedFont>
      <p:font typeface="Sigmar One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BebasNeu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anrope-bold.fntdata"/><Relationship Id="rId10" Type="http://schemas.openxmlformats.org/officeDocument/2006/relationships/font" Target="fonts/Manrope-regular.fntdata"/><Relationship Id="rId13" Type="http://schemas.openxmlformats.org/officeDocument/2006/relationships/font" Target="fonts/ManropeMedium-bold.fntdata"/><Relationship Id="rId12" Type="http://schemas.openxmlformats.org/officeDocument/2006/relationships/font" Target="fonts/ManropeMedium-regular.fntdata"/><Relationship Id="rId14" Type="http://schemas.openxmlformats.org/officeDocument/2006/relationships/font" Target="fonts/Sigmar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2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g13934c222c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4" name="Google Shape;2454;g13934c222c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My name is Alyssa Tsui (she/her), and I am an occupational therapy student. The title of my final project is called Fun with Food: Feeding Education Strategies for Families and Practitioners. I collaborated with a local clinic to (1) create a brochure for families with resources and strategies on play- and sensory-based feeding, oral motor exercises, food consistency milestones by age, environmental and material considerations during feeding, infant feeding, and how to schedule a feeding evaluation; (2) a supplemental clinician and volunteer guide on the mentioned topics; and (3) an online family resource folder. I chose this project based on my past experiences and interests in feeding therapy as well as my desire to provide a resource that would directly benefit the community on this lesser-known topic. I hope these materials will increase awareness of strategies to address feeding challenges in the home and to trigger a feeding evaluation when needed so that children and their families can get connected to resources earlier.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6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g3dae9442ff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8" name="Google Shape;2468;g3dae9442ff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g3dae9442f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3" name="Google Shape;2473;g3dae9442f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3dae9442ff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0" name="Google Shape;2480;g3dae9442ff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10" Type="http://schemas.openxmlformats.org/officeDocument/2006/relationships/image" Target="../media/image7.png"/><Relationship Id="rId9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2" Type="http://schemas.openxmlformats.org/officeDocument/2006/relationships/image" Target="../media/image2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11" Type="http://schemas.openxmlformats.org/officeDocument/2006/relationships/image" Target="../media/image5.png"/><Relationship Id="rId10" Type="http://schemas.openxmlformats.org/officeDocument/2006/relationships/image" Target="../media/image10.png"/><Relationship Id="rId9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11" Type="http://schemas.openxmlformats.org/officeDocument/2006/relationships/image" Target="../media/image2.png"/><Relationship Id="rId10" Type="http://schemas.openxmlformats.org/officeDocument/2006/relationships/image" Target="../media/image7.png"/><Relationship Id="rId12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11" Type="http://schemas.openxmlformats.org/officeDocument/2006/relationships/image" Target="../media/image10.png"/><Relationship Id="rId10" Type="http://schemas.openxmlformats.org/officeDocument/2006/relationships/image" Target="../media/image2.png"/><Relationship Id="rId12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1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0" Type="http://schemas.openxmlformats.org/officeDocument/2006/relationships/image" Target="../media/image7.png"/><Relationship Id="rId9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10" Type="http://schemas.openxmlformats.org/officeDocument/2006/relationships/image" Target="../media/image10.png"/><Relationship Id="rId9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10" Type="http://schemas.openxmlformats.org/officeDocument/2006/relationships/image" Target="../media/image10.png"/><Relationship Id="rId9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11" Type="http://schemas.openxmlformats.org/officeDocument/2006/relationships/image" Target="../media/image2.png"/><Relationship Id="rId10" Type="http://schemas.openxmlformats.org/officeDocument/2006/relationships/image" Target="../media/image7.png"/><Relationship Id="rId9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1" Type="http://schemas.openxmlformats.org/officeDocument/2006/relationships/image" Target="../media/image2.png"/><Relationship Id="rId10" Type="http://schemas.openxmlformats.org/officeDocument/2006/relationships/image" Target="../media/image8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11" Type="http://schemas.openxmlformats.org/officeDocument/2006/relationships/image" Target="../media/image2.png"/><Relationship Id="rId10" Type="http://schemas.openxmlformats.org/officeDocument/2006/relationships/image" Target="../media/image7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2" Type="http://schemas.openxmlformats.org/officeDocument/2006/relationships/image" Target="../media/image2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11" Type="http://schemas.openxmlformats.org/officeDocument/2006/relationships/image" Target="../media/image10.png"/><Relationship Id="rId10" Type="http://schemas.openxmlformats.org/officeDocument/2006/relationships/image" Target="../media/image2.png"/><Relationship Id="rId9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2" Type="http://schemas.openxmlformats.org/officeDocument/2006/relationships/image" Target="../media/image2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11" Type="http://schemas.openxmlformats.org/officeDocument/2006/relationships/image" Target="../media/image3.png"/><Relationship Id="rId10" Type="http://schemas.openxmlformats.org/officeDocument/2006/relationships/image" Target="../media/image10.png"/><Relationship Id="rId9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0.png"/><Relationship Id="rId13" Type="http://schemas.openxmlformats.org/officeDocument/2006/relationships/hyperlink" Target="http://bit.ly/2TyoMsr" TargetMode="External"/><Relationship Id="rId1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14" Type="http://schemas.openxmlformats.org/officeDocument/2006/relationships/hyperlink" Target="http://bit.ly/2TtBDfr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Layouts/_rels/slideLayout3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1.png"/><Relationship Id="rId1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7.png"/><Relationship Id="rId1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1" Type="http://schemas.openxmlformats.org/officeDocument/2006/relationships/image" Target="../media/image2.png"/><Relationship Id="rId10" Type="http://schemas.openxmlformats.org/officeDocument/2006/relationships/image" Target="../media/image8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11" Type="http://schemas.openxmlformats.org/officeDocument/2006/relationships/image" Target="../media/image2.png"/><Relationship Id="rId10" Type="http://schemas.openxmlformats.org/officeDocument/2006/relationships/image" Target="../media/image7.png"/><Relationship Id="rId9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0" name="Google Shape;10;p2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2"/>
          <p:cNvSpPr txBox="1"/>
          <p:nvPr>
            <p:ph type="ctrTitle"/>
          </p:nvPr>
        </p:nvSpPr>
        <p:spPr>
          <a:xfrm>
            <a:off x="715100" y="1902150"/>
            <a:ext cx="4809300" cy="15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4" name="Google Shape;74;p2"/>
          <p:cNvSpPr txBox="1"/>
          <p:nvPr>
            <p:ph idx="1" type="subTitle"/>
          </p:nvPr>
        </p:nvSpPr>
        <p:spPr>
          <a:xfrm>
            <a:off x="947641" y="3614449"/>
            <a:ext cx="40515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5" name="Google Shape;75;p2"/>
          <p:cNvSpPr txBox="1"/>
          <p:nvPr>
            <p:ph idx="2" type="ctrTitle"/>
          </p:nvPr>
        </p:nvSpPr>
        <p:spPr>
          <a:xfrm>
            <a:off x="715100" y="987725"/>
            <a:ext cx="4809300" cy="9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3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76" name="Google Shape;7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925" y="5549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11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629" name="Google Shape;629;p11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2" name="Google Shape;692;p11"/>
          <p:cNvSpPr txBox="1"/>
          <p:nvPr>
            <p:ph hasCustomPrompt="1" type="title"/>
          </p:nvPr>
        </p:nvSpPr>
        <p:spPr>
          <a:xfrm>
            <a:off x="1284000" y="1475196"/>
            <a:ext cx="6576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93" name="Google Shape;693;p11"/>
          <p:cNvSpPr txBox="1"/>
          <p:nvPr>
            <p:ph idx="1" type="subTitle"/>
          </p:nvPr>
        </p:nvSpPr>
        <p:spPr>
          <a:xfrm>
            <a:off x="2338200" y="2986350"/>
            <a:ext cx="4467600" cy="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694" name="Google Shape;69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188819">
            <a:off x="-2496" y="-357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457991" y="4403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650692">
            <a:off x="6714950" y="3176689"/>
            <a:ext cx="4096345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419822">
            <a:off x="8378779" y="2416825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2313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35582" y="1169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855182">
            <a:off x="-1082275" y="392244"/>
            <a:ext cx="2151278" cy="3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9710" y="2548463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1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705" name="Google Shape;705;p13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" name="Google Shape;768;p13"/>
          <p:cNvSpPr txBox="1"/>
          <p:nvPr>
            <p:ph hasCustomPrompt="1" type="title"/>
          </p:nvPr>
        </p:nvSpPr>
        <p:spPr>
          <a:xfrm>
            <a:off x="1650475" y="1167838"/>
            <a:ext cx="715500" cy="3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9" name="Google Shape;769;p13"/>
          <p:cNvSpPr txBox="1"/>
          <p:nvPr>
            <p:ph idx="1" type="subTitle"/>
          </p:nvPr>
        </p:nvSpPr>
        <p:spPr>
          <a:xfrm>
            <a:off x="893275" y="2229899"/>
            <a:ext cx="22299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0" name="Google Shape;770;p13"/>
          <p:cNvSpPr txBox="1"/>
          <p:nvPr>
            <p:ph hasCustomPrompt="1" idx="2" type="title"/>
          </p:nvPr>
        </p:nvSpPr>
        <p:spPr>
          <a:xfrm>
            <a:off x="4214250" y="1167838"/>
            <a:ext cx="715500" cy="3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1" name="Google Shape;771;p13"/>
          <p:cNvSpPr txBox="1"/>
          <p:nvPr>
            <p:ph idx="3" type="subTitle"/>
          </p:nvPr>
        </p:nvSpPr>
        <p:spPr>
          <a:xfrm>
            <a:off x="3457054" y="2229899"/>
            <a:ext cx="22299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2" name="Google Shape;772;p13"/>
          <p:cNvSpPr txBox="1"/>
          <p:nvPr>
            <p:ph hasCustomPrompt="1" idx="4" type="title"/>
          </p:nvPr>
        </p:nvSpPr>
        <p:spPr>
          <a:xfrm>
            <a:off x="6778050" y="1167838"/>
            <a:ext cx="715500" cy="3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3" name="Google Shape;773;p13"/>
          <p:cNvSpPr txBox="1"/>
          <p:nvPr>
            <p:ph idx="5" type="subTitle"/>
          </p:nvPr>
        </p:nvSpPr>
        <p:spPr>
          <a:xfrm>
            <a:off x="6020832" y="2229899"/>
            <a:ext cx="22299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4" name="Google Shape;774;p13"/>
          <p:cNvSpPr txBox="1"/>
          <p:nvPr>
            <p:ph hasCustomPrompt="1" idx="6" type="title"/>
          </p:nvPr>
        </p:nvSpPr>
        <p:spPr>
          <a:xfrm>
            <a:off x="1650475" y="2976450"/>
            <a:ext cx="715500" cy="3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5" name="Google Shape;775;p13"/>
          <p:cNvSpPr txBox="1"/>
          <p:nvPr>
            <p:ph idx="7" type="subTitle"/>
          </p:nvPr>
        </p:nvSpPr>
        <p:spPr>
          <a:xfrm>
            <a:off x="893275" y="4040625"/>
            <a:ext cx="22299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"/>
          <p:cNvSpPr txBox="1"/>
          <p:nvPr>
            <p:ph hasCustomPrompt="1" idx="8" type="title"/>
          </p:nvPr>
        </p:nvSpPr>
        <p:spPr>
          <a:xfrm>
            <a:off x="4214250" y="2976450"/>
            <a:ext cx="715500" cy="3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7" name="Google Shape;777;p13"/>
          <p:cNvSpPr txBox="1"/>
          <p:nvPr>
            <p:ph idx="9" type="subTitle"/>
          </p:nvPr>
        </p:nvSpPr>
        <p:spPr>
          <a:xfrm>
            <a:off x="3457050" y="4040625"/>
            <a:ext cx="22299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8" name="Google Shape;778;p13"/>
          <p:cNvSpPr txBox="1"/>
          <p:nvPr>
            <p:ph hasCustomPrompt="1" idx="13" type="title"/>
          </p:nvPr>
        </p:nvSpPr>
        <p:spPr>
          <a:xfrm>
            <a:off x="6778104" y="2976523"/>
            <a:ext cx="715500" cy="3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9" name="Google Shape;779;p13"/>
          <p:cNvSpPr txBox="1"/>
          <p:nvPr>
            <p:ph idx="14" type="subTitle"/>
          </p:nvPr>
        </p:nvSpPr>
        <p:spPr>
          <a:xfrm>
            <a:off x="6020832" y="4040625"/>
            <a:ext cx="22299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0" name="Google Shape;780;p13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81" name="Google Shape;781;p13"/>
          <p:cNvSpPr txBox="1"/>
          <p:nvPr>
            <p:ph idx="16" type="subTitle"/>
          </p:nvPr>
        </p:nvSpPr>
        <p:spPr>
          <a:xfrm>
            <a:off x="893263" y="1671349"/>
            <a:ext cx="2229900" cy="713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82" name="Google Shape;782;p13"/>
          <p:cNvSpPr txBox="1"/>
          <p:nvPr>
            <p:ph idx="17" type="subTitle"/>
          </p:nvPr>
        </p:nvSpPr>
        <p:spPr>
          <a:xfrm>
            <a:off x="3457050" y="1671349"/>
            <a:ext cx="2229900" cy="713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83" name="Google Shape;783;p13"/>
          <p:cNvSpPr txBox="1"/>
          <p:nvPr>
            <p:ph idx="18" type="subTitle"/>
          </p:nvPr>
        </p:nvSpPr>
        <p:spPr>
          <a:xfrm>
            <a:off x="6020837" y="1671349"/>
            <a:ext cx="2229900" cy="713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84" name="Google Shape;784;p13"/>
          <p:cNvSpPr txBox="1"/>
          <p:nvPr>
            <p:ph idx="19" type="subTitle"/>
          </p:nvPr>
        </p:nvSpPr>
        <p:spPr>
          <a:xfrm>
            <a:off x="893263" y="3477523"/>
            <a:ext cx="2229900" cy="713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85" name="Google Shape;785;p13"/>
          <p:cNvSpPr txBox="1"/>
          <p:nvPr>
            <p:ph idx="20" type="subTitle"/>
          </p:nvPr>
        </p:nvSpPr>
        <p:spPr>
          <a:xfrm>
            <a:off x="3457050" y="3477523"/>
            <a:ext cx="2229900" cy="713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86" name="Google Shape;786;p13"/>
          <p:cNvSpPr txBox="1"/>
          <p:nvPr>
            <p:ph idx="21" type="subTitle"/>
          </p:nvPr>
        </p:nvSpPr>
        <p:spPr>
          <a:xfrm>
            <a:off x="6020837" y="3477523"/>
            <a:ext cx="2229900" cy="713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787" name="Google Shape;7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84592" y="37448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1021" y="36995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550101" y="-127993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665732">
            <a:off x="8167121" y="4480825"/>
            <a:ext cx="930803" cy="84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34" y="-25122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425" y="4217250"/>
            <a:ext cx="618896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42245" y="235234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14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796" name="Google Shape;796;p14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4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4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4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4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4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4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4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4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4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4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4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4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4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9" name="Google Shape;859;p14"/>
          <p:cNvSpPr txBox="1"/>
          <p:nvPr>
            <p:ph type="title"/>
          </p:nvPr>
        </p:nvSpPr>
        <p:spPr>
          <a:xfrm>
            <a:off x="1028700" y="3129551"/>
            <a:ext cx="70866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60" name="Google Shape;860;p14"/>
          <p:cNvSpPr txBox="1"/>
          <p:nvPr>
            <p:ph idx="1" type="subTitle"/>
          </p:nvPr>
        </p:nvSpPr>
        <p:spPr>
          <a:xfrm>
            <a:off x="1028755" y="1382150"/>
            <a:ext cx="7086600" cy="17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pic>
        <p:nvPicPr>
          <p:cNvPr id="861" name="Google Shape;86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88550" y="-21406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291826" y="155549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674032">
            <a:off x="759504" y="-319587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392869">
            <a:off x="6670491" y="4453250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491201"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77737" y="41213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290287" y="-78519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32570" y="1060309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15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872" name="Google Shape;872;p15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5" name="Google Shape;935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936" name="Google Shape;93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699751">
            <a:off x="-1047801" y="-949580"/>
            <a:ext cx="2151276" cy="318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1117" y="-3430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-836459" y="15594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252761">
            <a:off x="7814401" y="2574564"/>
            <a:ext cx="4096341" cy="37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51096" y="340006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" y="5350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34488" y="46667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712432" y="18653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882714">
            <a:off x="8538384" y="709413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16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949" name="Google Shape;949;p16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6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6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6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6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6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6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6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6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6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6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6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6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6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6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6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6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6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6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6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6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6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6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6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6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6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6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6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2" name="Google Shape;1012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013" name="Google Shape;101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5654" y="46291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-259684" y="-6163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884707">
            <a:off x="8079321" y="969026"/>
            <a:ext cx="4096346" cy="37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4279" y="23551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2897" y="47494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3713" y="47494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30257" y="-337466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28910" y="81075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368555">
            <a:off x="-1072750" y="1229444"/>
            <a:ext cx="2151276" cy="318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35476" y="3496000"/>
            <a:ext cx="842032" cy="767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1025;p1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026" name="Google Shape;1026;p17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7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7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7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7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7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7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7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7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7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7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7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7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7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7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7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7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7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7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7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7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7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7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7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7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7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7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7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7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7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7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7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7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7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7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7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7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7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7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7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7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7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7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7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7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7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9" name="Google Shape;1089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090" name="Google Shape;10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6746" y="61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7783691" y="-7521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98175" y="40425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55946" y="168006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11713" y="37052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3384" y="-31567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55226" y="2511231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90320" y="6748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8349740">
            <a:off x="7464373" y="454433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400000">
            <a:off x="9079549" y="-105900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2" name="Google Shape;1102;p18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103" name="Google Shape;1103;p18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8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8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8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8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8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8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8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8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8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8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8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8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8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8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8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8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8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8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8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8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8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8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8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8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8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8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8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8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8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8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8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8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8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8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8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8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8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8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8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8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8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8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8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8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8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8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8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8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8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8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8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8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8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8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8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6" name="Google Shape;1166;p18"/>
          <p:cNvSpPr txBox="1"/>
          <p:nvPr>
            <p:ph idx="1" type="subTitle"/>
          </p:nvPr>
        </p:nvSpPr>
        <p:spPr>
          <a:xfrm>
            <a:off x="2108854" y="2996613"/>
            <a:ext cx="4926300" cy="6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7" name="Google Shape;1167;p18"/>
          <p:cNvSpPr txBox="1"/>
          <p:nvPr>
            <p:ph type="title"/>
          </p:nvPr>
        </p:nvSpPr>
        <p:spPr>
          <a:xfrm>
            <a:off x="2084700" y="1547775"/>
            <a:ext cx="4974600" cy="14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168" name="Google Shape;116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581872">
            <a:off x="7922326" y="-369552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722275" y="20995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904" y="30797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271" y="4019300"/>
            <a:ext cx="930803" cy="84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7056" y="193497"/>
            <a:ext cx="930803" cy="84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9300" y="4181352"/>
            <a:ext cx="744214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95245" y="1389272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895426">
            <a:off x="1570654" y="-435649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7685" y="534988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oogle Shape;1178;p19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179" name="Google Shape;1179;p19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9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9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9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9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9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9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9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9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9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9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9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9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9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9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2" name="Google Shape;1242;p19"/>
          <p:cNvSpPr txBox="1"/>
          <p:nvPr>
            <p:ph idx="1" type="subTitle"/>
          </p:nvPr>
        </p:nvSpPr>
        <p:spPr>
          <a:xfrm>
            <a:off x="946149" y="1288725"/>
            <a:ext cx="3495600" cy="30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3" name="Google Shape;1243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244" name="Google Shape;1244;p19"/>
          <p:cNvSpPr txBox="1"/>
          <p:nvPr>
            <p:ph idx="2" type="subTitle"/>
          </p:nvPr>
        </p:nvSpPr>
        <p:spPr>
          <a:xfrm>
            <a:off x="4702251" y="1288725"/>
            <a:ext cx="3495600" cy="30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5" name="Google Shape;124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70421" y="38015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7005316" y="4671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8638" y="38791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8354" y="5350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28904" y="-7425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65662" y="21092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40407" y="366063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8749125">
            <a:off x="-1448650" y="473446"/>
            <a:ext cx="2151276" cy="318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171599" y="2382793"/>
            <a:ext cx="673239" cy="77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"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Google Shape;1257;p20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258" name="Google Shape;1258;p20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0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20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20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20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20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20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20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20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20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20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20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20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20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20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20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0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20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20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20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20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20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20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20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20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20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20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20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0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1" name="Google Shape;1321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322" name="Google Shape;1322;p20"/>
          <p:cNvSpPr txBox="1"/>
          <p:nvPr>
            <p:ph idx="1" type="body"/>
          </p:nvPr>
        </p:nvSpPr>
        <p:spPr>
          <a:xfrm>
            <a:off x="885675" y="2066758"/>
            <a:ext cx="4476900" cy="19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323" name="Google Shape;132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124631">
            <a:off x="5785198" y="1004050"/>
            <a:ext cx="4096346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7963691" y="10521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229" y="45020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5483" y="30007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37" y="9583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96538" y="419931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68432" y="40321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491684">
            <a:off x="-690101" y="3955795"/>
            <a:ext cx="2151277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83" name="Google Shape;83;p3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3"/>
          <p:cNvSpPr txBox="1"/>
          <p:nvPr>
            <p:ph type="title"/>
          </p:nvPr>
        </p:nvSpPr>
        <p:spPr>
          <a:xfrm>
            <a:off x="3937000" y="1951613"/>
            <a:ext cx="4487100" cy="16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7" name="Google Shape;147;p3"/>
          <p:cNvSpPr txBox="1"/>
          <p:nvPr>
            <p:ph hasCustomPrompt="1" idx="2" type="title"/>
          </p:nvPr>
        </p:nvSpPr>
        <p:spPr>
          <a:xfrm>
            <a:off x="6853800" y="1292325"/>
            <a:ext cx="1100100" cy="61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1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8" name="Google Shape;148;p3"/>
          <p:cNvSpPr txBox="1"/>
          <p:nvPr>
            <p:ph idx="1" type="subTitle"/>
          </p:nvPr>
        </p:nvSpPr>
        <p:spPr>
          <a:xfrm>
            <a:off x="3936900" y="3568163"/>
            <a:ext cx="4487100" cy="3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9" name="Google Shape;14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155634">
            <a:off x="-208892" y="-619323"/>
            <a:ext cx="3024659" cy="448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854" y="43239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5524" y="4323950"/>
            <a:ext cx="744225" cy="67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5089" y="-228506"/>
            <a:ext cx="618900" cy="61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525" y="4147750"/>
            <a:ext cx="618896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88725" y="30914"/>
            <a:ext cx="744214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02279" y="-3177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02276" y="4475500"/>
            <a:ext cx="852596" cy="7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"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" name="Google Shape;1333;p21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334" name="Google Shape;1334;p21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21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21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21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21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21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21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21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21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21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21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21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21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21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21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21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21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21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21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21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21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21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21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21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21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21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21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21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21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21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21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21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1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21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21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21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21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7" name="Google Shape;1397;p21"/>
          <p:cNvSpPr txBox="1"/>
          <p:nvPr>
            <p:ph idx="1" type="subTitle"/>
          </p:nvPr>
        </p:nvSpPr>
        <p:spPr>
          <a:xfrm>
            <a:off x="1356939" y="2574174"/>
            <a:ext cx="2907600" cy="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8" name="Google Shape;1398;p21"/>
          <p:cNvSpPr txBox="1"/>
          <p:nvPr>
            <p:ph type="title"/>
          </p:nvPr>
        </p:nvSpPr>
        <p:spPr>
          <a:xfrm>
            <a:off x="1356939" y="1501874"/>
            <a:ext cx="29076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399" name="Google Shape;13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663306">
            <a:off x="6077291" y="1088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479" y="45218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3600" y="16450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05310"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045944">
            <a:off x="8230930" y="400775"/>
            <a:ext cx="842032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4" name="Google Shape;140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38813" y="42828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32522" y="233163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0409587">
            <a:off x="-1438850" y="1199069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0607" y="1317484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_1"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0" name="Google Shape;1410;p2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411" name="Google Shape;1411;p22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22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22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22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22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22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22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22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22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22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22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22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22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22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22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22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22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22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22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22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22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22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22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22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22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22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22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22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22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22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22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22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22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22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22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22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22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22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22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22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22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22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22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22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22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22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22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22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22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22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4" name="Google Shape;1474;p22"/>
          <p:cNvSpPr txBox="1"/>
          <p:nvPr>
            <p:ph idx="1" type="subTitle"/>
          </p:nvPr>
        </p:nvSpPr>
        <p:spPr>
          <a:xfrm>
            <a:off x="5521300" y="2574175"/>
            <a:ext cx="2907600" cy="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5" name="Google Shape;1475;p22"/>
          <p:cNvSpPr txBox="1"/>
          <p:nvPr>
            <p:ph type="title"/>
          </p:nvPr>
        </p:nvSpPr>
        <p:spPr>
          <a:xfrm>
            <a:off x="5521300" y="1501875"/>
            <a:ext cx="29076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476" name="Google Shape;147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842522">
            <a:off x="1292905" y="4659325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4775441" y="42239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31325" y="-6845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Google Shape;147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3079" y="246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0" name="Google Shape;148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78363" y="266865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3459" y="736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72388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75957" y="14375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7890274" y="376529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2_1_1"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6" name="Google Shape;1486;p2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487" name="Google Shape;1487;p23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23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23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23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23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23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23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23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23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23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23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23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23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23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23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23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23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23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23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23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23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23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23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23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23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23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23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23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23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23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23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23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23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23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23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23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23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23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23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23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23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23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23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23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3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23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23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23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23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23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23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23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23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23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23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23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23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23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23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23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23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0" name="Google Shape;1550;p23"/>
          <p:cNvSpPr txBox="1"/>
          <p:nvPr>
            <p:ph idx="1" type="subTitle"/>
          </p:nvPr>
        </p:nvSpPr>
        <p:spPr>
          <a:xfrm>
            <a:off x="720000" y="2574175"/>
            <a:ext cx="2907600" cy="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1" name="Google Shape;1551;p23"/>
          <p:cNvSpPr txBox="1"/>
          <p:nvPr>
            <p:ph type="title"/>
          </p:nvPr>
        </p:nvSpPr>
        <p:spPr>
          <a:xfrm>
            <a:off x="720000" y="1501875"/>
            <a:ext cx="29076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552" name="Google Shape;155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3" name="Google Shape;15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852139">
            <a:off x="8083492" y="1730001"/>
            <a:ext cx="1290424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4" name="Google Shape;155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4200" y="-6928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5" name="Google Shape;155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6" name="Google Shape;155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59671" y="349773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7" name="Google Shape;155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7012" y="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Google Shape;155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2184" y="-28827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0363" y="46667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0" name="Google Shape;1560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40860" y="4626050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1" name="Google Shape;1561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-1800801" y="330809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3" name="Google Shape;1563;p24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564" name="Google Shape;1564;p24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7" name="Google Shape;1627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628" name="Google Shape;1628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2039201" y="-741093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9" name="Google Shape;16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904" y="45218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0" name="Google Shape;163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8525" y="36144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1" name="Google Shape;163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2" name="Google Shape;163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07871" y="250028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3" name="Google Shape;1633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13212" y="47471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4" name="Google Shape;1634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57366" y="40635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5" name="Google Shape;1635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91163" y="26181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6" name="Google Shape;1636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2582" y="-165441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Google Shape;1637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05060" y="351450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" name="Google Shape;1638;p24"/>
          <p:cNvSpPr txBox="1"/>
          <p:nvPr>
            <p:ph idx="1" type="body"/>
          </p:nvPr>
        </p:nvSpPr>
        <p:spPr>
          <a:xfrm>
            <a:off x="1161456" y="1322675"/>
            <a:ext cx="3341700" cy="32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39" name="Google Shape;1639;p24"/>
          <p:cNvSpPr txBox="1"/>
          <p:nvPr>
            <p:ph idx="2" type="body"/>
          </p:nvPr>
        </p:nvSpPr>
        <p:spPr>
          <a:xfrm>
            <a:off x="4640844" y="1322675"/>
            <a:ext cx="3341700" cy="32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2"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25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642" name="Google Shape;1642;p25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25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25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25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25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25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25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25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5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5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5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5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25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25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25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25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25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25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25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25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25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5" name="Google Shape;1705;p25"/>
          <p:cNvSpPr txBox="1"/>
          <p:nvPr>
            <p:ph idx="1" type="subTitle"/>
          </p:nvPr>
        </p:nvSpPr>
        <p:spPr>
          <a:xfrm>
            <a:off x="1840136" y="3364125"/>
            <a:ext cx="2344200" cy="3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06" name="Google Shape;1706;p25"/>
          <p:cNvSpPr txBox="1"/>
          <p:nvPr>
            <p:ph idx="2" type="subTitle"/>
          </p:nvPr>
        </p:nvSpPr>
        <p:spPr>
          <a:xfrm>
            <a:off x="4959664" y="3364125"/>
            <a:ext cx="2344200" cy="3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07" name="Google Shape;1707;p25"/>
          <p:cNvSpPr txBox="1"/>
          <p:nvPr>
            <p:ph idx="3" type="subTitle"/>
          </p:nvPr>
        </p:nvSpPr>
        <p:spPr>
          <a:xfrm>
            <a:off x="1840136" y="3742132"/>
            <a:ext cx="234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8" name="Google Shape;1708;p25"/>
          <p:cNvSpPr txBox="1"/>
          <p:nvPr>
            <p:ph idx="4" type="subTitle"/>
          </p:nvPr>
        </p:nvSpPr>
        <p:spPr>
          <a:xfrm>
            <a:off x="4959664" y="3742132"/>
            <a:ext cx="234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9" name="Google Shape;1709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710" name="Google Shape;1710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5400000">
            <a:off x="3262682" y="366629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1" name="Google Shape;17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60503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2" name="Google Shape;17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663306">
            <a:off x="-415321" y="-33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3" name="Google Shape;171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571265" y="504562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4" name="Google Shape;171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177922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5" name="Google Shape;171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-191142" y="36886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6" name="Google Shape;171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8337413" y="46085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7" name="Google Shape;1717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4238960" y="41846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8" name="Google Shape;1718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8696331" y="2227006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9" name="Google Shape;1719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-235528" y="1017713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1" name="Google Shape;1721;p26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722" name="Google Shape;1722;p26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6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26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26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26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26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26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26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26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26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26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6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6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6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6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6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6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6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6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6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6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6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6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6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6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6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6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6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6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5" name="Google Shape;1785;p26"/>
          <p:cNvSpPr txBox="1"/>
          <p:nvPr>
            <p:ph idx="1" type="subTitle"/>
          </p:nvPr>
        </p:nvSpPr>
        <p:spPr>
          <a:xfrm>
            <a:off x="872400" y="2819230"/>
            <a:ext cx="2336400" cy="713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86" name="Google Shape;1786;p26"/>
          <p:cNvSpPr txBox="1"/>
          <p:nvPr>
            <p:ph idx="2" type="subTitle"/>
          </p:nvPr>
        </p:nvSpPr>
        <p:spPr>
          <a:xfrm>
            <a:off x="872400" y="3498624"/>
            <a:ext cx="2336400" cy="7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7" name="Google Shape;1787;p26"/>
          <p:cNvSpPr txBox="1"/>
          <p:nvPr>
            <p:ph idx="3" type="subTitle"/>
          </p:nvPr>
        </p:nvSpPr>
        <p:spPr>
          <a:xfrm>
            <a:off x="3403800" y="3498624"/>
            <a:ext cx="2336400" cy="7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8" name="Google Shape;1788;p26"/>
          <p:cNvSpPr txBox="1"/>
          <p:nvPr>
            <p:ph idx="4" type="subTitle"/>
          </p:nvPr>
        </p:nvSpPr>
        <p:spPr>
          <a:xfrm>
            <a:off x="5935200" y="3498624"/>
            <a:ext cx="2336400" cy="7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9" name="Google Shape;1789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790" name="Google Shape;1790;p26"/>
          <p:cNvSpPr txBox="1"/>
          <p:nvPr>
            <p:ph idx="5" type="subTitle"/>
          </p:nvPr>
        </p:nvSpPr>
        <p:spPr>
          <a:xfrm>
            <a:off x="3403800" y="2819230"/>
            <a:ext cx="2336400" cy="713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91" name="Google Shape;1791;p26"/>
          <p:cNvSpPr txBox="1"/>
          <p:nvPr>
            <p:ph idx="6" type="subTitle"/>
          </p:nvPr>
        </p:nvSpPr>
        <p:spPr>
          <a:xfrm>
            <a:off x="5935200" y="2819230"/>
            <a:ext cx="2336400" cy="713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1792" name="Google Shape;179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473937">
            <a:off x="-415527" y="-2022355"/>
            <a:ext cx="2151277" cy="3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3" name="Google Shape;17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4" name="Google Shape;179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8431229" y="2281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5" name="Google Shape;179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595752">
            <a:off x="7028275" y="4461726"/>
            <a:ext cx="4096342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6" name="Google Shape;17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7" name="Google Shape;179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2404" y="48833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8" name="Google Shape;179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84563" y="1171663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9" name="Google Shape;1799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63484" y="-199851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0" name="Google Shape;1800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53713" y="17769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1" name="Google Shape;1801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01945" y="32701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2" name="Google Shape;1802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328940" y="3614438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4" name="Google Shape;1804;p2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805" name="Google Shape;1805;p27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7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7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7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7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7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7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7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7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7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7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7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7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7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27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27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27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7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7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7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27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27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27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27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27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27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27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27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27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27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27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27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27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27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27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27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27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27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27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7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27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27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27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7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8" name="Google Shape;1868;p27"/>
          <p:cNvSpPr txBox="1"/>
          <p:nvPr>
            <p:ph idx="1" type="subTitle"/>
          </p:nvPr>
        </p:nvSpPr>
        <p:spPr>
          <a:xfrm>
            <a:off x="4093950" y="1830875"/>
            <a:ext cx="2027400" cy="431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69" name="Google Shape;1869;p27"/>
          <p:cNvSpPr txBox="1"/>
          <p:nvPr>
            <p:ph idx="2" type="subTitle"/>
          </p:nvPr>
        </p:nvSpPr>
        <p:spPr>
          <a:xfrm>
            <a:off x="4093950" y="2109525"/>
            <a:ext cx="20274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0" name="Google Shape;1870;p27"/>
          <p:cNvSpPr txBox="1"/>
          <p:nvPr>
            <p:ph idx="3" type="subTitle"/>
          </p:nvPr>
        </p:nvSpPr>
        <p:spPr>
          <a:xfrm>
            <a:off x="6396707" y="2109525"/>
            <a:ext cx="20274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1" name="Google Shape;1871;p27"/>
          <p:cNvSpPr txBox="1"/>
          <p:nvPr>
            <p:ph idx="4" type="subTitle"/>
          </p:nvPr>
        </p:nvSpPr>
        <p:spPr>
          <a:xfrm>
            <a:off x="4093950" y="3347050"/>
            <a:ext cx="20274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2" name="Google Shape;1872;p27"/>
          <p:cNvSpPr txBox="1"/>
          <p:nvPr>
            <p:ph idx="5" type="subTitle"/>
          </p:nvPr>
        </p:nvSpPr>
        <p:spPr>
          <a:xfrm>
            <a:off x="6396707" y="3347050"/>
            <a:ext cx="20274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874" name="Google Shape;1874;p27"/>
          <p:cNvSpPr txBox="1"/>
          <p:nvPr>
            <p:ph idx="6" type="subTitle"/>
          </p:nvPr>
        </p:nvSpPr>
        <p:spPr>
          <a:xfrm>
            <a:off x="4093950" y="3068350"/>
            <a:ext cx="2027400" cy="431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75" name="Google Shape;1875;p27"/>
          <p:cNvSpPr txBox="1"/>
          <p:nvPr>
            <p:ph idx="7" type="subTitle"/>
          </p:nvPr>
        </p:nvSpPr>
        <p:spPr>
          <a:xfrm>
            <a:off x="6396705" y="1830875"/>
            <a:ext cx="2027400" cy="431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76" name="Google Shape;1876;p27"/>
          <p:cNvSpPr txBox="1"/>
          <p:nvPr>
            <p:ph idx="8" type="subTitle"/>
          </p:nvPr>
        </p:nvSpPr>
        <p:spPr>
          <a:xfrm>
            <a:off x="6396705" y="3068350"/>
            <a:ext cx="2027400" cy="431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1877" name="Google Shape;187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947249" y="-75678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8" name="Google Shape;18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5333" y="575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9" name="Google Shape;18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2437091" y="42868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0" name="Google Shape;188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007994">
            <a:off x="-829227" y="2083787"/>
            <a:ext cx="4096345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473777">
            <a:off x="7987104" y="4656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11299" y="4533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00163" y="37223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34970" y="43610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5" name="Google Shape;1885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886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7" name="Google Shape;1887;p28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888" name="Google Shape;1888;p28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28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8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8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28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8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28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28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8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8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28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8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28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28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8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8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28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8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8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28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8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8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8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8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28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28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8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28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28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8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28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28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28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28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28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28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28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28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28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28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28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28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28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28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28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28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28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28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28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28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28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28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28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28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28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28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28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28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28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28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28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28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1" name="Google Shape;1951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952" name="Google Shape;1952;p28"/>
          <p:cNvSpPr txBox="1"/>
          <p:nvPr>
            <p:ph idx="1" type="subTitle"/>
          </p:nvPr>
        </p:nvSpPr>
        <p:spPr>
          <a:xfrm>
            <a:off x="1218682" y="2160423"/>
            <a:ext cx="203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p28"/>
          <p:cNvSpPr txBox="1"/>
          <p:nvPr>
            <p:ph idx="2" type="subTitle"/>
          </p:nvPr>
        </p:nvSpPr>
        <p:spPr>
          <a:xfrm>
            <a:off x="3555000" y="2160423"/>
            <a:ext cx="203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4" name="Google Shape;1954;p28"/>
          <p:cNvSpPr txBox="1"/>
          <p:nvPr>
            <p:ph idx="3" type="subTitle"/>
          </p:nvPr>
        </p:nvSpPr>
        <p:spPr>
          <a:xfrm>
            <a:off x="5891318" y="2160423"/>
            <a:ext cx="203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5" name="Google Shape;1955;p28"/>
          <p:cNvSpPr txBox="1"/>
          <p:nvPr>
            <p:ph idx="4" type="subTitle"/>
          </p:nvPr>
        </p:nvSpPr>
        <p:spPr>
          <a:xfrm>
            <a:off x="1218682" y="3586449"/>
            <a:ext cx="203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6" name="Google Shape;1956;p28"/>
          <p:cNvSpPr txBox="1"/>
          <p:nvPr>
            <p:ph idx="5" type="subTitle"/>
          </p:nvPr>
        </p:nvSpPr>
        <p:spPr>
          <a:xfrm>
            <a:off x="3555000" y="3586449"/>
            <a:ext cx="203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7" name="Google Shape;1957;p28"/>
          <p:cNvSpPr txBox="1"/>
          <p:nvPr>
            <p:ph idx="6" type="subTitle"/>
          </p:nvPr>
        </p:nvSpPr>
        <p:spPr>
          <a:xfrm>
            <a:off x="5891318" y="3586449"/>
            <a:ext cx="203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8" name="Google Shape;1958;p28"/>
          <p:cNvSpPr txBox="1"/>
          <p:nvPr>
            <p:ph idx="7" type="subTitle"/>
          </p:nvPr>
        </p:nvSpPr>
        <p:spPr>
          <a:xfrm>
            <a:off x="1214416" y="1846100"/>
            <a:ext cx="2034000" cy="387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59" name="Google Shape;1959;p28"/>
          <p:cNvSpPr txBox="1"/>
          <p:nvPr>
            <p:ph idx="8" type="subTitle"/>
          </p:nvPr>
        </p:nvSpPr>
        <p:spPr>
          <a:xfrm>
            <a:off x="3555000" y="1846100"/>
            <a:ext cx="2034000" cy="387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60" name="Google Shape;1960;p28"/>
          <p:cNvSpPr txBox="1"/>
          <p:nvPr>
            <p:ph idx="9" type="subTitle"/>
          </p:nvPr>
        </p:nvSpPr>
        <p:spPr>
          <a:xfrm>
            <a:off x="5895584" y="1846100"/>
            <a:ext cx="2034000" cy="387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61" name="Google Shape;1961;p28"/>
          <p:cNvSpPr txBox="1"/>
          <p:nvPr>
            <p:ph idx="13" type="subTitle"/>
          </p:nvPr>
        </p:nvSpPr>
        <p:spPr>
          <a:xfrm>
            <a:off x="1214416" y="3267500"/>
            <a:ext cx="2034000" cy="387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62" name="Google Shape;1962;p28"/>
          <p:cNvSpPr txBox="1"/>
          <p:nvPr>
            <p:ph idx="14" type="subTitle"/>
          </p:nvPr>
        </p:nvSpPr>
        <p:spPr>
          <a:xfrm>
            <a:off x="3555000" y="3267500"/>
            <a:ext cx="2034000" cy="387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63" name="Google Shape;1963;p28"/>
          <p:cNvSpPr txBox="1"/>
          <p:nvPr>
            <p:ph idx="15" type="subTitle"/>
          </p:nvPr>
        </p:nvSpPr>
        <p:spPr>
          <a:xfrm>
            <a:off x="5895584" y="3267500"/>
            <a:ext cx="2034000" cy="387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1964" name="Google Shape;196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353761">
            <a:off x="-1122539" y="3132246"/>
            <a:ext cx="2151277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5" name="Google Shape;19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6" name="Google Shape;19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4071629" y="45754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7" name="Google Shape;196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2900" y="-18268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8" name="Google Shape;196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9" name="Google Shape;1969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729" y="422636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0" name="Google Shape;1970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02949" y="361445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1" name="Google Shape;1971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40984" y="137419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2" name="Google Shape;1972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4663" y="20137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3" name="Google Shape;1973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20757" y="45559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4" name="Google Shape;1974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" name="Google Shape;1976;p29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977" name="Google Shape;1977;p29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9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9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9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9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9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9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29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29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9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29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29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29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9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29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29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29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29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29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29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29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29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29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29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29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29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29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29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29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29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29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29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9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29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29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9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29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9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9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9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9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29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29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9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9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9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9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9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9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29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29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29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29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29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29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29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29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29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29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29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29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29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0" name="Google Shape;2040;p29"/>
          <p:cNvSpPr txBox="1"/>
          <p:nvPr>
            <p:ph hasCustomPrompt="1" type="title"/>
          </p:nvPr>
        </p:nvSpPr>
        <p:spPr>
          <a:xfrm>
            <a:off x="715100" y="475679"/>
            <a:ext cx="42483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41" name="Google Shape;2041;p29"/>
          <p:cNvSpPr txBox="1"/>
          <p:nvPr>
            <p:ph idx="1" type="subTitle"/>
          </p:nvPr>
        </p:nvSpPr>
        <p:spPr>
          <a:xfrm>
            <a:off x="1156250" y="1320726"/>
            <a:ext cx="33660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2" name="Google Shape;2042;p29"/>
          <p:cNvSpPr txBox="1"/>
          <p:nvPr>
            <p:ph hasCustomPrompt="1" idx="2" type="title"/>
          </p:nvPr>
        </p:nvSpPr>
        <p:spPr>
          <a:xfrm>
            <a:off x="715100" y="1855627"/>
            <a:ext cx="42483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43" name="Google Shape;2043;p29"/>
          <p:cNvSpPr txBox="1"/>
          <p:nvPr>
            <p:ph idx="3" type="subTitle"/>
          </p:nvPr>
        </p:nvSpPr>
        <p:spPr>
          <a:xfrm>
            <a:off x="1156250" y="2702050"/>
            <a:ext cx="33660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4" name="Google Shape;2044;p29"/>
          <p:cNvSpPr txBox="1"/>
          <p:nvPr>
            <p:ph hasCustomPrompt="1" idx="4" type="title"/>
          </p:nvPr>
        </p:nvSpPr>
        <p:spPr>
          <a:xfrm>
            <a:off x="715100" y="3235576"/>
            <a:ext cx="42483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45" name="Google Shape;2045;p29"/>
          <p:cNvSpPr txBox="1"/>
          <p:nvPr>
            <p:ph idx="5" type="subTitle"/>
          </p:nvPr>
        </p:nvSpPr>
        <p:spPr>
          <a:xfrm>
            <a:off x="1156250" y="4083375"/>
            <a:ext cx="33660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46" name="Google Shape;204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9671" y="-3880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7" name="Google Shape;20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5772941" y="1088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" name="Google Shape;204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563934">
            <a:off x="5640927" y="554925"/>
            <a:ext cx="4096341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Google Shape;204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2817" y="43674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Google Shape;205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966340">
            <a:off x="8206729" y="129453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Google Shape;2051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06737" y="1511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Google Shape;2052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59666" y="38384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Google Shape;2053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0913" y="46656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Google Shape;2054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04585" y="-319287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Google Shape;2055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1953414">
            <a:off x="-1234463" y="82669"/>
            <a:ext cx="2151275" cy="318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2"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oogle Shape;2057;p30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058" name="Google Shape;2058;p30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30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30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30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30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30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30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30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30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30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30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30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30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30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30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30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30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30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30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30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30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30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30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30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30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30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30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30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30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30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30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30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30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30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30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30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30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30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30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30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30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30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30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30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30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30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30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30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30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30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30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30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30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30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30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30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30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30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30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1" name="Google Shape;2121;p30"/>
          <p:cNvSpPr txBox="1"/>
          <p:nvPr>
            <p:ph hasCustomPrompt="1" type="title"/>
          </p:nvPr>
        </p:nvSpPr>
        <p:spPr>
          <a:xfrm>
            <a:off x="893275" y="2659400"/>
            <a:ext cx="2229900" cy="2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2" name="Google Shape;2122;p30"/>
          <p:cNvSpPr txBox="1"/>
          <p:nvPr>
            <p:ph idx="1" type="subTitle"/>
          </p:nvPr>
        </p:nvSpPr>
        <p:spPr>
          <a:xfrm>
            <a:off x="893273" y="3704295"/>
            <a:ext cx="2229900" cy="795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3" name="Google Shape;2123;p30"/>
          <p:cNvSpPr txBox="1"/>
          <p:nvPr>
            <p:ph hasCustomPrompt="1" idx="2" type="title"/>
          </p:nvPr>
        </p:nvSpPr>
        <p:spPr>
          <a:xfrm>
            <a:off x="3457049" y="2659400"/>
            <a:ext cx="2229900" cy="2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4" name="Google Shape;2124;p30"/>
          <p:cNvSpPr txBox="1"/>
          <p:nvPr>
            <p:ph idx="3" type="subTitle"/>
          </p:nvPr>
        </p:nvSpPr>
        <p:spPr>
          <a:xfrm>
            <a:off x="3457050" y="3704295"/>
            <a:ext cx="2229900" cy="795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5" name="Google Shape;2125;p30"/>
          <p:cNvSpPr txBox="1"/>
          <p:nvPr>
            <p:ph hasCustomPrompt="1" idx="4" type="title"/>
          </p:nvPr>
        </p:nvSpPr>
        <p:spPr>
          <a:xfrm>
            <a:off x="6020823" y="2659453"/>
            <a:ext cx="2229900" cy="2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6" name="Google Shape;2126;p30"/>
          <p:cNvSpPr txBox="1"/>
          <p:nvPr>
            <p:ph idx="5" type="subTitle"/>
          </p:nvPr>
        </p:nvSpPr>
        <p:spPr>
          <a:xfrm>
            <a:off x="6020827" y="3704295"/>
            <a:ext cx="2229900" cy="795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7" name="Google Shape;2127;p30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128" name="Google Shape;2128;p30"/>
          <p:cNvSpPr txBox="1"/>
          <p:nvPr>
            <p:ph idx="7" type="subTitle"/>
          </p:nvPr>
        </p:nvSpPr>
        <p:spPr>
          <a:xfrm>
            <a:off x="893273" y="3302644"/>
            <a:ext cx="2229900" cy="399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29" name="Google Shape;2129;p30"/>
          <p:cNvSpPr txBox="1"/>
          <p:nvPr>
            <p:ph idx="8" type="subTitle"/>
          </p:nvPr>
        </p:nvSpPr>
        <p:spPr>
          <a:xfrm>
            <a:off x="3457050" y="3302644"/>
            <a:ext cx="2229900" cy="399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30" name="Google Shape;2130;p30"/>
          <p:cNvSpPr txBox="1"/>
          <p:nvPr>
            <p:ph idx="9" type="subTitle"/>
          </p:nvPr>
        </p:nvSpPr>
        <p:spPr>
          <a:xfrm>
            <a:off x="6020827" y="3302644"/>
            <a:ext cx="2229900" cy="399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2131" name="Google Shape;213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2097701" y="15259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2" name="Google Shape;213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21646" y="35604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3" name="Google Shape;213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-603834" y="-520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4" name="Google Shape;213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0275" y="39939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5" name="Google Shape;213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2079" y="7947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6" name="Google Shape;213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82904" y="47393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7" name="Google Shape;2137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76837" y="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8" name="Google Shape;2138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9" name="Google Shape;2139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91488" y="46888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0" name="Google Shape;2140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" y="11357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1" name="Google Shape;2141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2951062">
            <a:off x="8590960" y="3630300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4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59" name="Google Shape;159;p4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" name="Google Shape;222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23" name="Google Shape;223;p4"/>
          <p:cNvSpPr txBox="1"/>
          <p:nvPr>
            <p:ph idx="1" type="body"/>
          </p:nvPr>
        </p:nvSpPr>
        <p:spPr>
          <a:xfrm>
            <a:off x="1266575" y="1156375"/>
            <a:ext cx="3996900" cy="18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24" name="Google Shape;2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-906659" y="24721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348817">
            <a:off x="-2137400" y="3681276"/>
            <a:ext cx="4096344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00371" y="23551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712" y="45095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80463" y="470361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38282" y="45688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02360" y="2605613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8697099" y="-162745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724959" y="735024"/>
            <a:ext cx="744214" cy="73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2142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3" name="Google Shape;2143;p31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144" name="Google Shape;2144;p31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31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31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31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31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31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31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31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31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31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31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31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31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31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31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31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31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31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31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31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31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31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31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31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31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31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31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31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31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31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31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31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31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31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31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31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7" name="Google Shape;2207;p31"/>
          <p:cNvSpPr txBox="1"/>
          <p:nvPr>
            <p:ph type="ctrTitle"/>
          </p:nvPr>
        </p:nvSpPr>
        <p:spPr>
          <a:xfrm>
            <a:off x="715100" y="581239"/>
            <a:ext cx="4284000" cy="9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08" name="Google Shape;2208;p31"/>
          <p:cNvSpPr txBox="1"/>
          <p:nvPr>
            <p:ph idx="1" type="subTitle"/>
          </p:nvPr>
        </p:nvSpPr>
        <p:spPr>
          <a:xfrm>
            <a:off x="715100" y="1475950"/>
            <a:ext cx="4293900" cy="15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2209" name="Google Shape;220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40925" y="5549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0" name="Google Shape;22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6560741" y="3245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1" name="Google Shape;221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85596" y="34774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2" name="Google Shape;221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3" name="Google Shape;221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0099" y="46076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4" name="Google Shape;221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5" name="Google Shape;2215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79887" y="16520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6" name="Google Shape;2216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78757" y="2554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7" name="Google Shape;2217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-1638876" y="-163165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8" name="Google Shape;2218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3174378">
            <a:off x="8517485" y="2854163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9" name="Google Shape;2219;p31"/>
          <p:cNvSpPr txBox="1"/>
          <p:nvPr/>
        </p:nvSpPr>
        <p:spPr>
          <a:xfrm>
            <a:off x="715100" y="3955825"/>
            <a:ext cx="49257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CREDITS: This presentation template was created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, including icons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 and infographics &amp; images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2220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1" name="Google Shape;2221;p3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222" name="Google Shape;2222;p32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32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32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32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32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32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32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32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32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32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32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32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32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32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32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32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32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32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32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32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32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32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32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32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32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32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32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32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32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32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32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32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32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32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32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32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32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32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32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32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32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32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32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32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32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32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32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32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32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32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32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32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32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32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32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32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32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32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32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32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32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32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32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85" name="Google Shape;228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6896" y="858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6" name="Google Shape;2286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663306">
            <a:off x="6148766" y="-5711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7" name="Google Shape;22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525" y="-22091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8" name="Google Shape;2288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9" name="Google Shape;228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092" y="38442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0" name="Google Shape;229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87" y="52807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1" name="Google Shape;229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64597" y="29303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2" name="Google Shape;2292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0938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3" name="Google Shape;2293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57807" y="409005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4" name="Google Shape;2294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44360" y="1002013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5" name="Google Shape;2295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674874" y="341059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2296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7" name="Google Shape;2297;p3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298" name="Google Shape;2298;p33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33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33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33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33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33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33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33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33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33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33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33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33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33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33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33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33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33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33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33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33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33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33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33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33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33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33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33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33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33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33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33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33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33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33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33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33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33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33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33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33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33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33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33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33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33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33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33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33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33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33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33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33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33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33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33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33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33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33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33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33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33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33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61" name="Google Shape;236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16121" y="-5258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2" name="Google Shape;236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8211066" y="-398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3" name="Google Shape;236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28924">
            <a:off x="2811650" y="4114299"/>
            <a:ext cx="4096340" cy="3708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4" name="Google Shape;236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8254" y="44193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5" name="Google Shape;236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2054" y="12608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6" name="Google Shape;236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26938" y="41048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7" name="Google Shape;236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75013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8" name="Google Shape;2368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29672" y="394738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9" name="Google Shape;2369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400000">
            <a:off x="3545674" y="-213463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0" name="Google Shape;2370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28904" y="19442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1" name="Google Shape;2371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4933384">
            <a:off x="-766971" y="2595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2" name="Google Shape;2372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32559" y="2709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3" name="Google Shape;2373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34782" y="116972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_1">
    <p:spTree>
      <p:nvGrpSpPr>
        <p:cNvPr id="2374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" name="Google Shape;2375;p34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376" name="Google Shape;2376;p34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34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34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34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34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34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34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34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34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34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34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34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34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34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34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34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34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34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34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34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34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34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34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34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34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34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34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34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34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34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34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34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34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34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34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34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34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34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34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34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39" name="Google Shape;243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31554" y="-6213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0" name="Google Shape;24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2498116" y="45040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1" name="Google Shape;244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550" y="34444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2" name="Google Shape;244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3" name="Google Shape;244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5204" y="223127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4" name="Google Shape;2444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64663" y="17228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5" name="Google Shape;2445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6" name="Google Shape;2446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15288" y="40425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7" name="Google Shape;2447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28907" y="2596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8" name="Google Shape;2448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46360" y="-249637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9" name="Google Shape;2449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400000">
            <a:off x="-1856676" y="-124400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0" name="Google Shape;245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79575">
            <a:off x="-1662638" y="4097200"/>
            <a:ext cx="4096343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1" name="Google Shape;245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4513" y="-3173825"/>
            <a:ext cx="4096343" cy="370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5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37" name="Google Shape;237;p5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5"/>
          <p:cNvSpPr txBox="1"/>
          <p:nvPr>
            <p:ph idx="1" type="subTitle"/>
          </p:nvPr>
        </p:nvSpPr>
        <p:spPr>
          <a:xfrm>
            <a:off x="1176452" y="2918075"/>
            <a:ext cx="3008700" cy="3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1" name="Google Shape;301;p5"/>
          <p:cNvSpPr txBox="1"/>
          <p:nvPr>
            <p:ph idx="2" type="subTitle"/>
          </p:nvPr>
        </p:nvSpPr>
        <p:spPr>
          <a:xfrm>
            <a:off x="4958848" y="2918075"/>
            <a:ext cx="3008700" cy="3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2" name="Google Shape;302;p5"/>
          <p:cNvSpPr txBox="1"/>
          <p:nvPr>
            <p:ph idx="3" type="subTitle"/>
          </p:nvPr>
        </p:nvSpPr>
        <p:spPr>
          <a:xfrm>
            <a:off x="1176452" y="3253700"/>
            <a:ext cx="3008700" cy="9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5"/>
          <p:cNvSpPr txBox="1"/>
          <p:nvPr>
            <p:ph idx="4" type="subTitle"/>
          </p:nvPr>
        </p:nvSpPr>
        <p:spPr>
          <a:xfrm>
            <a:off x="4958848" y="3253700"/>
            <a:ext cx="3008700" cy="9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305" name="Google Shape;30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3877299" y="366629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8416154" y="-33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376350" y="504562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40367" y="36886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1812" y="46085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08084" y="41846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78312" y="2227006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595985" y="1017713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6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317" name="Google Shape;317;p6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0" name="Google Shape;380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1853451" y="-78765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-877834" y="12873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28630">
            <a:off x="8802749" y="-1048076"/>
            <a:ext cx="4096342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5604" y="47354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55983" y="32783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437" y="473547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51859" y="-269301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87338" y="413091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895" y="-231091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2700000">
            <a:off x="8677235" y="1710938"/>
            <a:ext cx="930801" cy="85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393" name="Google Shape;393;p7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6" name="Google Shape;456;p7"/>
          <p:cNvSpPr txBox="1"/>
          <p:nvPr>
            <p:ph type="title"/>
          </p:nvPr>
        </p:nvSpPr>
        <p:spPr>
          <a:xfrm>
            <a:off x="4391025" y="1089500"/>
            <a:ext cx="4038000" cy="20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457" name="Google Shape;4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5075" y="-1319413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3262" y="1511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3672" y="408052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72738" y="196611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4332" y="43230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0">
            <a:off x="-872726" y="2350582"/>
            <a:ext cx="2151276" cy="318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7"/>
          <p:cNvSpPr txBox="1"/>
          <p:nvPr>
            <p:ph idx="1" type="subTitle"/>
          </p:nvPr>
        </p:nvSpPr>
        <p:spPr>
          <a:xfrm>
            <a:off x="4390950" y="3101300"/>
            <a:ext cx="4038000" cy="8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8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468" name="Google Shape;468;p8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1" name="Google Shape;531;p8"/>
          <p:cNvSpPr txBox="1"/>
          <p:nvPr>
            <p:ph type="title"/>
          </p:nvPr>
        </p:nvSpPr>
        <p:spPr>
          <a:xfrm>
            <a:off x="1388100" y="129322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pic>
        <p:nvPicPr>
          <p:cNvPr id="532" name="Google Shape;53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83650" y="-189300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616274" y="3666282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6029" y="-5097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63306">
            <a:off x="8363016" y="21313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304" y="44513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5204" y="223127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75716" y="40615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15288" y="40425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13790" y="1376988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9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543" name="Google Shape;543;p9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6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6" name="Google Shape;606;p9"/>
          <p:cNvSpPr txBox="1"/>
          <p:nvPr>
            <p:ph type="title"/>
          </p:nvPr>
        </p:nvSpPr>
        <p:spPr>
          <a:xfrm>
            <a:off x="1405925" y="1684750"/>
            <a:ext cx="6331800" cy="74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7" name="Google Shape;607;p9"/>
          <p:cNvSpPr txBox="1"/>
          <p:nvPr>
            <p:ph idx="1" type="subTitle"/>
          </p:nvPr>
        </p:nvSpPr>
        <p:spPr>
          <a:xfrm>
            <a:off x="1406071" y="2439800"/>
            <a:ext cx="6331800" cy="11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08" name="Google Shape;60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054" y="44247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6445341" y="46528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62637" y="33822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45354" y="-519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807" y="1432972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3510" y="330133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0">
            <a:off x="8894674" y="-682043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E2D4">
              <a:alpha val="321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10"/>
          <p:cNvSpPr txBox="1"/>
          <p:nvPr>
            <p:ph type="title"/>
          </p:nvPr>
        </p:nvSpPr>
        <p:spPr>
          <a:xfrm>
            <a:off x="966125" y="1243100"/>
            <a:ext cx="5180700" cy="83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619" name="Google Shape;61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04261">
            <a:off x="-690102" y="3574795"/>
            <a:ext cx="2151277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8145200" y="-15465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3862" y="8430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6113" y="40901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4607" y="252495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309890" y="911938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5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35"/>
          <p:cNvSpPr txBox="1"/>
          <p:nvPr>
            <p:ph idx="1" type="subTitle"/>
          </p:nvPr>
        </p:nvSpPr>
        <p:spPr>
          <a:xfrm>
            <a:off x="652950" y="2819230"/>
            <a:ext cx="2336400" cy="7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Alyssa Tsui </a:t>
            </a:r>
            <a:r>
              <a:rPr i="1" lang="en"/>
              <a:t>(she/her)</a:t>
            </a:r>
            <a:endParaRPr i="1"/>
          </a:p>
        </p:txBody>
      </p:sp>
      <p:sp>
        <p:nvSpPr>
          <p:cNvPr id="2457" name="Google Shape;2457;p35"/>
          <p:cNvSpPr txBox="1"/>
          <p:nvPr>
            <p:ph idx="2" type="subTitle"/>
          </p:nvPr>
        </p:nvSpPr>
        <p:spPr>
          <a:xfrm>
            <a:off x="652950" y="3498626"/>
            <a:ext cx="2336400" cy="12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Char char="●"/>
            </a:pPr>
            <a:r>
              <a:rPr b="1" lang="en">
                <a:latin typeface="Manrope"/>
                <a:ea typeface="Manrope"/>
                <a:cs typeface="Manrope"/>
                <a:sym typeface="Manrope"/>
              </a:rPr>
              <a:t>3rd year Occupational Therapy Student</a:t>
            </a:r>
            <a:endParaRPr b="1"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Char char="●"/>
            </a:pPr>
            <a:r>
              <a:rPr b="1" lang="en">
                <a:latin typeface="Manrope"/>
                <a:ea typeface="Manrope"/>
                <a:cs typeface="Manrope"/>
                <a:sym typeface="Manrope"/>
              </a:rPr>
              <a:t>Va-LEND Long-Term Academic Trainee</a:t>
            </a:r>
            <a:endParaRPr b="1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458" name="Google Shape;2458;p35"/>
          <p:cNvSpPr txBox="1"/>
          <p:nvPr>
            <p:ph idx="3" type="subTitle"/>
          </p:nvPr>
        </p:nvSpPr>
        <p:spPr>
          <a:xfrm>
            <a:off x="3103050" y="3704375"/>
            <a:ext cx="3036300" cy="12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1. </a:t>
            </a:r>
            <a:r>
              <a:rPr b="1" lang="en">
                <a:latin typeface="Manrope"/>
                <a:ea typeface="Manrope"/>
                <a:cs typeface="Manrope"/>
                <a:sym typeface="Manrope"/>
              </a:rPr>
              <a:t>   Brochure </a:t>
            </a:r>
            <a:endParaRPr b="1"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2. </a:t>
            </a:r>
            <a:r>
              <a:rPr b="1" lang="en">
                <a:latin typeface="Manrope"/>
                <a:ea typeface="Manrope"/>
                <a:cs typeface="Manrope"/>
                <a:sym typeface="Manrope"/>
              </a:rPr>
              <a:t>  Clinician and </a:t>
            </a:r>
            <a:r>
              <a:rPr b="1" lang="en">
                <a:latin typeface="Manrope"/>
                <a:ea typeface="Manrope"/>
                <a:cs typeface="Manrope"/>
                <a:sym typeface="Manrope"/>
              </a:rPr>
              <a:t>Volunteer</a:t>
            </a:r>
            <a:r>
              <a:rPr b="1" lang="en">
                <a:latin typeface="Manrope"/>
                <a:ea typeface="Manrope"/>
                <a:cs typeface="Manrope"/>
                <a:sym typeface="Manrope"/>
              </a:rPr>
              <a:t> Guide</a:t>
            </a:r>
            <a:endParaRPr b="1"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3.  </a:t>
            </a:r>
            <a:r>
              <a:rPr b="1" lang="en">
                <a:latin typeface="Manrope"/>
                <a:ea typeface="Manrope"/>
                <a:cs typeface="Manrope"/>
                <a:sym typeface="Manrope"/>
              </a:rPr>
              <a:t> Family Resource Folder</a:t>
            </a:r>
            <a:endParaRPr b="1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459" name="Google Shape;2459;p35"/>
          <p:cNvSpPr txBox="1"/>
          <p:nvPr>
            <p:ph idx="4" type="subTitle"/>
          </p:nvPr>
        </p:nvSpPr>
        <p:spPr>
          <a:xfrm>
            <a:off x="6018900" y="3498625"/>
            <a:ext cx="2548800" cy="12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Char char="●"/>
            </a:pPr>
            <a:r>
              <a:rPr b="1" lang="en">
                <a:latin typeface="Manrope"/>
                <a:ea typeface="Manrope"/>
                <a:cs typeface="Manrope"/>
                <a:sym typeface="Manrope"/>
              </a:rPr>
              <a:t>Project chosen based on past experiences and interests </a:t>
            </a:r>
            <a:endParaRPr b="1"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Char char="●"/>
            </a:pPr>
            <a:r>
              <a:rPr b="1" lang="en">
                <a:latin typeface="Manrope"/>
                <a:ea typeface="Manrope"/>
                <a:cs typeface="Manrope"/>
                <a:sym typeface="Manrope"/>
              </a:rPr>
              <a:t>Direct benefit to community</a:t>
            </a:r>
            <a:endParaRPr b="1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460" name="Google Shape;2460;p35"/>
          <p:cNvSpPr txBox="1"/>
          <p:nvPr>
            <p:ph type="title"/>
          </p:nvPr>
        </p:nvSpPr>
        <p:spPr>
          <a:xfrm>
            <a:off x="720000" y="225550"/>
            <a:ext cx="7704000" cy="15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with Food: Feeding Education Strategies for Families and Practitioners</a:t>
            </a:r>
            <a:endParaRPr/>
          </a:p>
        </p:txBody>
      </p:sp>
      <p:sp>
        <p:nvSpPr>
          <p:cNvPr id="2461" name="Google Shape;2461;p35"/>
          <p:cNvSpPr txBox="1"/>
          <p:nvPr>
            <p:ph idx="5" type="subTitle"/>
          </p:nvPr>
        </p:nvSpPr>
        <p:spPr>
          <a:xfrm>
            <a:off x="3305400" y="3073280"/>
            <a:ext cx="2336400" cy="7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for clinicians + Families</a:t>
            </a:r>
            <a:endParaRPr/>
          </a:p>
        </p:txBody>
      </p:sp>
      <p:sp>
        <p:nvSpPr>
          <p:cNvPr id="2462" name="Google Shape;2462;p35"/>
          <p:cNvSpPr txBox="1"/>
          <p:nvPr>
            <p:ph idx="6" type="subTitle"/>
          </p:nvPr>
        </p:nvSpPr>
        <p:spPr>
          <a:xfrm>
            <a:off x="6087600" y="2819230"/>
            <a:ext cx="2336400" cy="7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 + Awareness</a:t>
            </a:r>
            <a:endParaRPr/>
          </a:p>
        </p:txBody>
      </p:sp>
      <p:sp>
        <p:nvSpPr>
          <p:cNvPr id="2463" name="Google Shape;2463;p35"/>
          <p:cNvSpPr/>
          <p:nvPr/>
        </p:nvSpPr>
        <p:spPr>
          <a:xfrm>
            <a:off x="1143000" y="1918756"/>
            <a:ext cx="1356300" cy="675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360000" dist="95250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Sigmar One"/>
                <a:ea typeface="Sigmar One"/>
                <a:cs typeface="Sigmar One"/>
                <a:sym typeface="Sigmar One"/>
              </a:rPr>
              <a:t>Who?</a:t>
            </a:r>
            <a:endParaRPr sz="2000">
              <a:solidFill>
                <a:schemeClr val="accent3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464" name="Google Shape;2464;p35"/>
          <p:cNvSpPr/>
          <p:nvPr/>
        </p:nvSpPr>
        <p:spPr>
          <a:xfrm>
            <a:off x="3724100" y="1918750"/>
            <a:ext cx="1464900" cy="675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360000" dist="95250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Sigmar One"/>
                <a:ea typeface="Sigmar One"/>
                <a:cs typeface="Sigmar One"/>
                <a:sym typeface="Sigmar One"/>
              </a:rPr>
              <a:t>What?</a:t>
            </a:r>
            <a:endParaRPr sz="2000">
              <a:solidFill>
                <a:schemeClr val="accent3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465" name="Google Shape;2465;p35"/>
          <p:cNvSpPr/>
          <p:nvPr/>
        </p:nvSpPr>
        <p:spPr>
          <a:xfrm>
            <a:off x="6577650" y="1918756"/>
            <a:ext cx="1356300" cy="675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360000" dist="95250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Sigmar One"/>
                <a:ea typeface="Sigmar One"/>
                <a:cs typeface="Sigmar One"/>
                <a:sym typeface="Sigmar One"/>
              </a:rPr>
              <a:t>Why?</a:t>
            </a:r>
            <a:endParaRPr sz="2000">
              <a:solidFill>
                <a:schemeClr val="accent3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0" name="Google Shape;2470;p36"/>
          <p:cNvPicPr preferRelativeResize="0"/>
          <p:nvPr/>
        </p:nvPicPr>
        <p:blipFill rotWithShape="1">
          <a:blip r:embed="rId3">
            <a:alphaModFix/>
          </a:blip>
          <a:srcRect b="0" l="7664" r="0" t="0"/>
          <a:stretch/>
        </p:blipFill>
        <p:spPr>
          <a:xfrm>
            <a:off x="3523513" y="152400"/>
            <a:ext cx="20969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4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5" name="Google Shape;2475;p37"/>
          <p:cNvPicPr preferRelativeResize="0"/>
          <p:nvPr/>
        </p:nvPicPr>
        <p:blipFill rotWithShape="1">
          <a:blip r:embed="rId3">
            <a:alphaModFix/>
          </a:blip>
          <a:srcRect b="0" l="557" r="66098" t="0"/>
          <a:stretch/>
        </p:blipFill>
        <p:spPr>
          <a:xfrm>
            <a:off x="1207850" y="152400"/>
            <a:ext cx="209954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6" name="Google Shape;2476;p37"/>
          <p:cNvPicPr preferRelativeResize="0"/>
          <p:nvPr/>
        </p:nvPicPr>
        <p:blipFill rotWithShape="1">
          <a:blip r:embed="rId3">
            <a:alphaModFix/>
          </a:blip>
          <a:srcRect b="0" l="33221" r="31960" t="0"/>
          <a:stretch/>
        </p:blipFill>
        <p:spPr>
          <a:xfrm>
            <a:off x="3475837" y="152400"/>
            <a:ext cx="2192326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7" name="Google Shape;2477;p37"/>
          <p:cNvPicPr preferRelativeResize="0"/>
          <p:nvPr/>
        </p:nvPicPr>
        <p:blipFill rotWithShape="1">
          <a:blip r:embed="rId3">
            <a:alphaModFix/>
          </a:blip>
          <a:srcRect b="0" l="67515" r="0" t="0"/>
          <a:stretch/>
        </p:blipFill>
        <p:spPr>
          <a:xfrm>
            <a:off x="5836600" y="152400"/>
            <a:ext cx="204540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2" name="Google Shape;2482;p38"/>
          <p:cNvPicPr preferRelativeResize="0"/>
          <p:nvPr/>
        </p:nvPicPr>
        <p:blipFill rotWithShape="1">
          <a:blip r:embed="rId3">
            <a:alphaModFix/>
          </a:blip>
          <a:srcRect b="0" l="0" r="50816" t="0"/>
          <a:stretch/>
        </p:blipFill>
        <p:spPr>
          <a:xfrm>
            <a:off x="2235100" y="152400"/>
            <a:ext cx="21006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3" name="Google Shape;2483;p38"/>
          <p:cNvPicPr preferRelativeResize="0"/>
          <p:nvPr/>
        </p:nvPicPr>
        <p:blipFill rotWithShape="1">
          <a:blip r:embed="rId3">
            <a:alphaModFix/>
          </a:blip>
          <a:srcRect b="0" l="47960" r="0" t="0"/>
          <a:stretch/>
        </p:blipFill>
        <p:spPr>
          <a:xfrm>
            <a:off x="4622376" y="152400"/>
            <a:ext cx="222264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ealth Subject for Pre-K: Healthy food by Slidesgo">
  <a:themeElements>
    <a:clrScheme name="Simple Light">
      <a:dk1>
        <a:srgbClr val="FFE2D4"/>
      </a:dk1>
      <a:lt1>
        <a:srgbClr val="ED5E01"/>
      </a:lt1>
      <a:dk2>
        <a:srgbClr val="FF8053"/>
      </a:dk2>
      <a:lt2>
        <a:srgbClr val="30190E"/>
      </a:lt2>
      <a:accent1>
        <a:srgbClr val="A1CB43"/>
      </a:accent1>
      <a:accent2>
        <a:srgbClr val="FDEF2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019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