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5" roundtripDataSignature="AMtx7mhUOZXdOhAHb9mPQBZ+EEQ4jAMlx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3A26639E-EC03-41B4-9918-5FA4340F00AA}">
  <a:tblStyle styleId="{3A26639E-EC03-41B4-9918-5FA4340F00AA}" styleName="Table_0">
    <a:wholeTbl>
      <a:tcTxStyle b="off" i="off">
        <a:font>
          <a:latin typeface="Calibri"/>
          <a:ea typeface="Calibri"/>
          <a:cs typeface="Calibri"/>
        </a:font>
        <a:schemeClr val="dk1"/>
      </a:tcTxStyle>
      <a:tcStyle>
        <a:tcBdr>
          <a:left>
            <a:ln cap="flat" cmpd="sng" w="12700">
              <a:solidFill>
                <a:schemeClr val="accent3"/>
              </a:solidFill>
              <a:prstDash val="solid"/>
              <a:round/>
              <a:headEnd len="sm" w="sm" type="none"/>
              <a:tailEnd len="sm" w="sm" type="none"/>
            </a:ln>
          </a:left>
          <a:right>
            <a:ln cap="flat" cmpd="sng" w="12700">
              <a:solidFill>
                <a:schemeClr val="accent3"/>
              </a:solidFill>
              <a:prstDash val="solid"/>
              <a:round/>
              <a:headEnd len="sm" w="sm" type="none"/>
              <a:tailEnd len="sm" w="sm" type="none"/>
            </a:ln>
          </a:right>
          <a:top>
            <a:ln cap="flat" cmpd="sng" w="12700">
              <a:solidFill>
                <a:schemeClr val="accent3"/>
              </a:solidFill>
              <a:prstDash val="solid"/>
              <a:round/>
              <a:headEnd len="sm" w="sm" type="none"/>
              <a:tailEnd len="sm" w="sm" type="none"/>
            </a:ln>
          </a:top>
          <a:bottom>
            <a:ln cap="flat" cmpd="sng" w="12700">
              <a:solidFill>
                <a:schemeClr val="accent3"/>
              </a:solidFill>
              <a:prstDash val="solid"/>
              <a:round/>
              <a:headEnd len="sm" w="sm" type="none"/>
              <a:tailEnd len="sm" w="sm" type="none"/>
            </a:ln>
          </a:bottom>
          <a:insideH>
            <a:ln cap="flat" cmpd="sng" w="12700">
              <a:solidFill>
                <a:schemeClr val="accent3"/>
              </a:solidFill>
              <a:prstDash val="solid"/>
              <a:round/>
              <a:headEnd len="sm" w="sm" type="none"/>
              <a:tailEnd len="sm" w="sm" type="none"/>
            </a:ln>
          </a:insideH>
          <a:insideV>
            <a:ln cap="flat" cmpd="sng" w="12700">
              <a:solidFill>
                <a:schemeClr val="accent3"/>
              </a:solidFill>
              <a:prstDash val="solid"/>
              <a:round/>
              <a:headEnd len="sm" w="sm" type="none"/>
              <a:tailEnd len="sm" w="sm" type="none"/>
            </a:ln>
          </a:insideV>
        </a:tcBdr>
        <a:fill>
          <a:solidFill>
            <a:srgbClr val="FFFFFF">
              <a:alpha val="0"/>
            </a:srgbClr>
          </a:solidFill>
        </a:fill>
      </a:tcStyle>
    </a:wholeTbl>
    <a:band1H>
      <a:tcTxStyle/>
      <a:tcStyle>
        <a:fill>
          <a:solidFill>
            <a:schemeClr val="accent3">
              <a:alpha val="20000"/>
            </a:schemeClr>
          </a:solidFill>
        </a:fill>
      </a:tcStyle>
    </a:band1H>
    <a:band2H>
      <a:tcTxStyle/>
    </a:band2H>
    <a:band1V>
      <a:tcTxStyle/>
      <a:tcStyle>
        <a:fill>
          <a:solidFill>
            <a:schemeClr val="accent3">
              <a:alpha val="20000"/>
            </a:schemeClr>
          </a:solidFill>
        </a:fill>
      </a:tcStyle>
    </a:band1V>
    <a:band2V>
      <a:tcTxStyle/>
    </a:band2V>
    <a:lastCol>
      <a:tcTxStyle b="on" i="off"/>
    </a:lastCol>
    <a:firstCol>
      <a:tcTxStyle b="on" i="off"/>
    </a:firstCol>
    <a:lastRow>
      <a:tcTxStyle b="on" i="off"/>
      <a:tcStyle>
        <a:tcBdr>
          <a:top>
            <a:ln cap="flat" cmpd="sng" w="50800">
              <a:solidFill>
                <a:schemeClr val="accent3"/>
              </a:solidFill>
              <a:prstDash val="solid"/>
              <a:round/>
              <a:headEnd len="sm" w="sm" type="none"/>
              <a:tailEnd len="sm" w="sm" type="none"/>
            </a:ln>
          </a:top>
        </a:tcBdr>
        <a:fill>
          <a:solidFill>
            <a:srgbClr val="FFFFFF">
              <a:alpha val="0"/>
            </a:srgbClr>
          </a:solidFill>
        </a:fill>
      </a:tcStyle>
    </a:lastRow>
    <a:seCell>
      <a:tcTxStyle/>
    </a:seCell>
    <a:swCell>
      <a:tcTxStyle/>
    </a:swCell>
    <a:firstRow>
      <a:tcTxStyle b="on" i="off"/>
      <a:tcStyle>
        <a:tcBdr>
          <a:bottom>
            <a:ln cap="flat" cmpd="sng" w="25400">
              <a:solidFill>
                <a:schemeClr val="accent3"/>
              </a:solidFill>
              <a:prstDash val="solid"/>
              <a:round/>
              <a:headEnd len="sm" w="sm" type="none"/>
              <a:tailEnd len="sm" w="sm" type="none"/>
            </a:ln>
          </a:bottom>
        </a:tcBdr>
        <a:fill>
          <a:solidFill>
            <a:srgbClr val="FFFFFF">
              <a:alpha val="0"/>
            </a:srgbClr>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customschemas.google.com/relationships/presentationmetadata" Target="metadata"/><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20"/>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21"/>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1"/>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1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1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1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1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1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8"/>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8"/>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9"/>
          <p:cNvSpPr/>
          <p:nvPr>
            <p:ph idx="2" type="pic"/>
          </p:nvPr>
        </p:nvSpPr>
        <p:spPr>
          <a:xfrm>
            <a:off x="5183188" y="987425"/>
            <a:ext cx="6172200" cy="4873625"/>
          </a:xfrm>
          <a:prstGeom prst="rect">
            <a:avLst/>
          </a:prstGeom>
          <a:noFill/>
          <a:ln>
            <a:noFill/>
          </a:ln>
        </p:spPr>
      </p:sp>
      <p:sp>
        <p:nvSpPr>
          <p:cNvPr id="64" name="Google Shape;64;p19"/>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hyperlink" Target="http://www.dmv.virginia.gov/sites/default/files/documents/platedev_faqs.pdf" TargetMode="External"/><Relationship Id="rId4" Type="http://schemas.openxmlformats.org/officeDocument/2006/relationships/hyperlink" Target="https://www.dmv.virginia.gov/vehicles/license-plates/charitable-tax-faq"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pic>
        <p:nvPicPr>
          <p:cNvPr id="84" name="Google Shape;84;p1"/>
          <p:cNvPicPr preferRelativeResize="0"/>
          <p:nvPr/>
        </p:nvPicPr>
        <p:blipFill rotWithShape="1">
          <a:blip r:embed="rId3">
            <a:alphaModFix/>
          </a:blip>
          <a:srcRect b="0" l="0" r="0" t="0"/>
          <a:stretch/>
        </p:blipFill>
        <p:spPr>
          <a:xfrm>
            <a:off x="0" y="0"/>
            <a:ext cx="12192000" cy="2065826"/>
          </a:xfrm>
          <a:prstGeom prst="rect">
            <a:avLst/>
          </a:prstGeom>
          <a:noFill/>
          <a:ln>
            <a:noFill/>
          </a:ln>
        </p:spPr>
      </p:pic>
      <p:sp>
        <p:nvSpPr>
          <p:cNvPr id="85" name="Google Shape;85;p1"/>
          <p:cNvSpPr txBox="1"/>
          <p:nvPr/>
        </p:nvSpPr>
        <p:spPr>
          <a:xfrm>
            <a:off x="4049232" y="6434443"/>
            <a:ext cx="4093535" cy="276999"/>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200" u="none" cap="none" strike="noStrike">
                <a:solidFill>
                  <a:srgbClr val="00464D"/>
                </a:solidFill>
                <a:latin typeface="Calibri"/>
                <a:ea typeface="Calibri"/>
                <a:cs typeface="Calibri"/>
                <a:sym typeface="Calibri"/>
              </a:rPr>
              <a:t>(PRELIMINARY DESIGN PENDING APPROVAL)</a:t>
            </a:r>
            <a:endParaRPr/>
          </a:p>
        </p:txBody>
      </p:sp>
      <p:sp>
        <p:nvSpPr>
          <p:cNvPr id="86" name="Google Shape;86;p1"/>
          <p:cNvSpPr txBox="1"/>
          <p:nvPr/>
        </p:nvSpPr>
        <p:spPr>
          <a:xfrm>
            <a:off x="0" y="2117007"/>
            <a:ext cx="12192000" cy="1200329"/>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3600" u="none" cap="none" strike="noStrike">
                <a:solidFill>
                  <a:srgbClr val="00464D"/>
                </a:solidFill>
                <a:latin typeface="Calibri"/>
                <a:ea typeface="Calibri"/>
                <a:cs typeface="Calibri"/>
                <a:sym typeface="Calibri"/>
              </a:rPr>
              <a:t>Drive the Conversation</a:t>
            </a:r>
            <a:endParaRPr/>
          </a:p>
          <a:p>
            <a:pPr indent="0" lvl="0" marL="0" marR="0" rtl="0" algn="ctr">
              <a:spcBef>
                <a:spcPts val="0"/>
              </a:spcBef>
              <a:spcAft>
                <a:spcPts val="0"/>
              </a:spcAft>
              <a:buNone/>
            </a:pPr>
            <a:r>
              <a:rPr b="0" i="0" lang="en-US" sz="3600" u="none" cap="none" strike="noStrike">
                <a:solidFill>
                  <a:srgbClr val="00464D"/>
                </a:solidFill>
                <a:latin typeface="Calibri"/>
                <a:ea typeface="Calibri"/>
                <a:cs typeface="Calibri"/>
                <a:sym typeface="Calibri"/>
              </a:rPr>
              <a:t>Pre-Order Your Autism Acceptance Plate!</a:t>
            </a:r>
            <a:endParaRPr/>
          </a:p>
        </p:txBody>
      </p:sp>
      <p:pic>
        <p:nvPicPr>
          <p:cNvPr id="87" name="Google Shape;87;p1"/>
          <p:cNvPicPr preferRelativeResize="0"/>
          <p:nvPr/>
        </p:nvPicPr>
        <p:blipFill>
          <a:blip r:embed="rId4">
            <a:alphaModFix/>
          </a:blip>
          <a:stretch>
            <a:fillRect/>
          </a:stretch>
        </p:blipFill>
        <p:spPr>
          <a:xfrm>
            <a:off x="3229950" y="3511484"/>
            <a:ext cx="5732100" cy="287374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2"/>
          <p:cNvSpPr txBox="1"/>
          <p:nvPr/>
        </p:nvSpPr>
        <p:spPr>
          <a:xfrm>
            <a:off x="1679944" y="372140"/>
            <a:ext cx="8888819" cy="230832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2800" u="none" cap="none" strike="noStrike">
                <a:solidFill>
                  <a:schemeClr val="dk1"/>
                </a:solidFill>
                <a:latin typeface="Calibri"/>
                <a:ea typeface="Calibri"/>
                <a:cs typeface="Calibri"/>
                <a:sym typeface="Calibri"/>
              </a:rPr>
              <a:t>Rev Up Autism Acceptance Across Virginia!</a:t>
            </a:r>
            <a:endParaRPr/>
          </a:p>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l">
              <a:spcBef>
                <a:spcPts val="0"/>
              </a:spcBef>
              <a:spcAft>
                <a:spcPts val="0"/>
              </a:spcAft>
              <a:buNone/>
            </a:pPr>
            <a:r>
              <a:rPr b="0" i="0" lang="en-US" sz="1400" u="none" cap="none" strike="noStrike">
                <a:solidFill>
                  <a:schemeClr val="dk1"/>
                </a:solidFill>
                <a:latin typeface="Calibri"/>
                <a:ea typeface="Calibri"/>
                <a:cs typeface="Calibri"/>
                <a:sym typeface="Calibri"/>
              </a:rPr>
              <a:t>The Virginia Autism Society Affiliates have teamed up to create a license plate supporting autism programs across the state.</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en-US" sz="1400">
                <a:solidFill>
                  <a:schemeClr val="dk1"/>
                </a:solidFill>
                <a:latin typeface="Calibri"/>
                <a:ea typeface="Calibri"/>
                <a:cs typeface="Calibri"/>
                <a:sym typeface="Calibri"/>
              </a:rPr>
              <a:t>Support autism programs by purchasing a special Virginia license plate through the DMV. $15 of the $25 fee goes directly to local autism services and resources. We need 450 orders by December 31, 2025 to make it happen!</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en-US" sz="1400">
                <a:solidFill>
                  <a:schemeClr val="dk1"/>
                </a:solidFill>
                <a:latin typeface="Calibri"/>
                <a:ea typeface="Calibri"/>
                <a:cs typeface="Calibri"/>
                <a:sym typeface="Calibri"/>
              </a:rPr>
              <a:t>Join us in driving autism acceptance across Virginia in just 2 easy steps!</a:t>
            </a:r>
            <a:endParaRPr/>
          </a:p>
        </p:txBody>
      </p:sp>
      <p:sp>
        <p:nvSpPr>
          <p:cNvPr id="93" name="Google Shape;93;p2"/>
          <p:cNvSpPr/>
          <p:nvPr/>
        </p:nvSpPr>
        <p:spPr>
          <a:xfrm>
            <a:off x="1679944" y="2753822"/>
            <a:ext cx="8888819" cy="3886200"/>
          </a:xfrm>
          <a:prstGeom prst="rect">
            <a:avLst/>
          </a:prstGeom>
          <a:solidFill>
            <a:srgbClr val="D8D8D8"/>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rgbClr val="757070"/>
                </a:solidFill>
                <a:latin typeface="Calibri"/>
                <a:ea typeface="Calibri"/>
                <a:cs typeface="Calibri"/>
                <a:sym typeface="Calibri"/>
              </a:rPr>
              <a:t>Call to Action Video Placeholder</a:t>
            </a:r>
            <a:endParaRPr/>
          </a:p>
          <a:p>
            <a:pPr indent="0" lvl="0" marL="0" marR="0" rtl="0" algn="l">
              <a:spcBef>
                <a:spcPts val="0"/>
              </a:spcBef>
              <a:spcAft>
                <a:spcPts val="0"/>
              </a:spcAft>
              <a:buNone/>
            </a:pPr>
            <a:r>
              <a:rPr lang="en-US" sz="1800">
                <a:solidFill>
                  <a:srgbClr val="757070"/>
                </a:solidFill>
                <a:latin typeface="Calibri"/>
                <a:ea typeface="Calibri"/>
                <a:cs typeface="Calibri"/>
                <a:sym typeface="Calibri"/>
              </a:rPr>
              <a:t>Suggested Video:</a:t>
            </a:r>
            <a:endParaRPr/>
          </a:p>
          <a:p>
            <a:pPr indent="0" lvl="1" marL="457200" marR="0" rtl="0" algn="l">
              <a:spcBef>
                <a:spcPts val="0"/>
              </a:spcBef>
              <a:spcAft>
                <a:spcPts val="0"/>
              </a:spcAft>
              <a:buNone/>
            </a:pPr>
            <a:r>
              <a:rPr lang="en-US" sz="1800">
                <a:solidFill>
                  <a:srgbClr val="757070"/>
                </a:solidFill>
                <a:latin typeface="Calibri"/>
                <a:ea typeface="Calibri"/>
                <a:cs typeface="Calibri"/>
                <a:sym typeface="Calibri"/>
              </a:rPr>
              <a:t>Scene opens with Person A</a:t>
            </a:r>
            <a:r>
              <a:rPr b="0" i="0" lang="en-US" sz="1800" u="none" cap="none" strike="noStrike">
                <a:solidFill>
                  <a:srgbClr val="757070"/>
                </a:solidFill>
                <a:latin typeface="Calibri"/>
                <a:ea typeface="Calibri"/>
                <a:cs typeface="Calibri"/>
                <a:sym typeface="Calibri"/>
              </a:rPr>
              <a:t> on the computer as Person B approaches</a:t>
            </a:r>
            <a:endParaRPr/>
          </a:p>
          <a:p>
            <a:pPr indent="0" lvl="1" marL="457200" marR="0" rtl="0" algn="l">
              <a:spcBef>
                <a:spcPts val="0"/>
              </a:spcBef>
              <a:spcAft>
                <a:spcPts val="0"/>
              </a:spcAft>
              <a:buNone/>
            </a:pPr>
            <a:r>
              <a:rPr b="0" i="0" lang="en-US" sz="1800" u="none" cap="none" strike="noStrike">
                <a:solidFill>
                  <a:srgbClr val="757070"/>
                </a:solidFill>
                <a:latin typeface="Calibri"/>
                <a:ea typeface="Calibri"/>
                <a:cs typeface="Calibri"/>
                <a:sym typeface="Calibri"/>
              </a:rPr>
              <a:t>Person B: </a:t>
            </a:r>
            <a:r>
              <a:rPr lang="en-US" sz="1800">
                <a:solidFill>
                  <a:srgbClr val="757070"/>
                </a:solidFill>
                <a:latin typeface="Calibri"/>
                <a:ea typeface="Calibri"/>
                <a:cs typeface="Calibri"/>
                <a:sym typeface="Calibri"/>
              </a:rPr>
              <a:t>“</a:t>
            </a:r>
            <a:r>
              <a:rPr b="0" i="0" lang="en-US" sz="1800" u="none" cap="none" strike="noStrike">
                <a:solidFill>
                  <a:srgbClr val="757070"/>
                </a:solidFill>
                <a:latin typeface="Calibri"/>
                <a:ea typeface="Calibri"/>
                <a:cs typeface="Calibri"/>
                <a:sym typeface="Calibri"/>
              </a:rPr>
              <a:t>what are you doing</a:t>
            </a:r>
            <a:r>
              <a:rPr lang="en-US" sz="1800">
                <a:solidFill>
                  <a:srgbClr val="757070"/>
                </a:solidFill>
                <a:latin typeface="Calibri"/>
                <a:ea typeface="Calibri"/>
                <a:cs typeface="Calibri"/>
                <a:sym typeface="Calibri"/>
              </a:rPr>
              <a:t>”</a:t>
            </a:r>
            <a:endParaRPr/>
          </a:p>
          <a:p>
            <a:pPr indent="0" lvl="1" marL="457200" marR="0" rtl="0" algn="l">
              <a:spcBef>
                <a:spcPts val="0"/>
              </a:spcBef>
              <a:spcAft>
                <a:spcPts val="0"/>
              </a:spcAft>
              <a:buNone/>
            </a:pPr>
            <a:r>
              <a:rPr b="0" i="0" lang="en-US" sz="1800" u="none" cap="none" strike="noStrike">
                <a:solidFill>
                  <a:srgbClr val="757070"/>
                </a:solidFill>
                <a:latin typeface="Calibri"/>
                <a:ea typeface="Calibri"/>
                <a:cs typeface="Calibri"/>
                <a:sym typeface="Calibri"/>
              </a:rPr>
              <a:t>Person A: </a:t>
            </a:r>
            <a:r>
              <a:rPr lang="en-US" sz="1800">
                <a:solidFill>
                  <a:srgbClr val="757070"/>
                </a:solidFill>
                <a:latin typeface="Calibri"/>
                <a:ea typeface="Calibri"/>
                <a:cs typeface="Calibri"/>
                <a:sym typeface="Calibri"/>
              </a:rPr>
              <a:t>“</a:t>
            </a:r>
            <a:r>
              <a:rPr b="0" i="0" lang="en-US" sz="1800" u="none" cap="none" strike="noStrike">
                <a:solidFill>
                  <a:srgbClr val="757070"/>
                </a:solidFill>
                <a:latin typeface="Calibri"/>
                <a:ea typeface="Calibri"/>
                <a:cs typeface="Calibri"/>
                <a:sym typeface="Calibri"/>
              </a:rPr>
              <a:t>I’m supporting the autism community by pre-ordering the new plate</a:t>
            </a:r>
            <a:r>
              <a:rPr lang="en-US" sz="1800">
                <a:solidFill>
                  <a:srgbClr val="757070"/>
                </a:solidFill>
                <a:latin typeface="Calibri"/>
                <a:ea typeface="Calibri"/>
                <a:cs typeface="Calibri"/>
                <a:sym typeface="Calibri"/>
              </a:rPr>
              <a:t>”</a:t>
            </a:r>
            <a:endParaRPr/>
          </a:p>
          <a:p>
            <a:pPr indent="0" lvl="1" marL="457200" marR="0" rtl="0" algn="l">
              <a:spcBef>
                <a:spcPts val="0"/>
              </a:spcBef>
              <a:spcAft>
                <a:spcPts val="0"/>
              </a:spcAft>
              <a:buNone/>
            </a:pPr>
            <a:r>
              <a:rPr b="0" i="0" lang="en-US" sz="1800" u="none" cap="none" strike="noStrike">
                <a:solidFill>
                  <a:srgbClr val="757070"/>
                </a:solidFill>
                <a:latin typeface="Calibri"/>
                <a:ea typeface="Calibri"/>
                <a:cs typeface="Calibri"/>
                <a:sym typeface="Calibri"/>
              </a:rPr>
              <a:t>Person B [shockingly]: </a:t>
            </a:r>
            <a:r>
              <a:rPr lang="en-US" sz="1800">
                <a:solidFill>
                  <a:srgbClr val="757070"/>
                </a:solidFill>
                <a:latin typeface="Calibri"/>
                <a:ea typeface="Calibri"/>
                <a:cs typeface="Calibri"/>
                <a:sym typeface="Calibri"/>
              </a:rPr>
              <a:t>“</a:t>
            </a:r>
            <a:r>
              <a:rPr b="0" i="0" lang="en-US" sz="1800" u="none" cap="none" strike="noStrike">
                <a:solidFill>
                  <a:srgbClr val="757070"/>
                </a:solidFill>
                <a:latin typeface="Calibri"/>
                <a:ea typeface="Calibri"/>
                <a:cs typeface="Calibri"/>
                <a:sym typeface="Calibri"/>
              </a:rPr>
              <a:t>wow, isn’t that hard</a:t>
            </a:r>
            <a:r>
              <a:rPr lang="en-US" sz="1800">
                <a:solidFill>
                  <a:srgbClr val="757070"/>
                </a:solidFill>
                <a:latin typeface="Calibri"/>
                <a:ea typeface="Calibri"/>
                <a:cs typeface="Calibri"/>
                <a:sym typeface="Calibri"/>
              </a:rPr>
              <a:t>”</a:t>
            </a:r>
            <a:endParaRPr/>
          </a:p>
          <a:p>
            <a:pPr indent="0" lvl="1" marL="457200" marR="0" rtl="0" algn="l">
              <a:spcBef>
                <a:spcPts val="0"/>
              </a:spcBef>
              <a:spcAft>
                <a:spcPts val="0"/>
              </a:spcAft>
              <a:buNone/>
            </a:pPr>
            <a:r>
              <a:rPr b="0" i="0" lang="en-US" sz="1800" u="none" cap="none" strike="noStrike">
                <a:solidFill>
                  <a:srgbClr val="757070"/>
                </a:solidFill>
                <a:latin typeface="Calibri"/>
                <a:ea typeface="Calibri"/>
                <a:cs typeface="Calibri"/>
                <a:sym typeface="Calibri"/>
              </a:rPr>
              <a:t>Person A: </a:t>
            </a:r>
            <a:r>
              <a:rPr lang="en-US" sz="1800">
                <a:solidFill>
                  <a:srgbClr val="757070"/>
                </a:solidFill>
                <a:latin typeface="Calibri"/>
                <a:ea typeface="Calibri"/>
                <a:cs typeface="Calibri"/>
                <a:sym typeface="Calibri"/>
              </a:rPr>
              <a:t>“</a:t>
            </a:r>
            <a:r>
              <a:rPr b="0" i="0" lang="en-US" sz="1800" u="none" cap="none" strike="noStrike">
                <a:solidFill>
                  <a:srgbClr val="757070"/>
                </a:solidFill>
                <a:latin typeface="Calibri"/>
                <a:ea typeface="Calibri"/>
                <a:cs typeface="Calibri"/>
                <a:sym typeface="Calibri"/>
              </a:rPr>
              <a:t>nope, just need my VIN &amp; Plate info, which is right here on my registration that I keep in my glove compartment</a:t>
            </a:r>
            <a:r>
              <a:rPr lang="en-US" sz="1800">
                <a:solidFill>
                  <a:srgbClr val="757070"/>
                </a:solidFill>
                <a:latin typeface="Calibri"/>
                <a:ea typeface="Calibri"/>
                <a:cs typeface="Calibri"/>
                <a:sym typeface="Calibri"/>
              </a:rPr>
              <a:t>”</a:t>
            </a:r>
            <a:endParaRPr/>
          </a:p>
          <a:p>
            <a:pPr indent="0" lvl="1" marL="457200" marR="0" rtl="0" algn="l">
              <a:spcBef>
                <a:spcPts val="0"/>
              </a:spcBef>
              <a:spcAft>
                <a:spcPts val="0"/>
              </a:spcAft>
              <a:buNone/>
            </a:pPr>
            <a:r>
              <a:rPr b="0" i="0" lang="en-US" sz="1800" u="none" cap="none" strike="noStrike">
                <a:solidFill>
                  <a:srgbClr val="757070"/>
                </a:solidFill>
                <a:latin typeface="Calibri"/>
                <a:ea typeface="Calibri"/>
                <a:cs typeface="Calibri"/>
                <a:sym typeface="Calibri"/>
              </a:rPr>
              <a:t>Person B [shockingly]: </a:t>
            </a:r>
            <a:r>
              <a:rPr lang="en-US" sz="1800">
                <a:solidFill>
                  <a:srgbClr val="757070"/>
                </a:solidFill>
                <a:latin typeface="Calibri"/>
                <a:ea typeface="Calibri"/>
                <a:cs typeface="Calibri"/>
                <a:sym typeface="Calibri"/>
              </a:rPr>
              <a:t>“</a:t>
            </a:r>
            <a:r>
              <a:rPr b="0" i="0" lang="en-US" sz="1800" u="none" cap="none" strike="noStrike">
                <a:solidFill>
                  <a:srgbClr val="757070"/>
                </a:solidFill>
                <a:latin typeface="Calibri"/>
                <a:ea typeface="Calibri"/>
                <a:cs typeface="Calibri"/>
                <a:sym typeface="Calibri"/>
              </a:rPr>
              <a:t>but isn’t it expensive</a:t>
            </a:r>
            <a:r>
              <a:rPr lang="en-US" sz="1800">
                <a:solidFill>
                  <a:srgbClr val="757070"/>
                </a:solidFill>
                <a:latin typeface="Calibri"/>
                <a:ea typeface="Calibri"/>
                <a:cs typeface="Calibri"/>
                <a:sym typeface="Calibri"/>
              </a:rPr>
              <a:t>”</a:t>
            </a:r>
            <a:endParaRPr/>
          </a:p>
          <a:p>
            <a:pPr indent="0" lvl="1" marL="457200" marR="0" rtl="0" algn="l">
              <a:spcBef>
                <a:spcPts val="0"/>
              </a:spcBef>
              <a:spcAft>
                <a:spcPts val="0"/>
              </a:spcAft>
              <a:buNone/>
            </a:pPr>
            <a:r>
              <a:rPr b="0" i="0" lang="en-US" sz="1800" u="none" cap="none" strike="noStrike">
                <a:solidFill>
                  <a:srgbClr val="757070"/>
                </a:solidFill>
                <a:latin typeface="Calibri"/>
                <a:ea typeface="Calibri"/>
                <a:cs typeface="Calibri"/>
                <a:sym typeface="Calibri"/>
              </a:rPr>
              <a:t>Person A: </a:t>
            </a:r>
            <a:r>
              <a:rPr lang="en-US" sz="1800">
                <a:solidFill>
                  <a:srgbClr val="757070"/>
                </a:solidFill>
                <a:latin typeface="Calibri"/>
                <a:ea typeface="Calibri"/>
                <a:cs typeface="Calibri"/>
                <a:sym typeface="Calibri"/>
              </a:rPr>
              <a:t>“</a:t>
            </a:r>
            <a:r>
              <a:rPr b="0" i="0" lang="en-US" sz="1800" u="none" cap="none" strike="noStrike">
                <a:solidFill>
                  <a:srgbClr val="757070"/>
                </a:solidFill>
                <a:latin typeface="Calibri"/>
                <a:ea typeface="Calibri"/>
                <a:cs typeface="Calibri"/>
                <a:sym typeface="Calibri"/>
              </a:rPr>
              <a:t>it’s the same price as if you were renewing your current plate; I have a specialized plate </a:t>
            </a:r>
            <a:r>
              <a:rPr lang="en-US" sz="1800">
                <a:solidFill>
                  <a:srgbClr val="757070"/>
                </a:solidFill>
                <a:latin typeface="Calibri"/>
                <a:ea typeface="Calibri"/>
                <a:cs typeface="Calibri"/>
                <a:sym typeface="Calibri"/>
              </a:rPr>
              <a:t>[</a:t>
            </a:r>
            <a:r>
              <a:rPr b="0" i="0" lang="en-US" sz="1800" u="none" cap="none" strike="noStrike">
                <a:solidFill>
                  <a:srgbClr val="757070"/>
                </a:solidFill>
                <a:latin typeface="Calibri"/>
                <a:ea typeface="Calibri"/>
                <a:cs typeface="Calibri"/>
                <a:sym typeface="Calibri"/>
              </a:rPr>
              <a:t>holds up a cheeky fake plate</a:t>
            </a:r>
            <a:r>
              <a:rPr lang="en-US" sz="1800">
                <a:solidFill>
                  <a:srgbClr val="757070"/>
                </a:solidFill>
                <a:latin typeface="Calibri"/>
                <a:ea typeface="Calibri"/>
                <a:cs typeface="Calibri"/>
                <a:sym typeface="Calibri"/>
              </a:rPr>
              <a:t>]</a:t>
            </a:r>
            <a:r>
              <a:rPr b="0" i="0" lang="en-US" sz="1800" u="none" cap="none" strike="noStrike">
                <a:solidFill>
                  <a:srgbClr val="757070"/>
                </a:solidFill>
                <a:latin typeface="Calibri"/>
                <a:ea typeface="Calibri"/>
                <a:cs typeface="Calibri"/>
                <a:sym typeface="Calibri"/>
              </a:rPr>
              <a:t>, so it costs me $35</a:t>
            </a:r>
            <a:r>
              <a:rPr lang="en-US" sz="1800">
                <a:solidFill>
                  <a:srgbClr val="757070"/>
                </a:solidFill>
                <a:latin typeface="Calibri"/>
                <a:ea typeface="Calibri"/>
                <a:cs typeface="Calibri"/>
                <a:sym typeface="Calibri"/>
              </a:rPr>
              <a:t>”</a:t>
            </a:r>
            <a:endParaRPr/>
          </a:p>
          <a:p>
            <a:pPr indent="0" lvl="1" marL="457200" marR="0" rtl="0" algn="l">
              <a:spcBef>
                <a:spcPts val="0"/>
              </a:spcBef>
              <a:spcAft>
                <a:spcPts val="0"/>
              </a:spcAft>
              <a:buNone/>
            </a:pPr>
            <a:r>
              <a:rPr b="0" i="0" lang="en-US" sz="1800" u="none" cap="none" strike="noStrike">
                <a:solidFill>
                  <a:srgbClr val="757070"/>
                </a:solidFill>
                <a:latin typeface="Calibri"/>
                <a:ea typeface="Calibri"/>
                <a:cs typeface="Calibri"/>
                <a:sym typeface="Calibri"/>
              </a:rPr>
              <a:t>Person B: </a:t>
            </a:r>
            <a:r>
              <a:rPr lang="en-US" sz="1800">
                <a:solidFill>
                  <a:srgbClr val="757070"/>
                </a:solidFill>
                <a:latin typeface="Calibri"/>
                <a:ea typeface="Calibri"/>
                <a:cs typeface="Calibri"/>
                <a:sym typeface="Calibri"/>
              </a:rPr>
              <a:t>“</a:t>
            </a:r>
            <a:r>
              <a:rPr b="0" i="0" lang="en-US" sz="1800" u="none" cap="none" strike="noStrike">
                <a:solidFill>
                  <a:srgbClr val="757070"/>
                </a:solidFill>
                <a:latin typeface="Calibri"/>
                <a:ea typeface="Calibri"/>
                <a:cs typeface="Calibri"/>
                <a:sym typeface="Calibri"/>
              </a:rPr>
              <a:t>awesome, I want to use the computer next to preorder my plate</a:t>
            </a:r>
            <a:r>
              <a:rPr lang="en-US" sz="1800">
                <a:solidFill>
                  <a:srgbClr val="757070"/>
                </a:solidFill>
                <a:latin typeface="Calibri"/>
                <a:ea typeface="Calibri"/>
                <a:cs typeface="Calibri"/>
                <a:sym typeface="Calibri"/>
              </a:rPr>
              <a:t>”</a:t>
            </a:r>
            <a:endParaRPr/>
          </a:p>
          <a:p>
            <a:pPr indent="0" lvl="0" marL="0" marR="0" rtl="0" algn="ctr">
              <a:spcBef>
                <a:spcPts val="0"/>
              </a:spcBef>
              <a:spcAft>
                <a:spcPts val="0"/>
              </a:spcAft>
              <a:buNone/>
            </a:pPr>
            <a:r>
              <a:t/>
            </a:r>
            <a:endParaRPr sz="1800">
              <a:solidFill>
                <a:srgbClr val="757070"/>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3"/>
          <p:cNvSpPr txBox="1"/>
          <p:nvPr/>
        </p:nvSpPr>
        <p:spPr>
          <a:xfrm>
            <a:off x="1679944" y="372140"/>
            <a:ext cx="8888819" cy="769441"/>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600"/>
              <a:buFont typeface="Calibri"/>
              <a:buAutoNum type="arabicPeriod"/>
            </a:pPr>
            <a:r>
              <a:rPr b="1" lang="en-US" sz="1600">
                <a:solidFill>
                  <a:schemeClr val="dk1"/>
                </a:solidFill>
                <a:latin typeface="Calibri"/>
                <a:ea typeface="Calibri"/>
                <a:cs typeface="Calibri"/>
                <a:sym typeface="Calibri"/>
              </a:rPr>
              <a:t>Fill Out the DMV Form</a:t>
            </a:r>
            <a:endParaRPr/>
          </a:p>
          <a:p>
            <a:pPr indent="0" lvl="1" marL="457200" marR="0" rtl="0" algn="l">
              <a:spcBef>
                <a:spcPts val="0"/>
              </a:spcBef>
              <a:spcAft>
                <a:spcPts val="0"/>
              </a:spcAft>
              <a:buNone/>
            </a:pPr>
            <a:r>
              <a:rPr b="0" i="0" lang="en-US" sz="1400" u="none" cap="none" strike="noStrike">
                <a:solidFill>
                  <a:schemeClr val="dk1"/>
                </a:solidFill>
                <a:latin typeface="Calibri"/>
                <a:ea typeface="Calibri"/>
                <a:cs typeface="Calibri"/>
                <a:sym typeface="Calibri"/>
              </a:rPr>
              <a:t>Complete the online DMV license plate order form below. No need to download anything—just fill it in and submit. Be sure to have your </a:t>
            </a:r>
            <a:r>
              <a:rPr b="1" i="0" lang="en-US" sz="1400" u="sng" cap="none" strike="noStrike">
                <a:solidFill>
                  <a:schemeClr val="dk1"/>
                </a:solidFill>
                <a:latin typeface="Calibri"/>
                <a:ea typeface="Calibri"/>
                <a:cs typeface="Calibri"/>
                <a:sym typeface="Calibri"/>
              </a:rPr>
              <a:t>VIN</a:t>
            </a:r>
            <a:r>
              <a:rPr b="0" i="0" lang="en-US" sz="1400" u="none" cap="none" strike="noStrike">
                <a:solidFill>
                  <a:schemeClr val="dk1"/>
                </a:solidFill>
                <a:latin typeface="Calibri"/>
                <a:ea typeface="Calibri"/>
                <a:cs typeface="Calibri"/>
                <a:sym typeface="Calibri"/>
              </a:rPr>
              <a:t> and </a:t>
            </a:r>
            <a:r>
              <a:rPr b="1" i="0" lang="en-US" sz="1400" u="sng" cap="none" strike="noStrike">
                <a:solidFill>
                  <a:schemeClr val="dk1"/>
                </a:solidFill>
                <a:latin typeface="Calibri"/>
                <a:ea typeface="Calibri"/>
                <a:cs typeface="Calibri"/>
                <a:sym typeface="Calibri"/>
              </a:rPr>
              <a:t>current plate</a:t>
            </a:r>
            <a:r>
              <a:rPr b="0" i="0" lang="en-US" sz="1400" u="none" cap="none" strike="noStrike">
                <a:solidFill>
                  <a:schemeClr val="dk1"/>
                </a:solidFill>
                <a:latin typeface="Calibri"/>
                <a:ea typeface="Calibri"/>
                <a:cs typeface="Calibri"/>
                <a:sym typeface="Calibri"/>
              </a:rPr>
              <a:t> information handy. </a:t>
            </a:r>
            <a:r>
              <a:rPr b="0" i="0" lang="en-US" sz="1400" u="sng" cap="none" strike="noStrike">
                <a:solidFill>
                  <a:schemeClr val="accent1"/>
                </a:solidFill>
                <a:latin typeface="Calibri"/>
                <a:ea typeface="Calibri"/>
                <a:cs typeface="Calibri"/>
                <a:sym typeface="Calibri"/>
              </a:rPr>
              <a:t>See an example.</a:t>
            </a:r>
            <a:endParaRPr/>
          </a:p>
        </p:txBody>
      </p:sp>
      <p:sp>
        <p:nvSpPr>
          <p:cNvPr id="99" name="Google Shape;99;p3"/>
          <p:cNvSpPr/>
          <p:nvPr/>
        </p:nvSpPr>
        <p:spPr>
          <a:xfrm>
            <a:off x="1679944" y="1254636"/>
            <a:ext cx="8888819" cy="5603363"/>
          </a:xfrm>
          <a:prstGeom prst="rect">
            <a:avLst/>
          </a:prstGeom>
          <a:solidFill>
            <a:srgbClr val="D8D8D8"/>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rgbClr val="757070"/>
                </a:solidFill>
                <a:latin typeface="Calibri"/>
                <a:ea typeface="Calibri"/>
                <a:cs typeface="Calibri"/>
                <a:sym typeface="Calibri"/>
              </a:rPr>
              <a:t>Embedded Adobe DMV Form Placeholder </a:t>
            </a:r>
            <a:endParaRPr/>
          </a:p>
          <a:p>
            <a:pPr indent="0" lvl="0" marL="0" marR="0" rtl="0" algn="ctr">
              <a:spcBef>
                <a:spcPts val="0"/>
              </a:spcBef>
              <a:spcAft>
                <a:spcPts val="0"/>
              </a:spcAft>
              <a:buNone/>
            </a:pPr>
            <a:r>
              <a:rPr lang="en-US" sz="1800">
                <a:solidFill>
                  <a:srgbClr val="757070"/>
                </a:solidFill>
                <a:latin typeface="Calibri"/>
                <a:ea typeface="Calibri"/>
                <a:cs typeface="Calibri"/>
                <a:sym typeface="Calibri"/>
              </a:rPr>
              <a:t>Connected to a secure document repository</a:t>
            </a:r>
            <a:endParaRPr/>
          </a:p>
        </p:txBody>
      </p:sp>
      <p:sp>
        <p:nvSpPr>
          <p:cNvPr id="100" name="Google Shape;100;p3"/>
          <p:cNvSpPr/>
          <p:nvPr/>
        </p:nvSpPr>
        <p:spPr>
          <a:xfrm>
            <a:off x="10292316" y="1254636"/>
            <a:ext cx="276447" cy="5603363"/>
          </a:xfrm>
          <a:prstGeom prst="rect">
            <a:avLst/>
          </a:prstGeom>
          <a:solidFill>
            <a:srgbClr val="3A3838"/>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 name="Google Shape;101;p3"/>
          <p:cNvSpPr/>
          <p:nvPr/>
        </p:nvSpPr>
        <p:spPr>
          <a:xfrm>
            <a:off x="10302961" y="1775636"/>
            <a:ext cx="255300" cy="1105800"/>
          </a:xfrm>
          <a:prstGeom prst="rect">
            <a:avLst/>
          </a:prstGeom>
          <a:solidFill>
            <a:srgbClr val="A5A5A5"/>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 name="Google Shape;102;p3"/>
          <p:cNvSpPr/>
          <p:nvPr/>
        </p:nvSpPr>
        <p:spPr>
          <a:xfrm>
            <a:off x="10164725" y="259084"/>
            <a:ext cx="1701209" cy="782906"/>
          </a:xfrm>
          <a:custGeom>
            <a:rect b="b" l="l" r="r" t="t"/>
            <a:pathLst>
              <a:path extrusionOk="0" h="120000" w="120000">
                <a:moveTo>
                  <a:pt x="0" y="0"/>
                </a:moveTo>
                <a:lnTo>
                  <a:pt x="120000" y="0"/>
                </a:lnTo>
                <a:lnTo>
                  <a:pt x="120000" y="120000"/>
                </a:lnTo>
                <a:lnTo>
                  <a:pt x="0" y="120000"/>
                </a:lnTo>
                <a:close/>
              </a:path>
              <a:path extrusionOk="0" fill="none" h="120000" w="120000">
                <a:moveTo>
                  <a:pt x="-1000" y="90948"/>
                </a:moveTo>
                <a:lnTo>
                  <a:pt x="-111250" y="108925"/>
                </a:lnTo>
              </a:path>
            </a:pathLst>
          </a:custGeom>
          <a:solidFill>
            <a:schemeClr val="lt2"/>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rgbClr val="757070"/>
                </a:solidFill>
                <a:latin typeface="Calibri"/>
                <a:ea typeface="Calibri"/>
                <a:cs typeface="Calibri"/>
                <a:sym typeface="Calibri"/>
              </a:rPr>
              <a:t>Hyperlink popup box</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4"/>
          <p:cNvSpPr/>
          <p:nvPr/>
        </p:nvSpPr>
        <p:spPr>
          <a:xfrm>
            <a:off x="1679943" y="1552352"/>
            <a:ext cx="8888819" cy="5305647"/>
          </a:xfrm>
          <a:prstGeom prst="rect">
            <a:avLst/>
          </a:prstGeom>
          <a:solidFill>
            <a:srgbClr val="BDE6D3">
              <a:alpha val="57647"/>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 name="Google Shape;108;p4"/>
          <p:cNvSpPr txBox="1"/>
          <p:nvPr/>
        </p:nvSpPr>
        <p:spPr>
          <a:xfrm>
            <a:off x="1679943" y="901523"/>
            <a:ext cx="8888819" cy="553998"/>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600"/>
              <a:buFont typeface="Calibri"/>
              <a:buAutoNum type="arabicPeriod" startAt="2"/>
            </a:pPr>
            <a:r>
              <a:rPr b="1" lang="en-US" sz="1600">
                <a:solidFill>
                  <a:schemeClr val="dk1"/>
                </a:solidFill>
                <a:latin typeface="Calibri"/>
                <a:ea typeface="Calibri"/>
                <a:cs typeface="Calibri"/>
                <a:sym typeface="Calibri"/>
              </a:rPr>
              <a:t>Submit Payment</a:t>
            </a:r>
            <a:endParaRPr/>
          </a:p>
          <a:p>
            <a:pPr indent="0" lvl="1" marL="457200" marR="0" rtl="0" algn="l">
              <a:spcBef>
                <a:spcPts val="0"/>
              </a:spcBef>
              <a:spcAft>
                <a:spcPts val="0"/>
              </a:spcAft>
              <a:buNone/>
            </a:pPr>
            <a:r>
              <a:rPr b="0" i="0" lang="en-US" sz="1400" u="none" cap="none" strike="noStrike">
                <a:solidFill>
                  <a:schemeClr val="dk1"/>
                </a:solidFill>
                <a:latin typeface="Calibri"/>
                <a:ea typeface="Calibri"/>
                <a:cs typeface="Calibri"/>
                <a:sym typeface="Calibri"/>
              </a:rPr>
              <a:t>Pay $25 for a standard plate or $35 for a personalized plate through the online form.</a:t>
            </a:r>
            <a:endParaRPr/>
          </a:p>
        </p:txBody>
      </p:sp>
      <p:sp>
        <p:nvSpPr>
          <p:cNvPr id="109" name="Google Shape;109;p4"/>
          <p:cNvSpPr/>
          <p:nvPr/>
        </p:nvSpPr>
        <p:spPr>
          <a:xfrm>
            <a:off x="1679944" y="-10652"/>
            <a:ext cx="8888819" cy="523220"/>
          </a:xfrm>
          <a:prstGeom prst="rect">
            <a:avLst/>
          </a:prstGeom>
          <a:solidFill>
            <a:srgbClr val="D8D8D8"/>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rgbClr val="757070"/>
                </a:solidFill>
                <a:latin typeface="Calibri"/>
                <a:ea typeface="Calibri"/>
                <a:cs typeface="Calibri"/>
                <a:sym typeface="Calibri"/>
              </a:rPr>
              <a:t>DMV Form Placeholder</a:t>
            </a:r>
            <a:endParaRPr/>
          </a:p>
        </p:txBody>
      </p:sp>
      <p:sp>
        <p:nvSpPr>
          <p:cNvPr id="110" name="Google Shape;110;p4"/>
          <p:cNvSpPr/>
          <p:nvPr/>
        </p:nvSpPr>
        <p:spPr>
          <a:xfrm>
            <a:off x="10292315" y="-10652"/>
            <a:ext cx="276447" cy="523220"/>
          </a:xfrm>
          <a:prstGeom prst="rect">
            <a:avLst/>
          </a:prstGeom>
          <a:solidFill>
            <a:srgbClr val="3A3838"/>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 name="Google Shape;111;p4"/>
          <p:cNvSpPr/>
          <p:nvPr/>
        </p:nvSpPr>
        <p:spPr>
          <a:xfrm>
            <a:off x="9037674" y="-10652"/>
            <a:ext cx="1084521" cy="361507"/>
          </a:xfrm>
          <a:prstGeom prst="roundRect">
            <a:avLst>
              <a:gd fmla="val 16667" name="adj"/>
            </a:avLst>
          </a:prstGeom>
          <a:solidFill>
            <a:srgbClr val="3F3F3F"/>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SUBMIT</a:t>
            </a:r>
            <a:endParaRPr/>
          </a:p>
        </p:txBody>
      </p:sp>
      <p:sp>
        <p:nvSpPr>
          <p:cNvPr id="112" name="Google Shape;112;p4"/>
          <p:cNvSpPr txBox="1"/>
          <p:nvPr/>
        </p:nvSpPr>
        <p:spPr>
          <a:xfrm>
            <a:off x="1690575" y="2969061"/>
            <a:ext cx="8888819" cy="52322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i="0" lang="en-US" sz="1400">
                <a:solidFill>
                  <a:schemeClr val="dk1"/>
                </a:solidFill>
                <a:latin typeface="Calibri"/>
                <a:ea typeface="Calibri"/>
                <a:cs typeface="Calibri"/>
                <a:sym typeface="Calibri"/>
              </a:rPr>
              <a:t>To ensure that the full amount makes it to our organization, an additional fee ($0.94 for the standard plate or $1.28 for the personalized plate) was added to cover payment processing fees.</a:t>
            </a:r>
            <a:endParaRPr sz="1400">
              <a:solidFill>
                <a:schemeClr val="dk1"/>
              </a:solidFill>
              <a:latin typeface="Calibri"/>
              <a:ea typeface="Calibri"/>
              <a:cs typeface="Calibri"/>
              <a:sym typeface="Calibri"/>
            </a:endParaRPr>
          </a:p>
        </p:txBody>
      </p:sp>
      <p:sp>
        <p:nvSpPr>
          <p:cNvPr id="113" name="Google Shape;113;p4"/>
          <p:cNvSpPr txBox="1"/>
          <p:nvPr/>
        </p:nvSpPr>
        <p:spPr>
          <a:xfrm>
            <a:off x="1679943" y="1552353"/>
            <a:ext cx="8888819" cy="101566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6000">
                <a:solidFill>
                  <a:srgbClr val="F17A62"/>
                </a:solidFill>
                <a:latin typeface="Calibri"/>
                <a:ea typeface="Calibri"/>
                <a:cs typeface="Calibri"/>
                <a:sym typeface="Calibri"/>
              </a:rPr>
              <a:t>$25.94               $36.28</a:t>
            </a:r>
            <a:endParaRPr/>
          </a:p>
        </p:txBody>
      </p:sp>
      <p:sp>
        <p:nvSpPr>
          <p:cNvPr id="114" name="Google Shape;114;p4"/>
          <p:cNvSpPr txBox="1"/>
          <p:nvPr/>
        </p:nvSpPr>
        <p:spPr>
          <a:xfrm>
            <a:off x="1679944" y="2472775"/>
            <a:ext cx="4327451"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800">
                <a:solidFill>
                  <a:schemeClr val="dk1"/>
                </a:solidFill>
                <a:latin typeface="Calibri"/>
                <a:ea typeface="Calibri"/>
                <a:cs typeface="Calibri"/>
                <a:sym typeface="Calibri"/>
              </a:rPr>
              <a:t>Standard Plate</a:t>
            </a:r>
            <a:endParaRPr/>
          </a:p>
        </p:txBody>
      </p:sp>
      <p:sp>
        <p:nvSpPr>
          <p:cNvPr id="115" name="Google Shape;115;p4"/>
          <p:cNvSpPr txBox="1"/>
          <p:nvPr/>
        </p:nvSpPr>
        <p:spPr>
          <a:xfrm>
            <a:off x="6751674" y="2472775"/>
            <a:ext cx="3817088"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800">
                <a:solidFill>
                  <a:schemeClr val="dk1"/>
                </a:solidFill>
                <a:latin typeface="Calibri"/>
                <a:ea typeface="Calibri"/>
                <a:cs typeface="Calibri"/>
                <a:sym typeface="Calibri"/>
              </a:rPr>
              <a:t>Personalized Plate</a:t>
            </a:r>
            <a:endParaRPr/>
          </a:p>
        </p:txBody>
      </p:sp>
      <p:pic>
        <p:nvPicPr>
          <p:cNvPr id="116" name="Google Shape;116;p4"/>
          <p:cNvPicPr preferRelativeResize="0"/>
          <p:nvPr/>
        </p:nvPicPr>
        <p:blipFill rotWithShape="1">
          <a:blip r:embed="rId3">
            <a:alphaModFix/>
          </a:blip>
          <a:srcRect b="79704" l="0" r="0" t="0"/>
          <a:stretch/>
        </p:blipFill>
        <p:spPr>
          <a:xfrm>
            <a:off x="3451050" y="3762526"/>
            <a:ext cx="5289900" cy="3095475"/>
          </a:xfrm>
          <a:prstGeom prst="rect">
            <a:avLst/>
          </a:prstGeom>
          <a:noFill/>
          <a:ln>
            <a:noFill/>
          </a:ln>
        </p:spPr>
      </p:pic>
      <p:sp>
        <p:nvSpPr>
          <p:cNvPr id="117" name="Google Shape;117;p4"/>
          <p:cNvSpPr/>
          <p:nvPr/>
        </p:nvSpPr>
        <p:spPr>
          <a:xfrm>
            <a:off x="10122195" y="3893326"/>
            <a:ext cx="1701209" cy="1220934"/>
          </a:xfrm>
          <a:custGeom>
            <a:rect b="b" l="l" r="r" t="t"/>
            <a:pathLst>
              <a:path extrusionOk="0" h="120000" w="120000">
                <a:moveTo>
                  <a:pt x="0" y="0"/>
                </a:moveTo>
                <a:lnTo>
                  <a:pt x="120000" y="0"/>
                </a:lnTo>
                <a:lnTo>
                  <a:pt x="120000" y="120000"/>
                </a:lnTo>
                <a:lnTo>
                  <a:pt x="0" y="120000"/>
                </a:lnTo>
                <a:close/>
              </a:path>
              <a:path extrusionOk="0" fill="none" h="120000" w="120000">
                <a:moveTo>
                  <a:pt x="-1000" y="90948"/>
                </a:moveTo>
                <a:lnTo>
                  <a:pt x="-111250" y="108925"/>
                </a:lnTo>
              </a:path>
            </a:pathLst>
          </a:custGeom>
          <a:solidFill>
            <a:schemeClr val="lt2"/>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rgbClr val="757070"/>
                </a:solidFill>
                <a:latin typeface="Calibri"/>
                <a:ea typeface="Calibri"/>
                <a:cs typeface="Calibri"/>
                <a:sym typeface="Calibri"/>
              </a:rPr>
              <a:t>i</a:t>
            </a:r>
            <a:r>
              <a:rPr lang="en-US" sz="1800">
                <a:solidFill>
                  <a:srgbClr val="757070"/>
                </a:solidFill>
                <a:latin typeface="Calibri"/>
                <a:ea typeface="Calibri"/>
                <a:cs typeface="Calibri"/>
                <a:sym typeface="Calibri"/>
              </a:rPr>
              <a:t>frame or popup box for payment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5"/>
          <p:cNvSpPr/>
          <p:nvPr/>
        </p:nvSpPr>
        <p:spPr>
          <a:xfrm>
            <a:off x="1679943" y="0"/>
            <a:ext cx="8888819" cy="6857999"/>
          </a:xfrm>
          <a:prstGeom prst="rect">
            <a:avLst/>
          </a:prstGeom>
          <a:solidFill>
            <a:srgbClr val="BDE6D3">
              <a:alpha val="57647"/>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123" name="Google Shape;123;p5"/>
          <p:cNvPicPr preferRelativeResize="0"/>
          <p:nvPr/>
        </p:nvPicPr>
        <p:blipFill rotWithShape="1">
          <a:blip r:embed="rId3">
            <a:alphaModFix/>
          </a:blip>
          <a:srcRect b="34178" l="0" r="0" t="20855"/>
          <a:stretch/>
        </p:blipFill>
        <p:spPr>
          <a:xfrm>
            <a:off x="3451050" y="0"/>
            <a:ext cx="5289900" cy="6858001"/>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6"/>
          <p:cNvSpPr/>
          <p:nvPr/>
        </p:nvSpPr>
        <p:spPr>
          <a:xfrm>
            <a:off x="1679943" y="1"/>
            <a:ext cx="8888819" cy="5762846"/>
          </a:xfrm>
          <a:prstGeom prst="rect">
            <a:avLst/>
          </a:prstGeom>
          <a:solidFill>
            <a:srgbClr val="BDE6D3">
              <a:alpha val="57647"/>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129" name="Google Shape;129;p6"/>
          <p:cNvPicPr preferRelativeResize="0"/>
          <p:nvPr/>
        </p:nvPicPr>
        <p:blipFill rotWithShape="1">
          <a:blip r:embed="rId3">
            <a:alphaModFix/>
          </a:blip>
          <a:srcRect b="0" l="0" r="0" t="65120"/>
          <a:stretch/>
        </p:blipFill>
        <p:spPr>
          <a:xfrm>
            <a:off x="3451050" y="1"/>
            <a:ext cx="5289900" cy="5319699"/>
          </a:xfrm>
          <a:prstGeom prst="rect">
            <a:avLst/>
          </a:prstGeom>
          <a:noFill/>
          <a:ln>
            <a:noFill/>
          </a:ln>
        </p:spPr>
      </p:pic>
      <p:sp>
        <p:nvSpPr>
          <p:cNvPr id="130" name="Google Shape;130;p6"/>
          <p:cNvSpPr txBox="1"/>
          <p:nvPr/>
        </p:nvSpPr>
        <p:spPr>
          <a:xfrm>
            <a:off x="1679943" y="5986130"/>
            <a:ext cx="8888819"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dk1"/>
                </a:solidFill>
                <a:latin typeface="Calibri"/>
                <a:ea typeface="Calibri"/>
                <a:cs typeface="Calibri"/>
                <a:sym typeface="Calibri"/>
              </a:rPr>
              <a:t>Please note, if we are unable to make our goal of 450 preorders by December 31, 2025 the amount you paid (minus any processing fees collected) will be refunded to you.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7"/>
          <p:cNvSpPr txBox="1"/>
          <p:nvPr/>
        </p:nvSpPr>
        <p:spPr>
          <a:xfrm>
            <a:off x="1414130" y="499730"/>
            <a:ext cx="8654903" cy="52322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800">
                <a:solidFill>
                  <a:srgbClr val="0C464C"/>
                </a:solidFill>
                <a:latin typeface="Calibri"/>
                <a:ea typeface="Calibri"/>
                <a:cs typeface="Calibri"/>
                <a:sym typeface="Calibri"/>
              </a:rPr>
              <a:t>Frequently Asked Questions</a:t>
            </a:r>
            <a:endParaRPr/>
          </a:p>
        </p:txBody>
      </p:sp>
      <p:sp>
        <p:nvSpPr>
          <p:cNvPr id="136" name="Google Shape;136;p7"/>
          <p:cNvSpPr/>
          <p:nvPr/>
        </p:nvSpPr>
        <p:spPr>
          <a:xfrm>
            <a:off x="1679944" y="1435395"/>
            <a:ext cx="8888819" cy="606056"/>
          </a:xfrm>
          <a:prstGeom prst="rect">
            <a:avLst/>
          </a:prstGeom>
          <a:solidFill>
            <a:srgbClr val="0C464C"/>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2" marL="914400" marR="0" rtl="0" algn="l">
              <a:spcBef>
                <a:spcPts val="0"/>
              </a:spcBef>
              <a:spcAft>
                <a:spcPts val="0"/>
              </a:spcAft>
              <a:buNone/>
            </a:pPr>
            <a:r>
              <a:rPr b="0" i="0" lang="en-US" sz="1800" u="none" cap="none" strike="noStrike">
                <a:solidFill>
                  <a:schemeClr val="lt1"/>
                </a:solidFill>
                <a:latin typeface="Calibri"/>
                <a:ea typeface="Calibri"/>
                <a:cs typeface="Calibri"/>
                <a:sym typeface="Calibri"/>
              </a:rPr>
              <a:t>Question</a:t>
            </a:r>
            <a:endParaRPr/>
          </a:p>
        </p:txBody>
      </p:sp>
      <p:sp>
        <p:nvSpPr>
          <p:cNvPr id="137" name="Google Shape;137;p7"/>
          <p:cNvSpPr/>
          <p:nvPr/>
        </p:nvSpPr>
        <p:spPr>
          <a:xfrm>
            <a:off x="1679944" y="2108336"/>
            <a:ext cx="8888819" cy="606056"/>
          </a:xfrm>
          <a:prstGeom prst="rect">
            <a:avLst/>
          </a:prstGeom>
          <a:solidFill>
            <a:srgbClr val="0C464C"/>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2" marL="914400" marR="0" rtl="0" algn="l">
              <a:spcBef>
                <a:spcPts val="0"/>
              </a:spcBef>
              <a:spcAft>
                <a:spcPts val="0"/>
              </a:spcAft>
              <a:buNone/>
            </a:pPr>
            <a:r>
              <a:rPr b="0" i="0" lang="en-US" sz="1800" u="none" cap="none" strike="noStrike">
                <a:solidFill>
                  <a:schemeClr val="lt1"/>
                </a:solidFill>
                <a:latin typeface="Calibri"/>
                <a:ea typeface="Calibri"/>
                <a:cs typeface="Calibri"/>
                <a:sym typeface="Calibri"/>
              </a:rPr>
              <a:t>Question</a:t>
            </a:r>
            <a:endParaRPr/>
          </a:p>
        </p:txBody>
      </p:sp>
      <p:sp>
        <p:nvSpPr>
          <p:cNvPr id="138" name="Google Shape;138;p7"/>
          <p:cNvSpPr txBox="1"/>
          <p:nvPr/>
        </p:nvSpPr>
        <p:spPr>
          <a:xfrm>
            <a:off x="9048307" y="1022950"/>
            <a:ext cx="1520456"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dk1"/>
                </a:solidFill>
                <a:latin typeface="Calibri"/>
                <a:ea typeface="Calibri"/>
                <a:cs typeface="Calibri"/>
                <a:sym typeface="Calibri"/>
              </a:rPr>
              <a:t>Expand All</a:t>
            </a:r>
            <a:endParaRPr/>
          </a:p>
        </p:txBody>
      </p:sp>
      <p:grpSp>
        <p:nvGrpSpPr>
          <p:cNvPr id="139" name="Google Shape;139;p7"/>
          <p:cNvGrpSpPr/>
          <p:nvPr/>
        </p:nvGrpSpPr>
        <p:grpSpPr>
          <a:xfrm>
            <a:off x="1906646" y="1656019"/>
            <a:ext cx="288925" cy="177662"/>
            <a:chOff x="1933575" y="1738423"/>
            <a:chExt cx="288925" cy="177662"/>
          </a:xfrm>
        </p:grpSpPr>
        <p:cxnSp>
          <p:nvCxnSpPr>
            <p:cNvPr id="140" name="Google Shape;140;p7"/>
            <p:cNvCxnSpPr/>
            <p:nvPr/>
          </p:nvCxnSpPr>
          <p:spPr>
            <a:xfrm>
              <a:off x="1933575" y="1738423"/>
              <a:ext cx="150404" cy="177662"/>
            </a:xfrm>
            <a:prstGeom prst="straightConnector1">
              <a:avLst/>
            </a:prstGeom>
            <a:noFill/>
            <a:ln cap="flat" cmpd="sng" w="38100">
              <a:solidFill>
                <a:srgbClr val="F7A219"/>
              </a:solidFill>
              <a:prstDash val="solid"/>
              <a:miter lim="800000"/>
              <a:headEnd len="sm" w="sm" type="none"/>
              <a:tailEnd len="sm" w="sm" type="none"/>
            </a:ln>
          </p:spPr>
        </p:cxnSp>
        <p:cxnSp>
          <p:nvCxnSpPr>
            <p:cNvPr id="141" name="Google Shape;141;p7"/>
            <p:cNvCxnSpPr/>
            <p:nvPr/>
          </p:nvCxnSpPr>
          <p:spPr>
            <a:xfrm flipH="1" rot="10800000">
              <a:off x="2061603" y="1738423"/>
              <a:ext cx="160897" cy="177662"/>
            </a:xfrm>
            <a:prstGeom prst="straightConnector1">
              <a:avLst/>
            </a:prstGeom>
            <a:noFill/>
            <a:ln cap="flat" cmpd="sng" w="38100">
              <a:solidFill>
                <a:srgbClr val="F7A219"/>
              </a:solidFill>
              <a:prstDash val="solid"/>
              <a:miter lim="800000"/>
              <a:headEnd len="sm" w="sm" type="none"/>
              <a:tailEnd len="sm" w="sm" type="none"/>
            </a:ln>
          </p:spPr>
        </p:cxnSp>
      </p:grpSp>
      <p:sp>
        <p:nvSpPr>
          <p:cNvPr id="142" name="Google Shape;142;p7"/>
          <p:cNvSpPr/>
          <p:nvPr/>
        </p:nvSpPr>
        <p:spPr>
          <a:xfrm>
            <a:off x="1679944" y="2781277"/>
            <a:ext cx="8888819" cy="606056"/>
          </a:xfrm>
          <a:prstGeom prst="rect">
            <a:avLst/>
          </a:prstGeom>
          <a:solidFill>
            <a:srgbClr val="0C464C"/>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2" marL="914400" marR="0" rtl="0" algn="l">
              <a:spcBef>
                <a:spcPts val="0"/>
              </a:spcBef>
              <a:spcAft>
                <a:spcPts val="0"/>
              </a:spcAft>
              <a:buNone/>
            </a:pPr>
            <a:r>
              <a:rPr b="0" i="0" lang="en-US" sz="1800" u="none" cap="none" strike="noStrike">
                <a:solidFill>
                  <a:schemeClr val="lt1"/>
                </a:solidFill>
                <a:latin typeface="Calibri"/>
                <a:ea typeface="Calibri"/>
                <a:cs typeface="Calibri"/>
                <a:sym typeface="Calibri"/>
              </a:rPr>
              <a:t>Question</a:t>
            </a:r>
            <a:endParaRPr/>
          </a:p>
        </p:txBody>
      </p:sp>
      <p:sp>
        <p:nvSpPr>
          <p:cNvPr id="143" name="Google Shape;143;p7"/>
          <p:cNvSpPr/>
          <p:nvPr/>
        </p:nvSpPr>
        <p:spPr>
          <a:xfrm>
            <a:off x="1679944" y="4370115"/>
            <a:ext cx="8888819" cy="606056"/>
          </a:xfrm>
          <a:prstGeom prst="rect">
            <a:avLst/>
          </a:prstGeom>
          <a:solidFill>
            <a:srgbClr val="0C464C"/>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2" marL="914400" marR="0" rtl="0" algn="l">
              <a:spcBef>
                <a:spcPts val="0"/>
              </a:spcBef>
              <a:spcAft>
                <a:spcPts val="0"/>
              </a:spcAft>
              <a:buNone/>
            </a:pPr>
            <a:r>
              <a:rPr b="0" i="0" lang="en-US" sz="1800" u="none" cap="none" strike="noStrike">
                <a:solidFill>
                  <a:schemeClr val="lt1"/>
                </a:solidFill>
                <a:latin typeface="Calibri"/>
                <a:ea typeface="Calibri"/>
                <a:cs typeface="Calibri"/>
                <a:sym typeface="Calibri"/>
              </a:rPr>
              <a:t>Question</a:t>
            </a:r>
            <a:endParaRPr/>
          </a:p>
        </p:txBody>
      </p:sp>
      <p:grpSp>
        <p:nvGrpSpPr>
          <p:cNvPr id="144" name="Google Shape;144;p7"/>
          <p:cNvGrpSpPr/>
          <p:nvPr/>
        </p:nvGrpSpPr>
        <p:grpSpPr>
          <a:xfrm>
            <a:off x="1906646" y="2322533"/>
            <a:ext cx="288925" cy="177662"/>
            <a:chOff x="1933575" y="1738423"/>
            <a:chExt cx="288925" cy="177662"/>
          </a:xfrm>
        </p:grpSpPr>
        <p:cxnSp>
          <p:nvCxnSpPr>
            <p:cNvPr id="145" name="Google Shape;145;p7"/>
            <p:cNvCxnSpPr/>
            <p:nvPr/>
          </p:nvCxnSpPr>
          <p:spPr>
            <a:xfrm>
              <a:off x="1933575" y="1738423"/>
              <a:ext cx="150404" cy="177662"/>
            </a:xfrm>
            <a:prstGeom prst="straightConnector1">
              <a:avLst/>
            </a:prstGeom>
            <a:noFill/>
            <a:ln cap="flat" cmpd="sng" w="38100">
              <a:solidFill>
                <a:srgbClr val="F7A219"/>
              </a:solidFill>
              <a:prstDash val="solid"/>
              <a:miter lim="800000"/>
              <a:headEnd len="sm" w="sm" type="none"/>
              <a:tailEnd len="sm" w="sm" type="none"/>
            </a:ln>
          </p:spPr>
        </p:cxnSp>
        <p:cxnSp>
          <p:nvCxnSpPr>
            <p:cNvPr id="146" name="Google Shape;146;p7"/>
            <p:cNvCxnSpPr/>
            <p:nvPr/>
          </p:nvCxnSpPr>
          <p:spPr>
            <a:xfrm flipH="1" rot="10800000">
              <a:off x="2061603" y="1738423"/>
              <a:ext cx="160897" cy="177662"/>
            </a:xfrm>
            <a:prstGeom prst="straightConnector1">
              <a:avLst/>
            </a:prstGeom>
            <a:noFill/>
            <a:ln cap="flat" cmpd="sng" w="38100">
              <a:solidFill>
                <a:srgbClr val="F7A219"/>
              </a:solidFill>
              <a:prstDash val="solid"/>
              <a:miter lim="800000"/>
              <a:headEnd len="sm" w="sm" type="none"/>
              <a:tailEnd len="sm" w="sm" type="none"/>
            </a:ln>
          </p:spPr>
        </p:cxnSp>
      </p:grpSp>
      <p:grpSp>
        <p:nvGrpSpPr>
          <p:cNvPr id="147" name="Google Shape;147;p7"/>
          <p:cNvGrpSpPr/>
          <p:nvPr/>
        </p:nvGrpSpPr>
        <p:grpSpPr>
          <a:xfrm>
            <a:off x="1900705" y="4584312"/>
            <a:ext cx="288925" cy="177662"/>
            <a:chOff x="1933575" y="1738423"/>
            <a:chExt cx="288925" cy="177662"/>
          </a:xfrm>
        </p:grpSpPr>
        <p:cxnSp>
          <p:nvCxnSpPr>
            <p:cNvPr id="148" name="Google Shape;148;p7"/>
            <p:cNvCxnSpPr/>
            <p:nvPr/>
          </p:nvCxnSpPr>
          <p:spPr>
            <a:xfrm>
              <a:off x="1933575" y="1738423"/>
              <a:ext cx="150404" cy="177662"/>
            </a:xfrm>
            <a:prstGeom prst="straightConnector1">
              <a:avLst/>
            </a:prstGeom>
            <a:noFill/>
            <a:ln cap="flat" cmpd="sng" w="38100">
              <a:solidFill>
                <a:srgbClr val="F7A219"/>
              </a:solidFill>
              <a:prstDash val="solid"/>
              <a:miter lim="800000"/>
              <a:headEnd len="sm" w="sm" type="none"/>
              <a:tailEnd len="sm" w="sm" type="none"/>
            </a:ln>
          </p:spPr>
        </p:cxnSp>
        <p:cxnSp>
          <p:nvCxnSpPr>
            <p:cNvPr id="149" name="Google Shape;149;p7"/>
            <p:cNvCxnSpPr/>
            <p:nvPr/>
          </p:nvCxnSpPr>
          <p:spPr>
            <a:xfrm flipH="1" rot="10800000">
              <a:off x="2061603" y="1738423"/>
              <a:ext cx="160897" cy="177662"/>
            </a:xfrm>
            <a:prstGeom prst="straightConnector1">
              <a:avLst/>
            </a:prstGeom>
            <a:noFill/>
            <a:ln cap="flat" cmpd="sng" w="38100">
              <a:solidFill>
                <a:srgbClr val="F7A219"/>
              </a:solidFill>
              <a:prstDash val="solid"/>
              <a:miter lim="800000"/>
              <a:headEnd len="sm" w="sm" type="none"/>
              <a:tailEnd len="sm" w="sm" type="none"/>
            </a:ln>
          </p:spPr>
        </p:cxnSp>
      </p:grpSp>
      <p:grpSp>
        <p:nvGrpSpPr>
          <p:cNvPr id="150" name="Google Shape;150;p7"/>
          <p:cNvGrpSpPr/>
          <p:nvPr/>
        </p:nvGrpSpPr>
        <p:grpSpPr>
          <a:xfrm rot="10800000">
            <a:off x="1884270" y="2995474"/>
            <a:ext cx="288925" cy="177662"/>
            <a:chOff x="1933575" y="1738423"/>
            <a:chExt cx="288925" cy="177662"/>
          </a:xfrm>
        </p:grpSpPr>
        <p:cxnSp>
          <p:nvCxnSpPr>
            <p:cNvPr id="151" name="Google Shape;151;p7"/>
            <p:cNvCxnSpPr/>
            <p:nvPr/>
          </p:nvCxnSpPr>
          <p:spPr>
            <a:xfrm>
              <a:off x="1933575" y="1738423"/>
              <a:ext cx="150404" cy="177662"/>
            </a:xfrm>
            <a:prstGeom prst="straightConnector1">
              <a:avLst/>
            </a:prstGeom>
            <a:noFill/>
            <a:ln cap="flat" cmpd="sng" w="38100">
              <a:solidFill>
                <a:srgbClr val="F7A219"/>
              </a:solidFill>
              <a:prstDash val="solid"/>
              <a:miter lim="800000"/>
              <a:headEnd len="sm" w="sm" type="none"/>
              <a:tailEnd len="sm" w="sm" type="none"/>
            </a:ln>
          </p:spPr>
        </p:cxnSp>
        <p:cxnSp>
          <p:nvCxnSpPr>
            <p:cNvPr id="152" name="Google Shape;152;p7"/>
            <p:cNvCxnSpPr/>
            <p:nvPr/>
          </p:nvCxnSpPr>
          <p:spPr>
            <a:xfrm flipH="1" rot="10800000">
              <a:off x="2061603" y="1738423"/>
              <a:ext cx="160897" cy="177662"/>
            </a:xfrm>
            <a:prstGeom prst="straightConnector1">
              <a:avLst/>
            </a:prstGeom>
            <a:noFill/>
            <a:ln cap="flat" cmpd="sng" w="38100">
              <a:solidFill>
                <a:srgbClr val="F7A219"/>
              </a:solidFill>
              <a:prstDash val="solid"/>
              <a:miter lim="800000"/>
              <a:headEnd len="sm" w="sm" type="none"/>
              <a:tailEnd len="sm" w="sm" type="none"/>
            </a:ln>
          </p:spPr>
        </p:cxnSp>
      </p:grpSp>
      <p:sp>
        <p:nvSpPr>
          <p:cNvPr id="153" name="Google Shape;153;p7"/>
          <p:cNvSpPr txBox="1"/>
          <p:nvPr/>
        </p:nvSpPr>
        <p:spPr>
          <a:xfrm>
            <a:off x="1880347" y="3600834"/>
            <a:ext cx="8431305"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dk1"/>
                </a:solidFill>
                <a:latin typeface="Calibri"/>
                <a:ea typeface="Calibri"/>
                <a:cs typeface="Calibri"/>
                <a:sym typeface="Calibri"/>
              </a:rPr>
              <a:t>Answer would appear here, this is where the answer would be. Additional information, how to videos, and/or hyperlinks could also be added here to answer the question.</a:t>
            </a:r>
            <a:endParaRPr/>
          </a:p>
        </p:txBody>
      </p:sp>
      <p:sp>
        <p:nvSpPr>
          <p:cNvPr id="154" name="Google Shape;154;p7"/>
          <p:cNvSpPr/>
          <p:nvPr/>
        </p:nvSpPr>
        <p:spPr>
          <a:xfrm>
            <a:off x="1679944" y="5053671"/>
            <a:ext cx="8888819" cy="606056"/>
          </a:xfrm>
          <a:prstGeom prst="rect">
            <a:avLst/>
          </a:prstGeom>
          <a:solidFill>
            <a:srgbClr val="0C464C"/>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2" marL="914400" marR="0" rtl="0" algn="l">
              <a:spcBef>
                <a:spcPts val="0"/>
              </a:spcBef>
              <a:spcAft>
                <a:spcPts val="0"/>
              </a:spcAft>
              <a:buNone/>
            </a:pPr>
            <a:r>
              <a:rPr b="0" i="0" lang="en-US" sz="1800" u="none" cap="none" strike="noStrike">
                <a:solidFill>
                  <a:schemeClr val="lt1"/>
                </a:solidFill>
                <a:latin typeface="Calibri"/>
                <a:ea typeface="Calibri"/>
                <a:cs typeface="Calibri"/>
                <a:sym typeface="Calibri"/>
              </a:rPr>
              <a:t>Question</a:t>
            </a:r>
            <a:endParaRPr/>
          </a:p>
        </p:txBody>
      </p:sp>
      <p:grpSp>
        <p:nvGrpSpPr>
          <p:cNvPr id="155" name="Google Shape;155;p7"/>
          <p:cNvGrpSpPr/>
          <p:nvPr/>
        </p:nvGrpSpPr>
        <p:grpSpPr>
          <a:xfrm>
            <a:off x="1912587" y="5267868"/>
            <a:ext cx="288925" cy="177662"/>
            <a:chOff x="1933575" y="1738423"/>
            <a:chExt cx="288925" cy="177662"/>
          </a:xfrm>
        </p:grpSpPr>
        <p:cxnSp>
          <p:nvCxnSpPr>
            <p:cNvPr id="156" name="Google Shape;156;p7"/>
            <p:cNvCxnSpPr/>
            <p:nvPr/>
          </p:nvCxnSpPr>
          <p:spPr>
            <a:xfrm>
              <a:off x="1933575" y="1738423"/>
              <a:ext cx="150404" cy="177662"/>
            </a:xfrm>
            <a:prstGeom prst="straightConnector1">
              <a:avLst/>
            </a:prstGeom>
            <a:noFill/>
            <a:ln cap="flat" cmpd="sng" w="38100">
              <a:solidFill>
                <a:srgbClr val="F7A219"/>
              </a:solidFill>
              <a:prstDash val="solid"/>
              <a:miter lim="800000"/>
              <a:headEnd len="sm" w="sm" type="none"/>
              <a:tailEnd len="sm" w="sm" type="none"/>
            </a:ln>
          </p:spPr>
        </p:cxnSp>
        <p:cxnSp>
          <p:nvCxnSpPr>
            <p:cNvPr id="157" name="Google Shape;157;p7"/>
            <p:cNvCxnSpPr/>
            <p:nvPr/>
          </p:nvCxnSpPr>
          <p:spPr>
            <a:xfrm flipH="1" rot="10800000">
              <a:off x="2061603" y="1738423"/>
              <a:ext cx="160897" cy="177662"/>
            </a:xfrm>
            <a:prstGeom prst="straightConnector1">
              <a:avLst/>
            </a:prstGeom>
            <a:noFill/>
            <a:ln cap="flat" cmpd="sng" w="38100">
              <a:solidFill>
                <a:srgbClr val="F7A219"/>
              </a:solidFill>
              <a:prstDash val="solid"/>
              <a:miter lim="800000"/>
              <a:headEnd len="sm" w="sm" type="none"/>
              <a:tailEnd len="sm" w="sm" type="none"/>
            </a:ln>
          </p:spPr>
        </p:cxnSp>
      </p:grpSp>
      <p:sp>
        <p:nvSpPr>
          <p:cNvPr id="158" name="Google Shape;158;p7"/>
          <p:cNvSpPr/>
          <p:nvPr/>
        </p:nvSpPr>
        <p:spPr>
          <a:xfrm>
            <a:off x="5497032" y="5737227"/>
            <a:ext cx="2881424" cy="782906"/>
          </a:xfrm>
          <a:custGeom>
            <a:rect b="b" l="l" r="r" t="t"/>
            <a:pathLst>
              <a:path extrusionOk="0" h="120000" w="120000">
                <a:moveTo>
                  <a:pt x="0" y="0"/>
                </a:moveTo>
                <a:lnTo>
                  <a:pt x="120000" y="0"/>
                </a:lnTo>
                <a:lnTo>
                  <a:pt x="120000" y="120000"/>
                </a:lnTo>
                <a:lnTo>
                  <a:pt x="0" y="120000"/>
                </a:lnTo>
                <a:close/>
              </a:path>
              <a:path extrusionOk="0" fill="none" h="120000" w="120000">
                <a:moveTo>
                  <a:pt x="-1000" y="59983"/>
                </a:moveTo>
                <a:lnTo>
                  <a:pt x="-109000" y="-3524"/>
                </a:lnTo>
              </a:path>
            </a:pathLst>
          </a:custGeom>
          <a:solidFill>
            <a:schemeClr val="lt2"/>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rgbClr val="757070"/>
                </a:solidFill>
                <a:latin typeface="Calibri"/>
                <a:ea typeface="Calibri"/>
                <a:cs typeface="Calibri"/>
                <a:sym typeface="Calibri"/>
              </a:rPr>
              <a:t>List of expanded questions and answers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pic>
        <p:nvPicPr>
          <p:cNvPr id="163" name="Google Shape;163;p8"/>
          <p:cNvPicPr preferRelativeResize="0"/>
          <p:nvPr/>
        </p:nvPicPr>
        <p:blipFill rotWithShape="1">
          <a:blip r:embed="rId3">
            <a:alphaModFix/>
          </a:blip>
          <a:srcRect b="0" l="0" r="0" t="0"/>
          <a:stretch/>
        </p:blipFill>
        <p:spPr>
          <a:xfrm>
            <a:off x="0" y="4176598"/>
            <a:ext cx="12192000" cy="2681402"/>
          </a:xfrm>
          <a:prstGeom prst="rect">
            <a:avLst/>
          </a:prstGeom>
          <a:noFill/>
          <a:ln>
            <a:noFill/>
          </a:ln>
        </p:spPr>
      </p:pic>
      <p:sp>
        <p:nvSpPr>
          <p:cNvPr id="164" name="Google Shape;164;p8"/>
          <p:cNvSpPr txBox="1"/>
          <p:nvPr/>
        </p:nvSpPr>
        <p:spPr>
          <a:xfrm>
            <a:off x="1679944" y="2009554"/>
            <a:ext cx="8888819" cy="1384995"/>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800">
                <a:solidFill>
                  <a:schemeClr val="dk1"/>
                </a:solidFill>
                <a:latin typeface="Calibri"/>
                <a:ea typeface="Calibri"/>
                <a:cs typeface="Calibri"/>
                <a:sym typeface="Calibri"/>
              </a:rPr>
              <a:t>Special Thanks to Delegate Betsy Carr</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en-US" sz="1400">
                <a:solidFill>
                  <a:schemeClr val="dk1"/>
                </a:solidFill>
                <a:latin typeface="Calibri"/>
                <a:ea typeface="Calibri"/>
                <a:cs typeface="Calibri"/>
                <a:sym typeface="Calibri"/>
              </a:rPr>
              <a:t>A big thank you to Delegate Betsy Carr for her unwavering support in bringing the Virginia Autism Society license plate to the General Assembly. Her dedication and advocacy have been instrumental in making this project a reality for the autism community across Virginia!</a:t>
            </a:r>
            <a:endParaRPr/>
          </a:p>
        </p:txBody>
      </p:sp>
      <p:sp>
        <p:nvSpPr>
          <p:cNvPr id="165" name="Google Shape;165;p8"/>
          <p:cNvSpPr/>
          <p:nvPr/>
        </p:nvSpPr>
        <p:spPr>
          <a:xfrm>
            <a:off x="1679944" y="191502"/>
            <a:ext cx="8888819" cy="606056"/>
          </a:xfrm>
          <a:prstGeom prst="rect">
            <a:avLst/>
          </a:prstGeom>
          <a:solidFill>
            <a:srgbClr val="0C464C"/>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2" marL="914400" marR="0" rtl="0" algn="l">
              <a:spcBef>
                <a:spcPts val="0"/>
              </a:spcBef>
              <a:spcAft>
                <a:spcPts val="0"/>
              </a:spcAft>
              <a:buNone/>
            </a:pPr>
            <a:r>
              <a:rPr b="0" i="0" lang="en-US" sz="1800" u="none" cap="none" strike="noStrike">
                <a:solidFill>
                  <a:schemeClr val="lt1"/>
                </a:solidFill>
                <a:latin typeface="Calibri"/>
                <a:ea typeface="Calibri"/>
                <a:cs typeface="Calibri"/>
                <a:sym typeface="Calibri"/>
              </a:rPr>
              <a:t>Question</a:t>
            </a:r>
            <a:endParaRPr/>
          </a:p>
        </p:txBody>
      </p:sp>
      <p:grpSp>
        <p:nvGrpSpPr>
          <p:cNvPr id="166" name="Google Shape;166;p8"/>
          <p:cNvGrpSpPr/>
          <p:nvPr/>
        </p:nvGrpSpPr>
        <p:grpSpPr>
          <a:xfrm>
            <a:off x="1900705" y="405699"/>
            <a:ext cx="288925" cy="177662"/>
            <a:chOff x="1933575" y="1738423"/>
            <a:chExt cx="288925" cy="177662"/>
          </a:xfrm>
        </p:grpSpPr>
        <p:cxnSp>
          <p:nvCxnSpPr>
            <p:cNvPr id="167" name="Google Shape;167;p8"/>
            <p:cNvCxnSpPr/>
            <p:nvPr/>
          </p:nvCxnSpPr>
          <p:spPr>
            <a:xfrm>
              <a:off x="1933575" y="1738423"/>
              <a:ext cx="150404" cy="177662"/>
            </a:xfrm>
            <a:prstGeom prst="straightConnector1">
              <a:avLst/>
            </a:prstGeom>
            <a:noFill/>
            <a:ln cap="flat" cmpd="sng" w="38100">
              <a:solidFill>
                <a:srgbClr val="F7A219"/>
              </a:solidFill>
              <a:prstDash val="solid"/>
              <a:miter lim="800000"/>
              <a:headEnd len="sm" w="sm" type="none"/>
              <a:tailEnd len="sm" w="sm" type="none"/>
            </a:ln>
          </p:spPr>
        </p:cxnSp>
        <p:cxnSp>
          <p:nvCxnSpPr>
            <p:cNvPr id="168" name="Google Shape;168;p8"/>
            <p:cNvCxnSpPr/>
            <p:nvPr/>
          </p:nvCxnSpPr>
          <p:spPr>
            <a:xfrm flipH="1" rot="10800000">
              <a:off x="2061603" y="1738423"/>
              <a:ext cx="160897" cy="177662"/>
            </a:xfrm>
            <a:prstGeom prst="straightConnector1">
              <a:avLst/>
            </a:prstGeom>
            <a:noFill/>
            <a:ln cap="flat" cmpd="sng" w="38100">
              <a:solidFill>
                <a:srgbClr val="F7A219"/>
              </a:solidFill>
              <a:prstDash val="solid"/>
              <a:miter lim="800000"/>
              <a:headEnd len="sm" w="sm" type="none"/>
              <a:tailEnd len="sm" w="sm" type="none"/>
            </a:ln>
          </p:spPr>
        </p:cxnSp>
      </p:grpSp>
      <p:sp>
        <p:nvSpPr>
          <p:cNvPr id="169" name="Google Shape;169;p8"/>
          <p:cNvSpPr/>
          <p:nvPr/>
        </p:nvSpPr>
        <p:spPr>
          <a:xfrm>
            <a:off x="1679944" y="875058"/>
            <a:ext cx="8888819" cy="606056"/>
          </a:xfrm>
          <a:prstGeom prst="rect">
            <a:avLst/>
          </a:prstGeom>
          <a:solidFill>
            <a:srgbClr val="0C464C"/>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2" marL="914400" marR="0" rtl="0" algn="l">
              <a:spcBef>
                <a:spcPts val="0"/>
              </a:spcBef>
              <a:spcAft>
                <a:spcPts val="0"/>
              </a:spcAft>
              <a:buNone/>
            </a:pPr>
            <a:r>
              <a:rPr b="0" i="0" lang="en-US" sz="1800" u="none" cap="none" strike="noStrike">
                <a:solidFill>
                  <a:schemeClr val="lt1"/>
                </a:solidFill>
                <a:latin typeface="Calibri"/>
                <a:ea typeface="Calibri"/>
                <a:cs typeface="Calibri"/>
                <a:sym typeface="Calibri"/>
              </a:rPr>
              <a:t>Question</a:t>
            </a:r>
            <a:endParaRPr/>
          </a:p>
        </p:txBody>
      </p:sp>
      <p:grpSp>
        <p:nvGrpSpPr>
          <p:cNvPr id="170" name="Google Shape;170;p8"/>
          <p:cNvGrpSpPr/>
          <p:nvPr/>
        </p:nvGrpSpPr>
        <p:grpSpPr>
          <a:xfrm>
            <a:off x="1912587" y="1089255"/>
            <a:ext cx="288925" cy="177662"/>
            <a:chOff x="1933575" y="1738423"/>
            <a:chExt cx="288925" cy="177662"/>
          </a:xfrm>
        </p:grpSpPr>
        <p:cxnSp>
          <p:nvCxnSpPr>
            <p:cNvPr id="171" name="Google Shape;171;p8"/>
            <p:cNvCxnSpPr/>
            <p:nvPr/>
          </p:nvCxnSpPr>
          <p:spPr>
            <a:xfrm>
              <a:off x="1933575" y="1738423"/>
              <a:ext cx="150404" cy="177662"/>
            </a:xfrm>
            <a:prstGeom prst="straightConnector1">
              <a:avLst/>
            </a:prstGeom>
            <a:noFill/>
            <a:ln cap="flat" cmpd="sng" w="38100">
              <a:solidFill>
                <a:srgbClr val="F7A219"/>
              </a:solidFill>
              <a:prstDash val="solid"/>
              <a:miter lim="800000"/>
              <a:headEnd len="sm" w="sm" type="none"/>
              <a:tailEnd len="sm" w="sm" type="none"/>
            </a:ln>
          </p:spPr>
        </p:cxnSp>
        <p:cxnSp>
          <p:nvCxnSpPr>
            <p:cNvPr id="172" name="Google Shape;172;p8"/>
            <p:cNvCxnSpPr/>
            <p:nvPr/>
          </p:nvCxnSpPr>
          <p:spPr>
            <a:xfrm flipH="1" rot="10800000">
              <a:off x="2061603" y="1738423"/>
              <a:ext cx="160897" cy="177662"/>
            </a:xfrm>
            <a:prstGeom prst="straightConnector1">
              <a:avLst/>
            </a:prstGeom>
            <a:noFill/>
            <a:ln cap="flat" cmpd="sng" w="38100">
              <a:solidFill>
                <a:srgbClr val="F7A219"/>
              </a:solidFill>
              <a:prstDash val="solid"/>
              <a:miter lim="800000"/>
              <a:headEnd len="sm" w="sm" type="none"/>
              <a:tailEnd len="sm" w="sm" type="none"/>
            </a:ln>
          </p:spPr>
        </p:cxn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9"/>
          <p:cNvSpPr txBox="1"/>
          <p:nvPr/>
        </p:nvSpPr>
        <p:spPr>
          <a:xfrm>
            <a:off x="340242" y="191386"/>
            <a:ext cx="11663916" cy="52322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800">
                <a:solidFill>
                  <a:schemeClr val="dk1"/>
                </a:solidFill>
                <a:latin typeface="Calibri"/>
                <a:ea typeface="Calibri"/>
                <a:cs typeface="Calibri"/>
                <a:sym typeface="Calibri"/>
              </a:rPr>
              <a:t>Possible Questions &amp; Answers – </a:t>
            </a:r>
            <a:r>
              <a:rPr lang="en-US" sz="2800" u="sng">
                <a:solidFill>
                  <a:schemeClr val="dk1"/>
                </a:solidFill>
                <a:latin typeface="Calibri"/>
                <a:ea typeface="Calibri"/>
                <a:cs typeface="Calibri"/>
                <a:sym typeface="Calibri"/>
                <a:hlinkClick r:id="rId3">
                  <a:extLst>
                    <a:ext uri="{A12FA001-AC4F-418D-AE19-62706E023703}">
                      <ahyp:hlinkClr val="tx"/>
                    </a:ext>
                  </a:extLst>
                </a:hlinkClick>
              </a:rPr>
              <a:t>DMV’s FAQ</a:t>
            </a:r>
            <a:endParaRPr sz="2800">
              <a:solidFill>
                <a:schemeClr val="dk1"/>
              </a:solidFill>
              <a:latin typeface="Calibri"/>
              <a:ea typeface="Calibri"/>
              <a:cs typeface="Calibri"/>
              <a:sym typeface="Calibri"/>
            </a:endParaRPr>
          </a:p>
        </p:txBody>
      </p:sp>
      <p:graphicFrame>
        <p:nvGraphicFramePr>
          <p:cNvPr id="178" name="Google Shape;178;p9"/>
          <p:cNvGraphicFramePr/>
          <p:nvPr/>
        </p:nvGraphicFramePr>
        <p:xfrm>
          <a:off x="340241" y="1070540"/>
          <a:ext cx="3000000" cy="3000000"/>
        </p:xfrm>
        <a:graphic>
          <a:graphicData uri="http://schemas.openxmlformats.org/drawingml/2006/table">
            <a:tbl>
              <a:tblPr>
                <a:noFill/>
                <a:tableStyleId>{3A26639E-EC03-41B4-9918-5FA4340F00AA}</a:tableStyleId>
              </a:tblPr>
              <a:tblGrid>
                <a:gridCol w="4720850"/>
                <a:gridCol w="6943050"/>
              </a:tblGrid>
              <a:tr h="370850">
                <a:tc>
                  <a:txBody>
                    <a:bodyPr/>
                    <a:lstStyle/>
                    <a:p>
                      <a:pPr indent="0" lvl="0" marL="0" marR="0" rtl="0" algn="l">
                        <a:lnSpc>
                          <a:spcPct val="100000"/>
                        </a:lnSpc>
                        <a:spcBef>
                          <a:spcPts val="0"/>
                        </a:spcBef>
                        <a:spcAft>
                          <a:spcPts val="0"/>
                        </a:spcAft>
                        <a:buClr>
                          <a:schemeClr val="dk1"/>
                        </a:buClr>
                        <a:buSzPts val="1400"/>
                        <a:buFont typeface="Calibri"/>
                        <a:buNone/>
                      </a:pPr>
                      <a:r>
                        <a:rPr lang="en-US" sz="1400" u="none" cap="none" strike="noStrike"/>
                        <a:t>I’m still confused, where can I get more help? Who should I contact for more about Autism Acceptance Plate?</a:t>
                      </a:r>
                      <a:endParaRPr/>
                    </a:p>
                  </a:txBody>
                  <a:tcPr marT="45725" marB="45725" marR="91450" marL="91450"/>
                </a:tc>
                <a:tc>
                  <a:txBody>
                    <a:bodyPr/>
                    <a:lstStyle/>
                    <a:p>
                      <a:pPr indent="0" lvl="0" marL="0" marR="0" rtl="0" algn="l">
                        <a:spcBef>
                          <a:spcPts val="0"/>
                        </a:spcBef>
                        <a:spcAft>
                          <a:spcPts val="0"/>
                        </a:spcAft>
                        <a:buNone/>
                      </a:pPr>
                      <a:r>
                        <a:t/>
                      </a:r>
                      <a:endParaRPr sz="1400"/>
                    </a:p>
                  </a:txBody>
                  <a:tcPr marT="45725" marB="45725" marR="91450" marL="91450"/>
                </a:tc>
              </a:tr>
              <a:tr h="370850">
                <a:tc>
                  <a:txBody>
                    <a:bodyPr/>
                    <a:lstStyle/>
                    <a:p>
                      <a:pPr indent="0" lvl="0" marL="0" marR="0" rtl="0" algn="l">
                        <a:lnSpc>
                          <a:spcPct val="100000"/>
                        </a:lnSpc>
                        <a:spcBef>
                          <a:spcPts val="0"/>
                        </a:spcBef>
                        <a:spcAft>
                          <a:spcPts val="0"/>
                        </a:spcAft>
                        <a:buClr>
                          <a:schemeClr val="dk1"/>
                        </a:buClr>
                        <a:buSzPts val="1400"/>
                        <a:buFont typeface="Calibri"/>
                        <a:buNone/>
                      </a:pPr>
                      <a:r>
                        <a:rPr lang="en-US" sz="1400"/>
                        <a:t>What does a new plate cost? Is there an annual fee?</a:t>
                      </a:r>
                      <a:endParaRPr/>
                    </a:p>
                  </a:txBody>
                  <a:tcPr marT="45725" marB="45725" marR="91450" marL="91450"/>
                </a:tc>
                <a:tc>
                  <a:txBody>
                    <a:bodyPr/>
                    <a:lstStyle/>
                    <a:p>
                      <a:pPr indent="0" lvl="0" marL="0" marR="0" rtl="0" algn="l">
                        <a:spcBef>
                          <a:spcPts val="0"/>
                        </a:spcBef>
                        <a:spcAft>
                          <a:spcPts val="0"/>
                        </a:spcAft>
                        <a:buNone/>
                      </a:pPr>
                      <a:r>
                        <a:t/>
                      </a:r>
                      <a:endParaRPr sz="1400"/>
                    </a:p>
                  </a:txBody>
                  <a:tcPr marT="45725" marB="45725" marR="91450" marL="91450"/>
                </a:tc>
              </a:tr>
              <a:tr h="370850">
                <a:tc>
                  <a:txBody>
                    <a:bodyPr/>
                    <a:lstStyle/>
                    <a:p>
                      <a:pPr indent="0" lvl="0" marL="0" marR="0" rtl="0" algn="l">
                        <a:lnSpc>
                          <a:spcPct val="100000"/>
                        </a:lnSpc>
                        <a:spcBef>
                          <a:spcPts val="0"/>
                        </a:spcBef>
                        <a:spcAft>
                          <a:spcPts val="0"/>
                        </a:spcAft>
                        <a:buClr>
                          <a:schemeClr val="dk1"/>
                        </a:buClr>
                        <a:buSzPts val="1400"/>
                        <a:buFont typeface="Calibri"/>
                        <a:buNone/>
                      </a:pPr>
                      <a:r>
                        <a:rPr lang="en-US" sz="1400"/>
                        <a:t>How many characters can I have on my plate?</a:t>
                      </a:r>
                      <a:endParaRPr/>
                    </a:p>
                  </a:txBody>
                  <a:tcPr marT="45725" marB="45725" marR="91450" marL="91450"/>
                </a:tc>
                <a:tc>
                  <a:txBody>
                    <a:bodyPr/>
                    <a:lstStyle/>
                    <a:p>
                      <a:pPr indent="0" lvl="0" marL="0" marR="0" rtl="0" algn="l">
                        <a:spcBef>
                          <a:spcPts val="0"/>
                        </a:spcBef>
                        <a:spcAft>
                          <a:spcPts val="0"/>
                        </a:spcAft>
                        <a:buNone/>
                      </a:pPr>
                      <a:r>
                        <a:t/>
                      </a:r>
                      <a:endParaRPr sz="1400"/>
                    </a:p>
                  </a:txBody>
                  <a:tcPr marT="45725" marB="45725" marR="91450" marL="91450"/>
                </a:tc>
              </a:tr>
              <a:tr h="370850">
                <a:tc>
                  <a:txBody>
                    <a:bodyPr/>
                    <a:lstStyle/>
                    <a:p>
                      <a:pPr indent="0" lvl="0" marL="0" marR="0" rtl="0" algn="l">
                        <a:lnSpc>
                          <a:spcPct val="100000"/>
                        </a:lnSpc>
                        <a:spcBef>
                          <a:spcPts val="0"/>
                        </a:spcBef>
                        <a:spcAft>
                          <a:spcPts val="0"/>
                        </a:spcAft>
                        <a:buClr>
                          <a:schemeClr val="dk1"/>
                        </a:buClr>
                        <a:buSzPts val="1400"/>
                        <a:buFont typeface="Calibri"/>
                        <a:buNone/>
                      </a:pPr>
                      <a:r>
                        <a:rPr lang="en-US" sz="1400"/>
                        <a:t>What if you don’t get enough pre-orders?</a:t>
                      </a:r>
                      <a:endParaRPr/>
                    </a:p>
                  </a:txBody>
                  <a:tcPr marT="45725" marB="45725" marR="91450" marL="91450"/>
                </a:tc>
                <a:tc>
                  <a:txBody>
                    <a:bodyPr/>
                    <a:lstStyle/>
                    <a:p>
                      <a:pPr indent="0" lvl="0" marL="0" marR="0" rtl="0" algn="l">
                        <a:spcBef>
                          <a:spcPts val="0"/>
                        </a:spcBef>
                        <a:spcAft>
                          <a:spcPts val="0"/>
                        </a:spcAft>
                        <a:buNone/>
                      </a:pPr>
                      <a:r>
                        <a:t/>
                      </a:r>
                      <a:endParaRPr sz="1400"/>
                    </a:p>
                  </a:txBody>
                  <a:tcPr marT="45725" marB="45725" marR="91450" marL="91450"/>
                </a:tc>
              </a:tr>
              <a:tr h="370850">
                <a:tc>
                  <a:txBody>
                    <a:bodyPr/>
                    <a:lstStyle/>
                    <a:p>
                      <a:pPr indent="0" lvl="0" marL="0" marR="0" rtl="0" algn="l">
                        <a:lnSpc>
                          <a:spcPct val="100000"/>
                        </a:lnSpc>
                        <a:spcBef>
                          <a:spcPts val="0"/>
                        </a:spcBef>
                        <a:spcAft>
                          <a:spcPts val="0"/>
                        </a:spcAft>
                        <a:buClr>
                          <a:schemeClr val="dk1"/>
                        </a:buClr>
                        <a:buSzPts val="1400"/>
                        <a:buFont typeface="Calibri"/>
                        <a:buNone/>
                      </a:pPr>
                      <a:r>
                        <a:rPr lang="en-US" sz="1400"/>
                        <a:t>What’s next? Next steps?</a:t>
                      </a:r>
                      <a:endParaRPr/>
                    </a:p>
                  </a:txBody>
                  <a:tcPr marT="45725" marB="45725" marR="91450" marL="91450"/>
                </a:tc>
                <a:tc>
                  <a:txBody>
                    <a:bodyPr/>
                    <a:lstStyle/>
                    <a:p>
                      <a:pPr indent="0" lvl="0" marL="0" marR="0" rtl="0" algn="l">
                        <a:spcBef>
                          <a:spcPts val="0"/>
                        </a:spcBef>
                        <a:spcAft>
                          <a:spcPts val="0"/>
                        </a:spcAft>
                        <a:buNone/>
                      </a:pPr>
                      <a:r>
                        <a:t/>
                      </a:r>
                      <a:endParaRPr sz="1400"/>
                    </a:p>
                  </a:txBody>
                  <a:tcPr marT="45725" marB="45725" marR="91450" marL="91450"/>
                </a:tc>
              </a:tr>
              <a:tr h="370850">
                <a:tc>
                  <a:txBody>
                    <a:bodyPr/>
                    <a:lstStyle/>
                    <a:p>
                      <a:pPr indent="0" lvl="0" marL="0" marR="0" rtl="0" algn="l">
                        <a:lnSpc>
                          <a:spcPct val="100000"/>
                        </a:lnSpc>
                        <a:spcBef>
                          <a:spcPts val="0"/>
                        </a:spcBef>
                        <a:spcAft>
                          <a:spcPts val="0"/>
                        </a:spcAft>
                        <a:buClr>
                          <a:schemeClr val="dk1"/>
                        </a:buClr>
                        <a:buSzPts val="1400"/>
                        <a:buFont typeface="Calibri"/>
                        <a:buNone/>
                      </a:pPr>
                      <a:r>
                        <a:rPr lang="en-US" sz="1400"/>
                        <a:t>What to expect?</a:t>
                      </a:r>
                      <a:endParaRPr/>
                    </a:p>
                  </a:txBody>
                  <a:tcPr marT="45725" marB="45725" marR="91450" marL="91450"/>
                </a:tc>
                <a:tc>
                  <a:txBody>
                    <a:bodyPr/>
                    <a:lstStyle/>
                    <a:p>
                      <a:pPr indent="0" lvl="0" marL="0" marR="0" rtl="0" algn="l">
                        <a:spcBef>
                          <a:spcPts val="0"/>
                        </a:spcBef>
                        <a:spcAft>
                          <a:spcPts val="0"/>
                        </a:spcAft>
                        <a:buNone/>
                      </a:pPr>
                      <a:r>
                        <a:t/>
                      </a:r>
                      <a:endParaRPr sz="1400"/>
                    </a:p>
                  </a:txBody>
                  <a:tcPr marT="45725" marB="45725" marR="91450" marL="91450"/>
                </a:tc>
              </a:tr>
              <a:tr h="370850">
                <a:tc>
                  <a:txBody>
                    <a:bodyPr/>
                    <a:lstStyle/>
                    <a:p>
                      <a:pPr indent="0" lvl="0" marL="0" marR="0" rtl="0" algn="l">
                        <a:lnSpc>
                          <a:spcPct val="100000"/>
                        </a:lnSpc>
                        <a:spcBef>
                          <a:spcPts val="0"/>
                        </a:spcBef>
                        <a:spcAft>
                          <a:spcPts val="0"/>
                        </a:spcAft>
                        <a:buClr>
                          <a:schemeClr val="dk1"/>
                        </a:buClr>
                        <a:buSzPts val="1400"/>
                        <a:buFont typeface="Calibri"/>
                        <a:buNone/>
                      </a:pPr>
                      <a:r>
                        <a:rPr lang="en-US" sz="1400"/>
                        <a:t>How long will I wait for my plate? When will I receive my new plate?</a:t>
                      </a:r>
                      <a:endParaRPr/>
                    </a:p>
                  </a:txBody>
                  <a:tcPr marT="45725" marB="45725" marR="91450" marL="91450"/>
                </a:tc>
                <a:tc>
                  <a:txBody>
                    <a:bodyPr/>
                    <a:lstStyle/>
                    <a:p>
                      <a:pPr indent="0" lvl="0" marL="0" marR="0" rtl="0" algn="l">
                        <a:spcBef>
                          <a:spcPts val="0"/>
                        </a:spcBef>
                        <a:spcAft>
                          <a:spcPts val="0"/>
                        </a:spcAft>
                        <a:buNone/>
                      </a:pPr>
                      <a:r>
                        <a:t/>
                      </a:r>
                      <a:endParaRPr sz="1400"/>
                    </a:p>
                  </a:txBody>
                  <a:tcPr marT="45725" marB="45725" marR="91450" marL="91450"/>
                </a:tc>
              </a:tr>
              <a:tr h="370850">
                <a:tc>
                  <a:txBody>
                    <a:bodyPr/>
                    <a:lstStyle/>
                    <a:p>
                      <a:pPr indent="0" lvl="0" marL="0" marR="0" rtl="0" algn="l">
                        <a:lnSpc>
                          <a:spcPct val="100000"/>
                        </a:lnSpc>
                        <a:spcBef>
                          <a:spcPts val="0"/>
                        </a:spcBef>
                        <a:spcAft>
                          <a:spcPts val="0"/>
                        </a:spcAft>
                        <a:buClr>
                          <a:schemeClr val="dk1"/>
                        </a:buClr>
                        <a:buSzPts val="1400"/>
                        <a:buFont typeface="Calibri"/>
                        <a:buNone/>
                      </a:pPr>
                      <a:r>
                        <a:rPr lang="en-US" sz="1400"/>
                        <a:t>What if I change my mind?</a:t>
                      </a:r>
                      <a:endParaRPr/>
                    </a:p>
                  </a:txBody>
                  <a:tcPr marT="45725" marB="45725" marR="91450" marL="91450"/>
                </a:tc>
                <a:tc>
                  <a:txBody>
                    <a:bodyPr/>
                    <a:lstStyle/>
                    <a:p>
                      <a:pPr indent="0" lvl="0" marL="0" marR="0" rtl="0" algn="l">
                        <a:spcBef>
                          <a:spcPts val="0"/>
                        </a:spcBef>
                        <a:spcAft>
                          <a:spcPts val="0"/>
                        </a:spcAft>
                        <a:buNone/>
                      </a:pPr>
                      <a:r>
                        <a:t/>
                      </a:r>
                      <a:endParaRPr sz="1400"/>
                    </a:p>
                  </a:txBody>
                  <a:tcPr marT="45725" marB="45725" marR="91450" marL="91450"/>
                </a:tc>
              </a:tr>
              <a:tr h="370850">
                <a:tc>
                  <a:txBody>
                    <a:bodyPr/>
                    <a:lstStyle/>
                    <a:p>
                      <a:pPr indent="0" lvl="0" marL="0" marR="0" rtl="0" algn="l">
                        <a:lnSpc>
                          <a:spcPct val="100000"/>
                        </a:lnSpc>
                        <a:spcBef>
                          <a:spcPts val="0"/>
                        </a:spcBef>
                        <a:spcAft>
                          <a:spcPts val="0"/>
                        </a:spcAft>
                        <a:buClr>
                          <a:schemeClr val="dk1"/>
                        </a:buClr>
                        <a:buSzPts val="1400"/>
                        <a:buFont typeface="Calibri"/>
                        <a:buNone/>
                      </a:pPr>
                      <a:r>
                        <a:rPr lang="en-US" sz="1400"/>
                        <a:t>What if I’ve already renewed my plates?</a:t>
                      </a:r>
                      <a:endParaRPr/>
                    </a:p>
                  </a:txBody>
                  <a:tcPr marT="45725" marB="45725" marR="91450" marL="91450"/>
                </a:tc>
                <a:tc>
                  <a:txBody>
                    <a:bodyPr/>
                    <a:lstStyle/>
                    <a:p>
                      <a:pPr indent="0" lvl="0" marL="0" marR="0" rtl="0" algn="l">
                        <a:spcBef>
                          <a:spcPts val="0"/>
                        </a:spcBef>
                        <a:spcAft>
                          <a:spcPts val="0"/>
                        </a:spcAft>
                        <a:buNone/>
                      </a:pPr>
                      <a:r>
                        <a:t/>
                      </a:r>
                      <a:endParaRPr sz="1400"/>
                    </a:p>
                  </a:txBody>
                  <a:tcPr marT="45725" marB="45725" marR="91450" marL="91450"/>
                </a:tc>
              </a:tr>
              <a:tr h="370850">
                <a:tc>
                  <a:txBody>
                    <a:bodyPr/>
                    <a:lstStyle/>
                    <a:p>
                      <a:pPr indent="0" lvl="0" marL="0" marR="0" rtl="0" algn="l">
                        <a:lnSpc>
                          <a:spcPct val="100000"/>
                        </a:lnSpc>
                        <a:spcBef>
                          <a:spcPts val="0"/>
                        </a:spcBef>
                        <a:spcAft>
                          <a:spcPts val="0"/>
                        </a:spcAft>
                        <a:buClr>
                          <a:schemeClr val="dk1"/>
                        </a:buClr>
                        <a:buSzPts val="1400"/>
                        <a:buFont typeface="Calibri"/>
                        <a:buNone/>
                      </a:pPr>
                      <a:r>
                        <a:rPr lang="en-US" sz="1400"/>
                        <a:t>Can I still have an accessible parking icon on my plate?</a:t>
                      </a:r>
                      <a:endParaRPr/>
                    </a:p>
                  </a:txBody>
                  <a:tcPr marT="45725" marB="45725" marR="91450" marL="91450"/>
                </a:tc>
                <a:tc>
                  <a:txBody>
                    <a:bodyPr/>
                    <a:lstStyle/>
                    <a:p>
                      <a:pPr indent="0" lvl="0" marL="0" marR="0" rtl="0" algn="l">
                        <a:spcBef>
                          <a:spcPts val="0"/>
                        </a:spcBef>
                        <a:spcAft>
                          <a:spcPts val="0"/>
                        </a:spcAft>
                        <a:buNone/>
                      </a:pPr>
                      <a:r>
                        <a:t/>
                      </a:r>
                      <a:endParaRPr sz="1400"/>
                    </a:p>
                  </a:txBody>
                  <a:tcPr marT="45725" marB="45725" marR="91450" marL="91450"/>
                </a:tc>
              </a:tr>
              <a:tr h="370850">
                <a:tc>
                  <a:txBody>
                    <a:bodyPr/>
                    <a:lstStyle/>
                    <a:p>
                      <a:pPr indent="0" lvl="0" marL="0" marR="0" rtl="0" algn="l">
                        <a:lnSpc>
                          <a:spcPct val="100000"/>
                        </a:lnSpc>
                        <a:spcBef>
                          <a:spcPts val="0"/>
                        </a:spcBef>
                        <a:spcAft>
                          <a:spcPts val="0"/>
                        </a:spcAft>
                        <a:buClr>
                          <a:schemeClr val="dk1"/>
                        </a:buClr>
                        <a:buSzPts val="1400"/>
                        <a:buFont typeface="Calibri"/>
                        <a:buNone/>
                      </a:pPr>
                      <a:r>
                        <a:rPr lang="en-US" sz="1400"/>
                        <a:t>Do I have to be affiliated with the Autism Society to purchase a tag? </a:t>
                      </a:r>
                      <a:endParaRPr/>
                    </a:p>
                  </a:txBody>
                  <a:tcPr marT="45725" marB="45725" marR="91450" marL="91450"/>
                </a:tc>
                <a:tc>
                  <a:txBody>
                    <a:bodyPr/>
                    <a:lstStyle/>
                    <a:p>
                      <a:pPr indent="0" lvl="0" marL="0" marR="0" rtl="0" algn="l">
                        <a:spcBef>
                          <a:spcPts val="0"/>
                        </a:spcBef>
                        <a:spcAft>
                          <a:spcPts val="0"/>
                        </a:spcAft>
                        <a:buNone/>
                      </a:pPr>
                      <a:r>
                        <a:rPr lang="en-US" sz="1400"/>
                        <a:t>All Autism Awareness fans and friends are welcome to purchase a tag for their vehicle. </a:t>
                      </a:r>
                      <a:endParaRPr/>
                    </a:p>
                  </a:txBody>
                  <a:tcPr marT="45725" marB="45725" marR="91450" marL="91450"/>
                </a:tc>
              </a:tr>
              <a:tr h="370850">
                <a:tc>
                  <a:txBody>
                    <a:bodyPr/>
                    <a:lstStyle/>
                    <a:p>
                      <a:pPr indent="0" lvl="0" marL="0" marR="0" rtl="0" algn="l">
                        <a:lnSpc>
                          <a:spcPct val="100000"/>
                        </a:lnSpc>
                        <a:spcBef>
                          <a:spcPts val="0"/>
                        </a:spcBef>
                        <a:spcAft>
                          <a:spcPts val="0"/>
                        </a:spcAft>
                        <a:buClr>
                          <a:schemeClr val="dk1"/>
                        </a:buClr>
                        <a:buSzPts val="1400"/>
                        <a:buFont typeface="Calibri"/>
                        <a:buNone/>
                      </a:pPr>
                      <a:r>
                        <a:rPr lang="en-US" sz="1400"/>
                        <a:t>I see that the purchase may be tax deductible. What do I need to do for proof of purchase?</a:t>
                      </a:r>
                      <a:endParaRPr/>
                    </a:p>
                  </a:txBody>
                  <a:tcPr marT="45725" marB="45725" marR="91450" marL="91450"/>
                </a:tc>
                <a:tc>
                  <a:txBody>
                    <a:bodyPr/>
                    <a:lstStyle/>
                    <a:p>
                      <a:pPr indent="0" lvl="0" marL="0" marR="0" rtl="0" algn="l">
                        <a:spcBef>
                          <a:spcPts val="0"/>
                        </a:spcBef>
                        <a:spcAft>
                          <a:spcPts val="0"/>
                        </a:spcAft>
                        <a:buNone/>
                      </a:pPr>
                      <a:r>
                        <a:rPr b="0" i="0" lang="en-US" sz="1400">
                          <a:solidFill>
                            <a:schemeClr val="dk1"/>
                          </a:solidFill>
                          <a:latin typeface="Calibri"/>
                          <a:ea typeface="Calibri"/>
                          <a:cs typeface="Calibri"/>
                          <a:sym typeface="Calibri"/>
                        </a:rPr>
                        <a:t>The DMV website provides an </a:t>
                      </a:r>
                      <a:r>
                        <a:rPr b="1" i="0" lang="en-US" sz="1400" u="sng">
                          <a:solidFill>
                            <a:schemeClr val="dk1"/>
                          </a:solidFill>
                          <a:latin typeface="Calibri"/>
                          <a:ea typeface="Calibri"/>
                          <a:cs typeface="Calibri"/>
                          <a:sym typeface="Calibri"/>
                          <a:hlinkClick r:id="rId4">
                            <a:extLst>
                              <a:ext uri="{A12FA001-AC4F-418D-AE19-62706E023703}">
                                <ahyp:hlinkClr val="tx"/>
                              </a:ext>
                            </a:extLst>
                          </a:hlinkClick>
                        </a:rPr>
                        <a:t>FAQ</a:t>
                      </a:r>
                      <a:r>
                        <a:rPr b="0" i="0" lang="en-US" sz="1400">
                          <a:solidFill>
                            <a:schemeClr val="dk1"/>
                          </a:solidFill>
                          <a:latin typeface="Calibri"/>
                          <a:ea typeface="Calibri"/>
                          <a:cs typeface="Calibri"/>
                          <a:sym typeface="Calibri"/>
                        </a:rPr>
                        <a:t> regarding how to determine if your license plate purchase is tax deductible.</a:t>
                      </a:r>
                      <a:endParaRPr sz="1400"/>
                    </a:p>
                  </a:txBody>
                  <a:tcPr marT="45725" marB="45725" marR="91450" marL="91450"/>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2024-11-13T19:49:44Z</dcterms:created>
  <dc:creator>Anna Mooney</dc:creator>
</cp:coreProperties>
</file>