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565224" y="156999"/>
            <a:ext cx="8394700" cy="4785360"/>
          </a:xfrm>
          <a:custGeom>
            <a:avLst/>
            <a:gdLst/>
            <a:ahLst/>
            <a:cxnLst/>
            <a:rect l="l" t="t" r="r" b="b"/>
            <a:pathLst>
              <a:path w="8394700" h="4785360">
                <a:moveTo>
                  <a:pt x="1404920" y="4784901"/>
                </a:moveTo>
                <a:lnTo>
                  <a:pt x="1399099" y="4218299"/>
                </a:lnTo>
                <a:lnTo>
                  <a:pt x="0" y="4218299"/>
                </a:lnTo>
                <a:lnTo>
                  <a:pt x="0" y="0"/>
                </a:lnTo>
                <a:lnTo>
                  <a:pt x="8394599" y="0"/>
                </a:lnTo>
                <a:lnTo>
                  <a:pt x="8394599" y="4218299"/>
                </a:lnTo>
                <a:lnTo>
                  <a:pt x="3497749" y="4218299"/>
                </a:lnTo>
                <a:lnTo>
                  <a:pt x="1404920" y="4784901"/>
                </a:lnTo>
                <a:close/>
              </a:path>
            </a:pathLst>
          </a:custGeom>
          <a:solidFill>
            <a:srgbClr val="F1F45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99" y="0"/>
            <a:ext cx="347980" cy="5143500"/>
          </a:xfrm>
          <a:custGeom>
            <a:avLst/>
            <a:gdLst/>
            <a:ahLst/>
            <a:cxnLst/>
            <a:rect l="l" t="t" r="r" b="b"/>
            <a:pathLst>
              <a:path w="347980" h="5143500">
                <a:moveTo>
                  <a:pt x="3473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347399" y="0"/>
                </a:lnTo>
                <a:lnTo>
                  <a:pt x="347399" y="5143499"/>
                </a:lnTo>
                <a:close/>
              </a:path>
            </a:pathLst>
          </a:custGeom>
          <a:solidFill>
            <a:srgbClr val="F1F45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16650" y="464995"/>
            <a:ext cx="583057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0" i="0">
                <a:solidFill>
                  <a:srgbClr val="E02D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7499" y="0"/>
            <a:ext cx="8796655" cy="5143500"/>
          </a:xfrm>
          <a:custGeom>
            <a:avLst/>
            <a:gdLst/>
            <a:ahLst/>
            <a:cxnLst/>
            <a:rect l="l" t="t" r="r" b="b"/>
            <a:pathLst>
              <a:path w="8796655" h="5143500">
                <a:moveTo>
                  <a:pt x="0" y="5143499"/>
                </a:moveTo>
                <a:lnTo>
                  <a:pt x="8796499" y="5143499"/>
                </a:lnTo>
                <a:lnTo>
                  <a:pt x="8796499" y="0"/>
                </a:lnTo>
                <a:lnTo>
                  <a:pt x="0" y="0"/>
                </a:lnTo>
                <a:lnTo>
                  <a:pt x="0" y="5143499"/>
                </a:lnTo>
                <a:close/>
              </a:path>
            </a:pathLst>
          </a:custGeom>
          <a:solidFill>
            <a:srgbClr val="F1F45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8" y="0"/>
            <a:ext cx="8866505" cy="5143500"/>
          </a:xfrm>
          <a:custGeom>
            <a:avLst/>
            <a:gdLst/>
            <a:ahLst/>
            <a:cxnLst/>
            <a:rect l="l" t="t" r="r" b="b"/>
            <a:pathLst>
              <a:path w="8866505" h="5143500">
                <a:moveTo>
                  <a:pt x="347408" y="0"/>
                </a:moveTo>
                <a:lnTo>
                  <a:pt x="0" y="0"/>
                </a:lnTo>
                <a:lnTo>
                  <a:pt x="0" y="5143500"/>
                </a:lnTo>
                <a:lnTo>
                  <a:pt x="347408" y="5143500"/>
                </a:lnTo>
                <a:lnTo>
                  <a:pt x="347408" y="0"/>
                </a:lnTo>
                <a:close/>
              </a:path>
              <a:path w="8866505" h="5143500">
                <a:moveTo>
                  <a:pt x="7123443" y="3474377"/>
                </a:moveTo>
                <a:lnTo>
                  <a:pt x="6424142" y="3545548"/>
                </a:lnTo>
                <a:lnTo>
                  <a:pt x="5762790" y="3307423"/>
                </a:lnTo>
                <a:lnTo>
                  <a:pt x="5833999" y="4006583"/>
                </a:lnTo>
                <a:lnTo>
                  <a:pt x="5595836" y="4667783"/>
                </a:lnTo>
                <a:lnTo>
                  <a:pt x="6295148" y="4596612"/>
                </a:lnTo>
                <a:lnTo>
                  <a:pt x="6956488" y="4834725"/>
                </a:lnTo>
                <a:lnTo>
                  <a:pt x="6885292" y="4135577"/>
                </a:lnTo>
                <a:lnTo>
                  <a:pt x="7123443" y="3474377"/>
                </a:lnTo>
                <a:close/>
              </a:path>
              <a:path w="8866505" h="5143500">
                <a:moveTo>
                  <a:pt x="8866264" y="935240"/>
                </a:moveTo>
                <a:lnTo>
                  <a:pt x="7789570" y="314248"/>
                </a:lnTo>
                <a:lnTo>
                  <a:pt x="6538201" y="2895841"/>
                </a:lnTo>
                <a:lnTo>
                  <a:pt x="7259828" y="3312045"/>
                </a:lnTo>
                <a:lnTo>
                  <a:pt x="8866264" y="935240"/>
                </a:lnTo>
                <a:close/>
              </a:path>
            </a:pathLst>
          </a:custGeom>
          <a:solidFill>
            <a:srgbClr val="E0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rgbClr val="E02D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47499" y="-99"/>
            <a:ext cx="4224655" cy="5143500"/>
          </a:xfrm>
          <a:custGeom>
            <a:avLst/>
            <a:gdLst/>
            <a:ahLst/>
            <a:cxnLst/>
            <a:rect l="l" t="t" r="r" b="b"/>
            <a:pathLst>
              <a:path w="4224655" h="5143500">
                <a:moveTo>
                  <a:pt x="0" y="5143499"/>
                </a:moveTo>
                <a:lnTo>
                  <a:pt x="4224599" y="5143499"/>
                </a:lnTo>
                <a:lnTo>
                  <a:pt x="4224599" y="0"/>
                </a:lnTo>
                <a:lnTo>
                  <a:pt x="0" y="0"/>
                </a:lnTo>
                <a:lnTo>
                  <a:pt x="0" y="5143499"/>
                </a:lnTo>
                <a:close/>
              </a:path>
            </a:pathLst>
          </a:custGeom>
          <a:solidFill>
            <a:srgbClr val="F1F45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99" y="0"/>
            <a:ext cx="347980" cy="5143500"/>
          </a:xfrm>
          <a:custGeom>
            <a:avLst/>
            <a:gdLst/>
            <a:ahLst/>
            <a:cxnLst/>
            <a:rect l="l" t="t" r="r" b="b"/>
            <a:pathLst>
              <a:path w="347980" h="5143500">
                <a:moveTo>
                  <a:pt x="3473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347399" y="0"/>
                </a:lnTo>
                <a:lnTo>
                  <a:pt x="347399" y="5143499"/>
                </a:lnTo>
                <a:close/>
              </a:path>
            </a:pathLst>
          </a:custGeom>
          <a:solidFill>
            <a:srgbClr val="E0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rgbClr val="E02D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rgbClr val="E02D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9" y="0"/>
            <a:ext cx="347980" cy="5143500"/>
          </a:xfrm>
          <a:custGeom>
            <a:avLst/>
            <a:gdLst/>
            <a:ahLst/>
            <a:cxnLst/>
            <a:rect l="l" t="t" r="r" b="b"/>
            <a:pathLst>
              <a:path w="347980" h="5143500">
                <a:moveTo>
                  <a:pt x="3473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347399" y="0"/>
                </a:lnTo>
                <a:lnTo>
                  <a:pt x="347399" y="5143499"/>
                </a:lnTo>
                <a:close/>
              </a:path>
            </a:pathLst>
          </a:custGeom>
          <a:solidFill>
            <a:srgbClr val="E0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2744" y="1305039"/>
            <a:ext cx="7378511" cy="2421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0" i="0">
                <a:solidFill>
                  <a:srgbClr val="E02D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8314" y="1042180"/>
            <a:ext cx="8289925" cy="34175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doe.virginia.gov/programs-services/special-education/iep-instruction" TargetMode="External"/><Relationship Id="rId3" Type="http://schemas.openxmlformats.org/officeDocument/2006/relationships/hyperlink" Target="http://www.parentcenterhub.org/iepcontents/" TargetMode="External"/><Relationship Id="rId4" Type="http://schemas.openxmlformats.org/officeDocument/2006/relationships/hyperlink" Target="http://www.doe.virginia.gov/programs-services/special-education/specific-disabilities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534" y="1042180"/>
            <a:ext cx="8284845" cy="1397000"/>
          </a:xfrm>
          <a:prstGeom prst="rect"/>
        </p:spPr>
        <p:txBody>
          <a:bodyPr wrap="square" lIns="0" tIns="165100" rIns="0" bIns="0" rtlCol="0" vert="horz">
            <a:spAutoFit/>
          </a:bodyPr>
          <a:lstStyle/>
          <a:p>
            <a:pPr marL="12700" marR="5080" indent="1717039">
              <a:lnSpc>
                <a:spcPct val="80000"/>
              </a:lnSpc>
              <a:spcBef>
                <a:spcPts val="1300"/>
              </a:spcBef>
            </a:pPr>
            <a:r>
              <a:rPr dirty="0" sz="5000" spc="600">
                <a:solidFill>
                  <a:srgbClr val="000000"/>
                </a:solidFill>
              </a:rPr>
              <a:t>Successfully </a:t>
            </a:r>
            <a:r>
              <a:rPr dirty="0" sz="5000" spc="459">
                <a:solidFill>
                  <a:srgbClr val="000000"/>
                </a:solidFill>
              </a:rPr>
              <a:t>Implementing</a:t>
            </a:r>
            <a:r>
              <a:rPr dirty="0" sz="5000" spc="-420">
                <a:solidFill>
                  <a:srgbClr val="000000"/>
                </a:solidFill>
              </a:rPr>
              <a:t> </a:t>
            </a:r>
            <a:r>
              <a:rPr dirty="0" sz="5000" spc="185">
                <a:solidFill>
                  <a:srgbClr val="000000"/>
                </a:solidFill>
              </a:rPr>
              <a:t>SDI</a:t>
            </a:r>
            <a:r>
              <a:rPr dirty="0" sz="5000" spc="-415">
                <a:solidFill>
                  <a:srgbClr val="000000"/>
                </a:solidFill>
              </a:rPr>
              <a:t> </a:t>
            </a:r>
            <a:r>
              <a:rPr dirty="0" sz="5000" spc="715">
                <a:solidFill>
                  <a:srgbClr val="000000"/>
                </a:solidFill>
              </a:rPr>
              <a:t>and</a:t>
            </a:r>
            <a:endParaRPr sz="5000"/>
          </a:p>
        </p:txBody>
      </p:sp>
      <p:sp>
        <p:nvSpPr>
          <p:cNvPr id="3" name="object 3" descr=""/>
          <p:cNvSpPr txBox="1"/>
          <p:nvPr/>
        </p:nvSpPr>
        <p:spPr>
          <a:xfrm>
            <a:off x="428314" y="2194076"/>
            <a:ext cx="8289925" cy="2265680"/>
          </a:xfrm>
          <a:prstGeom prst="rect">
            <a:avLst/>
          </a:prstGeom>
        </p:spPr>
        <p:txBody>
          <a:bodyPr wrap="square" lIns="0" tIns="411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40"/>
              </a:spcBef>
            </a:pPr>
            <a:r>
              <a:rPr dirty="0" sz="5000" spc="605">
                <a:latin typeface="Verdana"/>
                <a:cs typeface="Verdana"/>
              </a:rPr>
              <a:t>knowing</a:t>
            </a:r>
            <a:r>
              <a:rPr dirty="0" sz="5000" spc="-434">
                <a:latin typeface="Verdana"/>
                <a:cs typeface="Verdana"/>
              </a:rPr>
              <a:t> </a:t>
            </a:r>
            <a:r>
              <a:rPr dirty="0" sz="5000" spc="555">
                <a:latin typeface="Verdana"/>
                <a:cs typeface="Verdana"/>
              </a:rPr>
              <a:t>our</a:t>
            </a:r>
            <a:r>
              <a:rPr dirty="0" sz="5000" spc="-570">
                <a:latin typeface="Verdana"/>
                <a:cs typeface="Verdana"/>
              </a:rPr>
              <a:t> </a:t>
            </a:r>
            <a:r>
              <a:rPr dirty="0" sz="5000" spc="685">
                <a:latin typeface="Verdana"/>
                <a:cs typeface="Verdana"/>
              </a:rPr>
              <a:t>students</a:t>
            </a:r>
            <a:endParaRPr sz="5000">
              <a:latin typeface="Verdana"/>
              <a:cs typeface="Verdana"/>
            </a:endParaRPr>
          </a:p>
          <a:p>
            <a:pPr marL="1862455" marR="1855470" indent="1019175">
              <a:lnSpc>
                <a:spcPct val="100400"/>
              </a:lnSpc>
              <a:spcBef>
                <a:spcPts val="1745"/>
              </a:spcBef>
            </a:pPr>
            <a:r>
              <a:rPr dirty="0" sz="2800" spc="-20">
                <a:latin typeface="Lucida Sans"/>
                <a:cs typeface="Lucida Sans"/>
              </a:rPr>
              <a:t>Angela</a:t>
            </a:r>
            <a:r>
              <a:rPr dirty="0" sz="2800" spc="-165">
                <a:latin typeface="Lucida Sans"/>
                <a:cs typeface="Lucida Sans"/>
              </a:rPr>
              <a:t> </a:t>
            </a:r>
            <a:r>
              <a:rPr dirty="0" sz="2800" spc="-10">
                <a:latin typeface="Lucida Sans"/>
                <a:cs typeface="Lucida Sans"/>
              </a:rPr>
              <a:t>Beverly </a:t>
            </a:r>
            <a:r>
              <a:rPr dirty="0" sz="2800" spc="55">
                <a:latin typeface="Lucida Sans"/>
                <a:cs typeface="Lucida Sans"/>
              </a:rPr>
              <a:t>Special</a:t>
            </a:r>
            <a:r>
              <a:rPr dirty="0" sz="2800" spc="125">
                <a:latin typeface="Lucida Sans"/>
                <a:cs typeface="Lucida Sans"/>
              </a:rPr>
              <a:t> </a:t>
            </a:r>
            <a:r>
              <a:rPr dirty="0" sz="2800">
                <a:latin typeface="Lucida Sans"/>
                <a:cs typeface="Lucida Sans"/>
              </a:rPr>
              <a:t>Education</a:t>
            </a:r>
            <a:r>
              <a:rPr dirty="0" sz="2800" spc="155">
                <a:latin typeface="Lucida Sans"/>
                <a:cs typeface="Lucida Sans"/>
              </a:rPr>
              <a:t> </a:t>
            </a:r>
            <a:r>
              <a:rPr dirty="0" sz="2800" spc="-20">
                <a:latin typeface="Lucida Sans"/>
                <a:cs typeface="Lucida Sans"/>
              </a:rPr>
              <a:t>Teacher</a:t>
            </a:r>
            <a:endParaRPr sz="28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3000" y="152400"/>
            <a:ext cx="6297989" cy="483869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288325" y="4887086"/>
            <a:ext cx="304800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5">
                <a:latin typeface="Lucida Sans"/>
                <a:cs typeface="Lucida Sans"/>
              </a:rPr>
              <a:t>CTA,</a:t>
            </a:r>
            <a:r>
              <a:rPr dirty="0" sz="1100" spc="-5">
                <a:latin typeface="Lucida Sans"/>
                <a:cs typeface="Lucida Sans"/>
              </a:rPr>
              <a:t> </a:t>
            </a:r>
            <a:r>
              <a:rPr dirty="0" sz="1100" spc="-25">
                <a:latin typeface="Lucida Sans"/>
                <a:cs typeface="Lucida Sans"/>
              </a:rPr>
              <a:t>Virginia</a:t>
            </a:r>
            <a:r>
              <a:rPr dirty="0" sz="1100" spc="15">
                <a:latin typeface="Lucida Sans"/>
                <a:cs typeface="Lucida Sans"/>
              </a:rPr>
              <a:t> </a:t>
            </a:r>
            <a:r>
              <a:rPr dirty="0" sz="1100">
                <a:latin typeface="Lucida Sans"/>
                <a:cs typeface="Lucida Sans"/>
              </a:rPr>
              <a:t>Department</a:t>
            </a:r>
            <a:r>
              <a:rPr dirty="0" sz="1100" spc="35">
                <a:latin typeface="Lucida Sans"/>
                <a:cs typeface="Lucida Sans"/>
              </a:rPr>
              <a:t> </a:t>
            </a:r>
            <a:r>
              <a:rPr dirty="0" sz="1100">
                <a:latin typeface="Lucida Sans"/>
                <a:cs typeface="Lucida Sans"/>
              </a:rPr>
              <a:t>of</a:t>
            </a:r>
            <a:r>
              <a:rPr dirty="0" sz="1100" spc="-5">
                <a:latin typeface="Lucida Sans"/>
                <a:cs typeface="Lucida Sans"/>
              </a:rPr>
              <a:t> </a:t>
            </a:r>
            <a:r>
              <a:rPr dirty="0" sz="1100">
                <a:latin typeface="Lucida Sans"/>
                <a:cs typeface="Lucida Sans"/>
              </a:rPr>
              <a:t>Education,</a:t>
            </a:r>
            <a:r>
              <a:rPr dirty="0" sz="1100" spc="40">
                <a:latin typeface="Lucida Sans"/>
                <a:cs typeface="Lucida Sans"/>
              </a:rPr>
              <a:t> </a:t>
            </a:r>
            <a:r>
              <a:rPr dirty="0" sz="1100" spc="-20">
                <a:latin typeface="Lucida Sans"/>
                <a:cs typeface="Lucida Sans"/>
              </a:rPr>
              <a:t>2024</a:t>
            </a:r>
            <a:endParaRPr sz="11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9" y="0"/>
            <a:ext cx="347980" cy="5143500"/>
          </a:xfrm>
          <a:custGeom>
            <a:avLst/>
            <a:gdLst/>
            <a:ahLst/>
            <a:cxnLst/>
            <a:rect l="l" t="t" r="r" b="b"/>
            <a:pathLst>
              <a:path w="347980" h="5143500">
                <a:moveTo>
                  <a:pt x="3473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347399" y="0"/>
                </a:lnTo>
                <a:lnTo>
                  <a:pt x="347399" y="5143499"/>
                </a:lnTo>
                <a:close/>
              </a:path>
            </a:pathLst>
          </a:custGeom>
          <a:solidFill>
            <a:srgbClr val="E0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91807" rIns="0" bIns="0" rtlCol="0" vert="horz">
            <a:spAutoFit/>
          </a:bodyPr>
          <a:lstStyle/>
          <a:p>
            <a:pPr marL="574040" marR="5080" indent="-440690">
              <a:lnSpc>
                <a:spcPts val="6080"/>
              </a:lnSpc>
              <a:spcBef>
                <a:spcPts val="835"/>
              </a:spcBef>
            </a:pPr>
            <a:r>
              <a:rPr dirty="0" spc="819"/>
              <a:t>TURN</a:t>
            </a:r>
            <a:r>
              <a:rPr dirty="0" spc="-705"/>
              <a:t> </a:t>
            </a:r>
            <a:r>
              <a:rPr dirty="0" spc="985"/>
              <a:t>AND</a:t>
            </a:r>
            <a:r>
              <a:rPr dirty="0" spc="-680"/>
              <a:t> </a:t>
            </a:r>
            <a:r>
              <a:rPr dirty="0" spc="-25"/>
              <a:t>T</a:t>
            </a:r>
            <a:r>
              <a:rPr dirty="0" spc="550"/>
              <a:t>ALK:</a:t>
            </a:r>
            <a:r>
              <a:rPr dirty="0" spc="434"/>
              <a:t> </a:t>
            </a:r>
            <a:r>
              <a:rPr dirty="0" spc="840"/>
              <a:t>CASE</a:t>
            </a:r>
            <a:r>
              <a:rPr dirty="0" spc="-484"/>
              <a:t> </a:t>
            </a:r>
            <a:r>
              <a:rPr dirty="0" spc="475"/>
              <a:t>STUDIES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89997" y="4751701"/>
            <a:ext cx="160020" cy="254000"/>
          </a:xfrm>
          <a:prstGeom prst="rect">
            <a:avLst/>
          </a:prstGeom>
        </p:spPr>
        <p:txBody>
          <a:bodyPr wrap="square" lIns="0" tIns="444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5">
                <a:latin typeface="Gill Sans MT"/>
                <a:cs typeface="Gill Sans MT"/>
              </a:rPr>
              <a:t>DAE</a:t>
            </a:r>
            <a:endParaRPr sz="9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5224" y="156999"/>
            <a:ext cx="8394700" cy="4785360"/>
          </a:xfrm>
          <a:custGeom>
            <a:avLst/>
            <a:gdLst/>
            <a:ahLst/>
            <a:cxnLst/>
            <a:rect l="l" t="t" r="r" b="b"/>
            <a:pathLst>
              <a:path w="8394700" h="4785360">
                <a:moveTo>
                  <a:pt x="1404920" y="4784901"/>
                </a:moveTo>
                <a:lnTo>
                  <a:pt x="1399099" y="4218299"/>
                </a:lnTo>
                <a:lnTo>
                  <a:pt x="0" y="4218299"/>
                </a:lnTo>
                <a:lnTo>
                  <a:pt x="0" y="0"/>
                </a:lnTo>
                <a:lnTo>
                  <a:pt x="8394599" y="0"/>
                </a:lnTo>
                <a:lnTo>
                  <a:pt x="8394599" y="4218299"/>
                </a:lnTo>
                <a:lnTo>
                  <a:pt x="3497749" y="4218299"/>
                </a:lnTo>
                <a:lnTo>
                  <a:pt x="1404920" y="4784901"/>
                </a:lnTo>
                <a:close/>
              </a:path>
            </a:pathLst>
          </a:custGeom>
          <a:solidFill>
            <a:srgbClr val="F1F45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99" y="0"/>
            <a:ext cx="347980" cy="5143500"/>
          </a:xfrm>
          <a:custGeom>
            <a:avLst/>
            <a:gdLst/>
            <a:ahLst/>
            <a:cxnLst/>
            <a:rect l="l" t="t" r="r" b="b"/>
            <a:pathLst>
              <a:path w="347980" h="5143500">
                <a:moveTo>
                  <a:pt x="3473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347399" y="0"/>
                </a:lnTo>
                <a:lnTo>
                  <a:pt x="347399" y="5143499"/>
                </a:lnTo>
                <a:close/>
              </a:path>
            </a:pathLst>
          </a:custGeom>
          <a:solidFill>
            <a:srgbClr val="F1F45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16650" y="464995"/>
            <a:ext cx="5879465" cy="2059939"/>
          </a:xfrm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marL="12700" marR="5080">
              <a:lnSpc>
                <a:spcPts val="3900"/>
              </a:lnSpc>
              <a:spcBef>
                <a:spcPts val="580"/>
              </a:spcBef>
            </a:pPr>
            <a:r>
              <a:rPr dirty="0" sz="3600" spc="665">
                <a:solidFill>
                  <a:srgbClr val="000000"/>
                </a:solidFill>
              </a:rPr>
              <a:t>How</a:t>
            </a:r>
            <a:r>
              <a:rPr dirty="0" sz="3600" spc="-405">
                <a:solidFill>
                  <a:srgbClr val="000000"/>
                </a:solidFill>
              </a:rPr>
              <a:t> </a:t>
            </a:r>
            <a:r>
              <a:rPr dirty="0" sz="3600" spc="585">
                <a:solidFill>
                  <a:srgbClr val="000000"/>
                </a:solidFill>
              </a:rPr>
              <a:t>can</a:t>
            </a:r>
            <a:r>
              <a:rPr dirty="0" sz="3600" spc="-405">
                <a:solidFill>
                  <a:srgbClr val="000000"/>
                </a:solidFill>
              </a:rPr>
              <a:t> </a:t>
            </a:r>
            <a:r>
              <a:rPr dirty="0" sz="3600" spc="650">
                <a:solidFill>
                  <a:srgbClr val="000000"/>
                </a:solidFill>
              </a:rPr>
              <a:t>we</a:t>
            </a:r>
            <a:r>
              <a:rPr dirty="0" sz="3600" spc="-305">
                <a:solidFill>
                  <a:srgbClr val="000000"/>
                </a:solidFill>
              </a:rPr>
              <a:t> </a:t>
            </a:r>
            <a:r>
              <a:rPr dirty="0" sz="3600" spc="345">
                <a:solidFill>
                  <a:srgbClr val="000000"/>
                </a:solidFill>
              </a:rPr>
              <a:t>learn</a:t>
            </a:r>
            <a:r>
              <a:rPr dirty="0" sz="3600" spc="-305">
                <a:solidFill>
                  <a:srgbClr val="000000"/>
                </a:solidFill>
              </a:rPr>
              <a:t> </a:t>
            </a:r>
            <a:r>
              <a:rPr dirty="0" sz="3600" spc="375">
                <a:solidFill>
                  <a:srgbClr val="000000"/>
                </a:solidFill>
              </a:rPr>
              <a:t>our </a:t>
            </a:r>
            <a:r>
              <a:rPr dirty="0" sz="3600" spc="500">
                <a:solidFill>
                  <a:srgbClr val="000000"/>
                </a:solidFill>
              </a:rPr>
              <a:t>students</a:t>
            </a:r>
            <a:r>
              <a:rPr dirty="0" sz="3600" spc="-310">
                <a:solidFill>
                  <a:srgbClr val="000000"/>
                </a:solidFill>
              </a:rPr>
              <a:t> </a:t>
            </a:r>
            <a:r>
              <a:rPr dirty="0" sz="3600" spc="459">
                <a:solidFill>
                  <a:srgbClr val="000000"/>
                </a:solidFill>
              </a:rPr>
              <a:t>by</a:t>
            </a:r>
            <a:r>
              <a:rPr dirty="0" sz="3600" spc="-415">
                <a:solidFill>
                  <a:srgbClr val="000000"/>
                </a:solidFill>
              </a:rPr>
              <a:t> </a:t>
            </a:r>
            <a:r>
              <a:rPr dirty="0" sz="3600" spc="320">
                <a:solidFill>
                  <a:srgbClr val="000000"/>
                </a:solidFill>
              </a:rPr>
              <a:t>looking </a:t>
            </a:r>
            <a:r>
              <a:rPr dirty="0" sz="3600" spc="625">
                <a:solidFill>
                  <a:srgbClr val="000000"/>
                </a:solidFill>
              </a:rPr>
              <a:t>at</a:t>
            </a:r>
            <a:r>
              <a:rPr dirty="0" sz="3600" spc="-390">
                <a:solidFill>
                  <a:srgbClr val="000000"/>
                </a:solidFill>
              </a:rPr>
              <a:t> </a:t>
            </a:r>
            <a:r>
              <a:rPr dirty="0" sz="3600" spc="315">
                <a:solidFill>
                  <a:srgbClr val="000000"/>
                </a:solidFill>
              </a:rPr>
              <a:t>their</a:t>
            </a:r>
            <a:r>
              <a:rPr dirty="0" sz="3600" spc="-405">
                <a:solidFill>
                  <a:srgbClr val="000000"/>
                </a:solidFill>
              </a:rPr>
              <a:t> </a:t>
            </a:r>
            <a:r>
              <a:rPr dirty="0" sz="3600" spc="215">
                <a:solidFill>
                  <a:srgbClr val="000000"/>
                </a:solidFill>
              </a:rPr>
              <a:t>IEP</a:t>
            </a:r>
            <a:r>
              <a:rPr dirty="0" sz="3600" spc="-425">
                <a:solidFill>
                  <a:srgbClr val="000000"/>
                </a:solidFill>
              </a:rPr>
              <a:t> </a:t>
            </a:r>
            <a:r>
              <a:rPr dirty="0" sz="3600" spc="405">
                <a:solidFill>
                  <a:srgbClr val="000000"/>
                </a:solidFill>
              </a:rPr>
              <a:t>or</a:t>
            </a:r>
            <a:r>
              <a:rPr dirty="0" sz="3600" spc="-405">
                <a:solidFill>
                  <a:srgbClr val="000000"/>
                </a:solidFill>
              </a:rPr>
              <a:t> </a:t>
            </a:r>
            <a:r>
              <a:rPr dirty="0" sz="3600" spc="635">
                <a:solidFill>
                  <a:srgbClr val="000000"/>
                </a:solidFill>
              </a:rPr>
              <a:t>504 </a:t>
            </a:r>
            <a:r>
              <a:rPr dirty="0" sz="3600" spc="365">
                <a:solidFill>
                  <a:srgbClr val="000000"/>
                </a:solidFill>
              </a:rPr>
              <a:t>plan?</a:t>
            </a:r>
            <a:endParaRPr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4771" y="3581646"/>
            <a:ext cx="701611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370">
                <a:solidFill>
                  <a:srgbClr val="E02D00"/>
                </a:solidFill>
                <a:latin typeface="Verdana"/>
                <a:cs typeface="Verdana"/>
              </a:rPr>
              <a:t>Present</a:t>
            </a:r>
            <a:r>
              <a:rPr dirty="0" sz="3000" spc="-250">
                <a:solidFill>
                  <a:srgbClr val="E02D00"/>
                </a:solidFill>
                <a:latin typeface="Verdana"/>
                <a:cs typeface="Verdana"/>
              </a:rPr>
              <a:t> </a:t>
            </a:r>
            <a:r>
              <a:rPr dirty="0" sz="3000" spc="290">
                <a:solidFill>
                  <a:srgbClr val="E02D00"/>
                </a:solidFill>
                <a:latin typeface="Verdana"/>
                <a:cs typeface="Verdana"/>
              </a:rPr>
              <a:t>Levels</a:t>
            </a:r>
            <a:r>
              <a:rPr dirty="0" sz="3000" spc="-250">
                <a:solidFill>
                  <a:srgbClr val="E02D00"/>
                </a:solidFill>
                <a:latin typeface="Verdana"/>
                <a:cs typeface="Verdana"/>
              </a:rPr>
              <a:t> </a:t>
            </a:r>
            <a:r>
              <a:rPr dirty="0" sz="3000" spc="495">
                <a:solidFill>
                  <a:srgbClr val="E02D00"/>
                </a:solidFill>
                <a:latin typeface="Verdana"/>
                <a:cs typeface="Verdana"/>
              </a:rPr>
              <a:t>of</a:t>
            </a:r>
            <a:r>
              <a:rPr dirty="0" sz="3000" spc="-350">
                <a:solidFill>
                  <a:srgbClr val="E02D00"/>
                </a:solidFill>
                <a:latin typeface="Verdana"/>
                <a:cs typeface="Verdana"/>
              </a:rPr>
              <a:t> </a:t>
            </a:r>
            <a:r>
              <a:rPr dirty="0" sz="3000" spc="395">
                <a:solidFill>
                  <a:srgbClr val="E02D00"/>
                </a:solidFill>
                <a:latin typeface="Verdana"/>
                <a:cs typeface="Verdana"/>
              </a:rPr>
              <a:t>Performance</a:t>
            </a:r>
            <a:endParaRPr sz="3000">
              <a:latin typeface="Verdana"/>
              <a:cs typeface="Verdana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024" y="918150"/>
            <a:ext cx="8492125" cy="204871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2600" y="872575"/>
            <a:ext cx="5438774" cy="46672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43737" y="3390925"/>
            <a:ext cx="6781799" cy="581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737" y="395287"/>
            <a:ext cx="8010524" cy="43529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1F45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99" y="0"/>
            <a:ext cx="347980" cy="5143500"/>
          </a:xfrm>
          <a:custGeom>
            <a:avLst/>
            <a:gdLst/>
            <a:ahLst/>
            <a:cxnLst/>
            <a:rect l="l" t="t" r="r" b="b"/>
            <a:pathLst>
              <a:path w="347980" h="5143500">
                <a:moveTo>
                  <a:pt x="3473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347399" y="0"/>
                </a:lnTo>
                <a:lnTo>
                  <a:pt x="347399" y="5143499"/>
                </a:lnTo>
                <a:close/>
              </a:path>
            </a:pathLst>
          </a:custGeom>
          <a:solidFill>
            <a:srgbClr val="E0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998423" y="1420393"/>
            <a:ext cx="7487284" cy="1918335"/>
          </a:xfrm>
          <a:custGeom>
            <a:avLst/>
            <a:gdLst/>
            <a:ahLst/>
            <a:cxnLst/>
            <a:rect l="l" t="t" r="r" b="b"/>
            <a:pathLst>
              <a:path w="7487284" h="1918335">
                <a:moveTo>
                  <a:pt x="7487259" y="529767"/>
                </a:moveTo>
                <a:lnTo>
                  <a:pt x="7485240" y="490664"/>
                </a:lnTo>
                <a:lnTo>
                  <a:pt x="7480948" y="452551"/>
                </a:lnTo>
                <a:lnTo>
                  <a:pt x="7480884" y="452221"/>
                </a:lnTo>
                <a:lnTo>
                  <a:pt x="7474356" y="415493"/>
                </a:lnTo>
                <a:lnTo>
                  <a:pt x="7454201" y="344906"/>
                </a:lnTo>
                <a:lnTo>
                  <a:pt x="7424572" y="279552"/>
                </a:lnTo>
                <a:lnTo>
                  <a:pt x="7385317" y="220065"/>
                </a:lnTo>
                <a:lnTo>
                  <a:pt x="7336549" y="167386"/>
                </a:lnTo>
                <a:lnTo>
                  <a:pt x="7280249" y="123659"/>
                </a:lnTo>
                <a:lnTo>
                  <a:pt x="7217346" y="89090"/>
                </a:lnTo>
                <a:lnTo>
                  <a:pt x="7148512" y="63550"/>
                </a:lnTo>
                <a:lnTo>
                  <a:pt x="7074370" y="46888"/>
                </a:lnTo>
                <a:lnTo>
                  <a:pt x="7035533" y="41859"/>
                </a:lnTo>
                <a:lnTo>
                  <a:pt x="6995617" y="39001"/>
                </a:lnTo>
                <a:lnTo>
                  <a:pt x="6954698" y="38290"/>
                </a:lnTo>
                <a:lnTo>
                  <a:pt x="6912877" y="39725"/>
                </a:lnTo>
                <a:lnTo>
                  <a:pt x="6870230" y="43294"/>
                </a:lnTo>
                <a:lnTo>
                  <a:pt x="6826834" y="48971"/>
                </a:lnTo>
                <a:lnTo>
                  <a:pt x="6782778" y="56730"/>
                </a:lnTo>
                <a:lnTo>
                  <a:pt x="6738125" y="66573"/>
                </a:lnTo>
                <a:lnTo>
                  <a:pt x="6692989" y="78473"/>
                </a:lnTo>
                <a:lnTo>
                  <a:pt x="6647421" y="92417"/>
                </a:lnTo>
                <a:lnTo>
                  <a:pt x="6601523" y="108381"/>
                </a:lnTo>
                <a:lnTo>
                  <a:pt x="6555372" y="126365"/>
                </a:lnTo>
                <a:lnTo>
                  <a:pt x="6509055" y="146342"/>
                </a:lnTo>
                <a:lnTo>
                  <a:pt x="6462636" y="168300"/>
                </a:lnTo>
                <a:lnTo>
                  <a:pt x="6416218" y="192214"/>
                </a:lnTo>
                <a:lnTo>
                  <a:pt x="6369875" y="218071"/>
                </a:lnTo>
                <a:lnTo>
                  <a:pt x="6323685" y="245872"/>
                </a:lnTo>
                <a:lnTo>
                  <a:pt x="6277737" y="275577"/>
                </a:lnTo>
                <a:lnTo>
                  <a:pt x="6232118" y="307174"/>
                </a:lnTo>
                <a:lnTo>
                  <a:pt x="6186894" y="340652"/>
                </a:lnTo>
                <a:lnTo>
                  <a:pt x="6142152" y="375996"/>
                </a:lnTo>
                <a:lnTo>
                  <a:pt x="6097994" y="413194"/>
                </a:lnTo>
                <a:lnTo>
                  <a:pt x="6054471" y="452221"/>
                </a:lnTo>
                <a:lnTo>
                  <a:pt x="6012180" y="492582"/>
                </a:lnTo>
                <a:lnTo>
                  <a:pt x="5971679" y="533717"/>
                </a:lnTo>
                <a:lnTo>
                  <a:pt x="5932970" y="575576"/>
                </a:lnTo>
                <a:lnTo>
                  <a:pt x="5896076" y="618058"/>
                </a:lnTo>
                <a:lnTo>
                  <a:pt x="5861037" y="661098"/>
                </a:lnTo>
                <a:lnTo>
                  <a:pt x="5827852" y="704596"/>
                </a:lnTo>
                <a:lnTo>
                  <a:pt x="5796572" y="748474"/>
                </a:lnTo>
                <a:lnTo>
                  <a:pt x="5767324" y="792480"/>
                </a:lnTo>
                <a:lnTo>
                  <a:pt x="5769775" y="778611"/>
                </a:lnTo>
                <a:lnTo>
                  <a:pt x="5775223" y="736168"/>
                </a:lnTo>
                <a:lnTo>
                  <a:pt x="5778576" y="694105"/>
                </a:lnTo>
                <a:lnTo>
                  <a:pt x="5779808" y="652500"/>
                </a:lnTo>
                <a:lnTo>
                  <a:pt x="5778881" y="611428"/>
                </a:lnTo>
                <a:lnTo>
                  <a:pt x="5775795" y="570966"/>
                </a:lnTo>
                <a:lnTo>
                  <a:pt x="5770524" y="531164"/>
                </a:lnTo>
                <a:lnTo>
                  <a:pt x="5763044" y="492112"/>
                </a:lnTo>
                <a:lnTo>
                  <a:pt x="5753341" y="453859"/>
                </a:lnTo>
                <a:lnTo>
                  <a:pt x="5741378" y="416509"/>
                </a:lnTo>
                <a:lnTo>
                  <a:pt x="5727154" y="380111"/>
                </a:lnTo>
                <a:lnTo>
                  <a:pt x="5710631" y="344728"/>
                </a:lnTo>
                <a:lnTo>
                  <a:pt x="5691797" y="310451"/>
                </a:lnTo>
                <a:lnTo>
                  <a:pt x="5670639" y="277342"/>
                </a:lnTo>
                <a:lnTo>
                  <a:pt x="5647118" y="245478"/>
                </a:lnTo>
                <a:lnTo>
                  <a:pt x="5621528" y="215252"/>
                </a:lnTo>
                <a:lnTo>
                  <a:pt x="5594172" y="187020"/>
                </a:lnTo>
                <a:lnTo>
                  <a:pt x="5565152" y="160807"/>
                </a:lnTo>
                <a:lnTo>
                  <a:pt x="5534520" y="136575"/>
                </a:lnTo>
                <a:lnTo>
                  <a:pt x="5502364" y="114338"/>
                </a:lnTo>
                <a:lnTo>
                  <a:pt x="5468759" y="94081"/>
                </a:lnTo>
                <a:lnTo>
                  <a:pt x="5433771" y="75819"/>
                </a:lnTo>
                <a:lnTo>
                  <a:pt x="5397474" y="59524"/>
                </a:lnTo>
                <a:lnTo>
                  <a:pt x="5359946" y="45212"/>
                </a:lnTo>
                <a:lnTo>
                  <a:pt x="5321262" y="32867"/>
                </a:lnTo>
                <a:lnTo>
                  <a:pt x="5281485" y="22491"/>
                </a:lnTo>
                <a:lnTo>
                  <a:pt x="5240693" y="14084"/>
                </a:lnTo>
                <a:lnTo>
                  <a:pt x="5198973" y="7632"/>
                </a:lnTo>
                <a:lnTo>
                  <a:pt x="5156390" y="3136"/>
                </a:lnTo>
                <a:lnTo>
                  <a:pt x="5113020" y="596"/>
                </a:lnTo>
                <a:lnTo>
                  <a:pt x="5068925" y="0"/>
                </a:lnTo>
                <a:lnTo>
                  <a:pt x="5024196" y="1358"/>
                </a:lnTo>
                <a:lnTo>
                  <a:pt x="4978895" y="4648"/>
                </a:lnTo>
                <a:lnTo>
                  <a:pt x="4933099" y="9880"/>
                </a:lnTo>
                <a:lnTo>
                  <a:pt x="4886884" y="17043"/>
                </a:lnTo>
                <a:lnTo>
                  <a:pt x="4840325" y="26136"/>
                </a:lnTo>
                <a:lnTo>
                  <a:pt x="4793500" y="37160"/>
                </a:lnTo>
                <a:lnTo>
                  <a:pt x="4746460" y="50101"/>
                </a:lnTo>
                <a:lnTo>
                  <a:pt x="4699305" y="64960"/>
                </a:lnTo>
                <a:lnTo>
                  <a:pt x="4652099" y="81724"/>
                </a:lnTo>
                <a:lnTo>
                  <a:pt x="4604918" y="100418"/>
                </a:lnTo>
                <a:lnTo>
                  <a:pt x="4557827" y="121005"/>
                </a:lnTo>
                <a:lnTo>
                  <a:pt x="4510913" y="143497"/>
                </a:lnTo>
                <a:lnTo>
                  <a:pt x="4464228" y="167894"/>
                </a:lnTo>
                <a:lnTo>
                  <a:pt x="4417885" y="194183"/>
                </a:lnTo>
                <a:lnTo>
                  <a:pt x="4371911" y="222364"/>
                </a:lnTo>
                <a:lnTo>
                  <a:pt x="4326420" y="252437"/>
                </a:lnTo>
                <a:lnTo>
                  <a:pt x="4281462" y="284391"/>
                </a:lnTo>
                <a:lnTo>
                  <a:pt x="4237126" y="318223"/>
                </a:lnTo>
                <a:lnTo>
                  <a:pt x="4193946" y="353529"/>
                </a:lnTo>
                <a:lnTo>
                  <a:pt x="4152455" y="389877"/>
                </a:lnTo>
                <a:lnTo>
                  <a:pt x="4112691" y="427177"/>
                </a:lnTo>
                <a:lnTo>
                  <a:pt x="4074642" y="465366"/>
                </a:lnTo>
                <a:lnTo>
                  <a:pt x="4038346" y="504380"/>
                </a:lnTo>
                <a:lnTo>
                  <a:pt x="4003827" y="544131"/>
                </a:lnTo>
                <a:lnTo>
                  <a:pt x="3971086" y="584568"/>
                </a:lnTo>
                <a:lnTo>
                  <a:pt x="3940175" y="625602"/>
                </a:lnTo>
                <a:lnTo>
                  <a:pt x="3911092" y="667169"/>
                </a:lnTo>
                <a:lnTo>
                  <a:pt x="3883863" y="709206"/>
                </a:lnTo>
                <a:lnTo>
                  <a:pt x="3865321" y="740232"/>
                </a:lnTo>
                <a:lnTo>
                  <a:pt x="3863911" y="725119"/>
                </a:lnTo>
                <a:lnTo>
                  <a:pt x="3857498" y="682053"/>
                </a:lnTo>
                <a:lnTo>
                  <a:pt x="3848735" y="639368"/>
                </a:lnTo>
                <a:lnTo>
                  <a:pt x="3837584" y="597141"/>
                </a:lnTo>
                <a:lnTo>
                  <a:pt x="3824020" y="555447"/>
                </a:lnTo>
                <a:lnTo>
                  <a:pt x="3808006" y="514375"/>
                </a:lnTo>
                <a:lnTo>
                  <a:pt x="3789540" y="473976"/>
                </a:lnTo>
                <a:lnTo>
                  <a:pt x="3768572" y="434340"/>
                </a:lnTo>
                <a:lnTo>
                  <a:pt x="3745357" y="395986"/>
                </a:lnTo>
                <a:lnTo>
                  <a:pt x="3720198" y="359371"/>
                </a:lnTo>
                <a:lnTo>
                  <a:pt x="3693198" y="324523"/>
                </a:lnTo>
                <a:lnTo>
                  <a:pt x="3664407" y="291465"/>
                </a:lnTo>
                <a:lnTo>
                  <a:pt x="3633927" y="260184"/>
                </a:lnTo>
                <a:lnTo>
                  <a:pt x="3601821" y="230720"/>
                </a:lnTo>
                <a:lnTo>
                  <a:pt x="3568166" y="203085"/>
                </a:lnTo>
                <a:lnTo>
                  <a:pt x="3533051" y="177279"/>
                </a:lnTo>
                <a:lnTo>
                  <a:pt x="3496538" y="153339"/>
                </a:lnTo>
                <a:lnTo>
                  <a:pt x="3458730" y="131254"/>
                </a:lnTo>
                <a:lnTo>
                  <a:pt x="3419678" y="111061"/>
                </a:lnTo>
                <a:lnTo>
                  <a:pt x="3379482" y="92773"/>
                </a:lnTo>
                <a:lnTo>
                  <a:pt x="3338207" y="76390"/>
                </a:lnTo>
                <a:lnTo>
                  <a:pt x="3295929" y="61937"/>
                </a:lnTo>
                <a:lnTo>
                  <a:pt x="3252736" y="49428"/>
                </a:lnTo>
                <a:lnTo>
                  <a:pt x="3208693" y="38874"/>
                </a:lnTo>
                <a:lnTo>
                  <a:pt x="3163900" y="30302"/>
                </a:lnTo>
                <a:lnTo>
                  <a:pt x="3118408" y="23710"/>
                </a:lnTo>
                <a:lnTo>
                  <a:pt x="3072320" y="19126"/>
                </a:lnTo>
                <a:lnTo>
                  <a:pt x="3025686" y="16560"/>
                </a:lnTo>
                <a:lnTo>
                  <a:pt x="2978620" y="16027"/>
                </a:lnTo>
                <a:lnTo>
                  <a:pt x="2931172" y="17538"/>
                </a:lnTo>
                <a:lnTo>
                  <a:pt x="2883420" y="21120"/>
                </a:lnTo>
                <a:lnTo>
                  <a:pt x="2835465" y="26771"/>
                </a:lnTo>
                <a:lnTo>
                  <a:pt x="2787358" y="34518"/>
                </a:lnTo>
                <a:lnTo>
                  <a:pt x="2739199" y="44373"/>
                </a:lnTo>
                <a:lnTo>
                  <a:pt x="2691041" y="56349"/>
                </a:lnTo>
                <a:lnTo>
                  <a:pt x="2642997" y="70472"/>
                </a:lnTo>
                <a:lnTo>
                  <a:pt x="2595105" y="86741"/>
                </a:lnTo>
                <a:lnTo>
                  <a:pt x="2547480" y="105181"/>
                </a:lnTo>
                <a:lnTo>
                  <a:pt x="2500172" y="125793"/>
                </a:lnTo>
                <a:lnTo>
                  <a:pt x="2453284" y="148615"/>
                </a:lnTo>
                <a:lnTo>
                  <a:pt x="2406866" y="173647"/>
                </a:lnTo>
                <a:lnTo>
                  <a:pt x="2361539" y="200583"/>
                </a:lnTo>
                <a:lnTo>
                  <a:pt x="2317864" y="229082"/>
                </a:lnTo>
                <a:lnTo>
                  <a:pt x="2275865" y="259054"/>
                </a:lnTo>
                <a:lnTo>
                  <a:pt x="2235555" y="290423"/>
                </a:lnTo>
                <a:lnTo>
                  <a:pt x="2196985" y="323138"/>
                </a:lnTo>
                <a:lnTo>
                  <a:pt x="2160181" y="357098"/>
                </a:lnTo>
                <a:lnTo>
                  <a:pt x="2125154" y="392239"/>
                </a:lnTo>
                <a:lnTo>
                  <a:pt x="2091931" y="428485"/>
                </a:lnTo>
                <a:lnTo>
                  <a:pt x="2060562" y="465759"/>
                </a:lnTo>
                <a:lnTo>
                  <a:pt x="2031060" y="503986"/>
                </a:lnTo>
                <a:lnTo>
                  <a:pt x="2003437" y="543102"/>
                </a:lnTo>
                <a:lnTo>
                  <a:pt x="1977745" y="583018"/>
                </a:lnTo>
                <a:lnTo>
                  <a:pt x="1954009" y="623671"/>
                </a:lnTo>
                <a:lnTo>
                  <a:pt x="1932241" y="664984"/>
                </a:lnTo>
                <a:lnTo>
                  <a:pt x="1912480" y="706882"/>
                </a:lnTo>
                <a:lnTo>
                  <a:pt x="1894751" y="749287"/>
                </a:lnTo>
                <a:lnTo>
                  <a:pt x="1879079" y="792111"/>
                </a:lnTo>
                <a:lnTo>
                  <a:pt x="1877161" y="798182"/>
                </a:lnTo>
                <a:lnTo>
                  <a:pt x="1871548" y="767981"/>
                </a:lnTo>
                <a:lnTo>
                  <a:pt x="1859978" y="719975"/>
                </a:lnTo>
                <a:lnTo>
                  <a:pt x="1845945" y="672719"/>
                </a:lnTo>
                <a:lnTo>
                  <a:pt x="1829498" y="626300"/>
                </a:lnTo>
                <a:lnTo>
                  <a:pt x="1810651" y="580821"/>
                </a:lnTo>
                <a:lnTo>
                  <a:pt x="1789468" y="536371"/>
                </a:lnTo>
                <a:lnTo>
                  <a:pt x="1765973" y="493039"/>
                </a:lnTo>
                <a:lnTo>
                  <a:pt x="1740217" y="450913"/>
                </a:lnTo>
                <a:lnTo>
                  <a:pt x="1712226" y="410108"/>
                </a:lnTo>
                <a:lnTo>
                  <a:pt x="1682038" y="370700"/>
                </a:lnTo>
                <a:lnTo>
                  <a:pt x="1649704" y="332790"/>
                </a:lnTo>
                <a:lnTo>
                  <a:pt x="1615262" y="296468"/>
                </a:lnTo>
                <a:lnTo>
                  <a:pt x="1578940" y="262026"/>
                </a:lnTo>
                <a:lnTo>
                  <a:pt x="1541030" y="229692"/>
                </a:lnTo>
                <a:lnTo>
                  <a:pt x="1501622" y="199517"/>
                </a:lnTo>
                <a:lnTo>
                  <a:pt x="1460817" y="171526"/>
                </a:lnTo>
                <a:lnTo>
                  <a:pt x="1418704" y="145757"/>
                </a:lnTo>
                <a:lnTo>
                  <a:pt x="1375359" y="122262"/>
                </a:lnTo>
                <a:lnTo>
                  <a:pt x="1330909" y="101079"/>
                </a:lnTo>
                <a:lnTo>
                  <a:pt x="1285430" y="82245"/>
                </a:lnTo>
                <a:lnTo>
                  <a:pt x="1239012" y="65786"/>
                </a:lnTo>
                <a:lnTo>
                  <a:pt x="1191755" y="51752"/>
                </a:lnTo>
                <a:lnTo>
                  <a:pt x="1143762" y="40182"/>
                </a:lnTo>
                <a:lnTo>
                  <a:pt x="1095108" y="31127"/>
                </a:lnTo>
                <a:lnTo>
                  <a:pt x="1045895" y="24599"/>
                </a:lnTo>
                <a:lnTo>
                  <a:pt x="995083" y="20574"/>
                </a:lnTo>
                <a:lnTo>
                  <a:pt x="992771" y="20574"/>
                </a:lnTo>
                <a:lnTo>
                  <a:pt x="946200" y="19342"/>
                </a:lnTo>
                <a:lnTo>
                  <a:pt x="897509" y="20574"/>
                </a:lnTo>
                <a:lnTo>
                  <a:pt x="849452" y="24218"/>
                </a:lnTo>
                <a:lnTo>
                  <a:pt x="802093" y="30238"/>
                </a:lnTo>
                <a:lnTo>
                  <a:pt x="755497" y="38557"/>
                </a:lnTo>
                <a:lnTo>
                  <a:pt x="709726" y="49123"/>
                </a:lnTo>
                <a:lnTo>
                  <a:pt x="664819" y="61874"/>
                </a:lnTo>
                <a:lnTo>
                  <a:pt x="620864" y="76758"/>
                </a:lnTo>
                <a:lnTo>
                  <a:pt x="577888" y="93700"/>
                </a:lnTo>
                <a:lnTo>
                  <a:pt x="535978" y="112649"/>
                </a:lnTo>
                <a:lnTo>
                  <a:pt x="495185" y="133540"/>
                </a:lnTo>
                <a:lnTo>
                  <a:pt x="455561" y="156324"/>
                </a:lnTo>
                <a:lnTo>
                  <a:pt x="417169" y="180936"/>
                </a:lnTo>
                <a:lnTo>
                  <a:pt x="380072" y="207314"/>
                </a:lnTo>
                <a:lnTo>
                  <a:pt x="344322" y="235407"/>
                </a:lnTo>
                <a:lnTo>
                  <a:pt x="309994" y="265137"/>
                </a:lnTo>
                <a:lnTo>
                  <a:pt x="277126" y="296468"/>
                </a:lnTo>
                <a:lnTo>
                  <a:pt x="245795" y="329336"/>
                </a:lnTo>
                <a:lnTo>
                  <a:pt x="216065" y="363664"/>
                </a:lnTo>
                <a:lnTo>
                  <a:pt x="187972" y="399415"/>
                </a:lnTo>
                <a:lnTo>
                  <a:pt x="161594" y="436511"/>
                </a:lnTo>
                <a:lnTo>
                  <a:pt x="136982" y="474903"/>
                </a:lnTo>
                <a:lnTo>
                  <a:pt x="114198" y="514527"/>
                </a:lnTo>
                <a:lnTo>
                  <a:pt x="93306" y="555320"/>
                </a:lnTo>
                <a:lnTo>
                  <a:pt x="74358" y="597230"/>
                </a:lnTo>
                <a:lnTo>
                  <a:pt x="57416" y="640207"/>
                </a:lnTo>
                <a:lnTo>
                  <a:pt x="42532" y="684161"/>
                </a:lnTo>
                <a:lnTo>
                  <a:pt x="29781" y="729068"/>
                </a:lnTo>
                <a:lnTo>
                  <a:pt x="19215" y="774839"/>
                </a:lnTo>
                <a:lnTo>
                  <a:pt x="10896" y="821436"/>
                </a:lnTo>
                <a:lnTo>
                  <a:pt x="4876" y="868794"/>
                </a:lnTo>
                <a:lnTo>
                  <a:pt x="1231" y="916851"/>
                </a:lnTo>
                <a:lnTo>
                  <a:pt x="0" y="965542"/>
                </a:lnTo>
                <a:lnTo>
                  <a:pt x="1231" y="1014234"/>
                </a:lnTo>
                <a:lnTo>
                  <a:pt x="4876" y="1062278"/>
                </a:lnTo>
                <a:lnTo>
                  <a:pt x="10896" y="1109637"/>
                </a:lnTo>
                <a:lnTo>
                  <a:pt x="19215" y="1156233"/>
                </a:lnTo>
                <a:lnTo>
                  <a:pt x="29781" y="1202004"/>
                </a:lnTo>
                <a:lnTo>
                  <a:pt x="42532" y="1246911"/>
                </a:lnTo>
                <a:lnTo>
                  <a:pt x="57416" y="1290878"/>
                </a:lnTo>
                <a:lnTo>
                  <a:pt x="74358" y="1333842"/>
                </a:lnTo>
                <a:lnTo>
                  <a:pt x="93306" y="1375752"/>
                </a:lnTo>
                <a:lnTo>
                  <a:pt x="114198" y="1416558"/>
                </a:lnTo>
                <a:lnTo>
                  <a:pt x="136982" y="1456182"/>
                </a:lnTo>
                <a:lnTo>
                  <a:pt x="161594" y="1494561"/>
                </a:lnTo>
                <a:lnTo>
                  <a:pt x="187972" y="1531670"/>
                </a:lnTo>
                <a:lnTo>
                  <a:pt x="216065" y="1567408"/>
                </a:lnTo>
                <a:lnTo>
                  <a:pt x="245795" y="1601736"/>
                </a:lnTo>
                <a:lnTo>
                  <a:pt x="277126" y="1634604"/>
                </a:lnTo>
                <a:lnTo>
                  <a:pt x="309994" y="1665935"/>
                </a:lnTo>
                <a:lnTo>
                  <a:pt x="344322" y="1695665"/>
                </a:lnTo>
                <a:lnTo>
                  <a:pt x="380072" y="1723758"/>
                </a:lnTo>
                <a:lnTo>
                  <a:pt x="417169" y="1750136"/>
                </a:lnTo>
                <a:lnTo>
                  <a:pt x="455561" y="1774748"/>
                </a:lnTo>
                <a:lnTo>
                  <a:pt x="495185" y="1797532"/>
                </a:lnTo>
                <a:lnTo>
                  <a:pt x="535978" y="1818436"/>
                </a:lnTo>
                <a:lnTo>
                  <a:pt x="577888" y="1837385"/>
                </a:lnTo>
                <a:lnTo>
                  <a:pt x="620864" y="1854327"/>
                </a:lnTo>
                <a:lnTo>
                  <a:pt x="664819" y="1869198"/>
                </a:lnTo>
                <a:lnTo>
                  <a:pt x="709726" y="1881949"/>
                </a:lnTo>
                <a:lnTo>
                  <a:pt x="755497" y="1892515"/>
                </a:lnTo>
                <a:lnTo>
                  <a:pt x="802093" y="1900834"/>
                </a:lnTo>
                <a:lnTo>
                  <a:pt x="849452" y="1906854"/>
                </a:lnTo>
                <a:lnTo>
                  <a:pt x="897509" y="1910511"/>
                </a:lnTo>
                <a:lnTo>
                  <a:pt x="946200" y="1911743"/>
                </a:lnTo>
                <a:lnTo>
                  <a:pt x="994892" y="1910511"/>
                </a:lnTo>
                <a:lnTo>
                  <a:pt x="1042936" y="1906854"/>
                </a:lnTo>
                <a:lnTo>
                  <a:pt x="1090295" y="1900834"/>
                </a:lnTo>
                <a:lnTo>
                  <a:pt x="1136891" y="1892515"/>
                </a:lnTo>
                <a:lnTo>
                  <a:pt x="1182662" y="1881949"/>
                </a:lnTo>
                <a:lnTo>
                  <a:pt x="1227569" y="1869198"/>
                </a:lnTo>
                <a:lnTo>
                  <a:pt x="1271536" y="1854327"/>
                </a:lnTo>
                <a:lnTo>
                  <a:pt x="1314500" y="1837385"/>
                </a:lnTo>
                <a:lnTo>
                  <a:pt x="1356410" y="1818436"/>
                </a:lnTo>
                <a:lnTo>
                  <a:pt x="1397215" y="1797532"/>
                </a:lnTo>
                <a:lnTo>
                  <a:pt x="1436839" y="1774748"/>
                </a:lnTo>
                <a:lnTo>
                  <a:pt x="1475219" y="1750136"/>
                </a:lnTo>
                <a:lnTo>
                  <a:pt x="1512316" y="1723758"/>
                </a:lnTo>
                <a:lnTo>
                  <a:pt x="1548066" y="1695665"/>
                </a:lnTo>
                <a:lnTo>
                  <a:pt x="1582394" y="1665935"/>
                </a:lnTo>
                <a:lnTo>
                  <a:pt x="1615262" y="1634604"/>
                </a:lnTo>
                <a:lnTo>
                  <a:pt x="1646593" y="1601736"/>
                </a:lnTo>
                <a:lnTo>
                  <a:pt x="1676323" y="1567408"/>
                </a:lnTo>
                <a:lnTo>
                  <a:pt x="1704416" y="1531670"/>
                </a:lnTo>
                <a:lnTo>
                  <a:pt x="1730794" y="1494561"/>
                </a:lnTo>
                <a:lnTo>
                  <a:pt x="1755406" y="1456182"/>
                </a:lnTo>
                <a:lnTo>
                  <a:pt x="1778190" y="1416558"/>
                </a:lnTo>
                <a:lnTo>
                  <a:pt x="1799094" y="1375752"/>
                </a:lnTo>
                <a:lnTo>
                  <a:pt x="1818043" y="1333842"/>
                </a:lnTo>
                <a:lnTo>
                  <a:pt x="1834984" y="1290878"/>
                </a:lnTo>
                <a:lnTo>
                  <a:pt x="1847100" y="1255052"/>
                </a:lnTo>
                <a:lnTo>
                  <a:pt x="1850301" y="1270622"/>
                </a:lnTo>
                <a:lnTo>
                  <a:pt x="1861464" y="1312849"/>
                </a:lnTo>
                <a:lnTo>
                  <a:pt x="1875028" y="1354531"/>
                </a:lnTo>
                <a:lnTo>
                  <a:pt x="1891030" y="1395615"/>
                </a:lnTo>
                <a:lnTo>
                  <a:pt x="1909508" y="1436014"/>
                </a:lnTo>
                <a:lnTo>
                  <a:pt x="1930476" y="1475638"/>
                </a:lnTo>
                <a:lnTo>
                  <a:pt x="1953691" y="1514005"/>
                </a:lnTo>
                <a:lnTo>
                  <a:pt x="1978837" y="1550619"/>
                </a:lnTo>
                <a:lnTo>
                  <a:pt x="2005850" y="1585455"/>
                </a:lnTo>
                <a:lnTo>
                  <a:pt x="2034628" y="1618526"/>
                </a:lnTo>
                <a:lnTo>
                  <a:pt x="2065121" y="1649793"/>
                </a:lnTo>
                <a:lnTo>
                  <a:pt x="2097227" y="1679257"/>
                </a:lnTo>
                <a:lnTo>
                  <a:pt x="2130882" y="1706905"/>
                </a:lnTo>
                <a:lnTo>
                  <a:pt x="2165997" y="1732699"/>
                </a:lnTo>
                <a:lnTo>
                  <a:pt x="2202497" y="1756651"/>
                </a:lnTo>
                <a:lnTo>
                  <a:pt x="2240318" y="1778723"/>
                </a:lnTo>
                <a:lnTo>
                  <a:pt x="2279358" y="1798916"/>
                </a:lnTo>
                <a:lnTo>
                  <a:pt x="2319566" y="1817217"/>
                </a:lnTo>
                <a:lnTo>
                  <a:pt x="2360841" y="1833600"/>
                </a:lnTo>
                <a:lnTo>
                  <a:pt x="2403119" y="1848053"/>
                </a:lnTo>
                <a:lnTo>
                  <a:pt x="2446312" y="1860562"/>
                </a:lnTo>
                <a:lnTo>
                  <a:pt x="2490343" y="1871103"/>
                </a:lnTo>
                <a:lnTo>
                  <a:pt x="2535148" y="1879688"/>
                </a:lnTo>
                <a:lnTo>
                  <a:pt x="2580627" y="1886280"/>
                </a:lnTo>
                <a:lnTo>
                  <a:pt x="2626728" y="1890864"/>
                </a:lnTo>
                <a:lnTo>
                  <a:pt x="2673350" y="1893430"/>
                </a:lnTo>
                <a:lnTo>
                  <a:pt x="2720429" y="1893963"/>
                </a:lnTo>
                <a:lnTo>
                  <a:pt x="2767876" y="1892452"/>
                </a:lnTo>
                <a:lnTo>
                  <a:pt x="2815615" y="1888871"/>
                </a:lnTo>
                <a:lnTo>
                  <a:pt x="2863583" y="1883219"/>
                </a:lnTo>
                <a:lnTo>
                  <a:pt x="2911678" y="1875472"/>
                </a:lnTo>
                <a:lnTo>
                  <a:pt x="2959849" y="1865604"/>
                </a:lnTo>
                <a:lnTo>
                  <a:pt x="3007995" y="1853628"/>
                </a:lnTo>
                <a:lnTo>
                  <a:pt x="3056051" y="1839518"/>
                </a:lnTo>
                <a:lnTo>
                  <a:pt x="3103930" y="1823250"/>
                </a:lnTo>
                <a:lnTo>
                  <a:pt x="3151555" y="1804809"/>
                </a:lnTo>
                <a:lnTo>
                  <a:pt x="3198863" y="1784184"/>
                </a:lnTo>
                <a:lnTo>
                  <a:pt x="3245764" y="1761375"/>
                </a:lnTo>
                <a:lnTo>
                  <a:pt x="3292170" y="1736344"/>
                </a:lnTo>
                <a:lnTo>
                  <a:pt x="3337496" y="1709394"/>
                </a:lnTo>
                <a:lnTo>
                  <a:pt x="3381171" y="1680908"/>
                </a:lnTo>
                <a:lnTo>
                  <a:pt x="3423183" y="1650936"/>
                </a:lnTo>
                <a:lnTo>
                  <a:pt x="3463480" y="1619554"/>
                </a:lnTo>
                <a:lnTo>
                  <a:pt x="3502050" y="1586852"/>
                </a:lnTo>
                <a:lnTo>
                  <a:pt x="3538867" y="1552892"/>
                </a:lnTo>
                <a:lnTo>
                  <a:pt x="3573894" y="1517751"/>
                </a:lnTo>
                <a:lnTo>
                  <a:pt x="3607104" y="1481505"/>
                </a:lnTo>
                <a:lnTo>
                  <a:pt x="3638473" y="1444231"/>
                </a:lnTo>
                <a:lnTo>
                  <a:pt x="3667988" y="1405991"/>
                </a:lnTo>
                <a:lnTo>
                  <a:pt x="3695598" y="1366888"/>
                </a:lnTo>
                <a:lnTo>
                  <a:pt x="3711740" y="1341805"/>
                </a:lnTo>
                <a:lnTo>
                  <a:pt x="3712146" y="1347089"/>
                </a:lnTo>
                <a:lnTo>
                  <a:pt x="3717417" y="1386878"/>
                </a:lnTo>
                <a:lnTo>
                  <a:pt x="3724897" y="1425943"/>
                </a:lnTo>
                <a:lnTo>
                  <a:pt x="3734600" y="1464183"/>
                </a:lnTo>
                <a:lnTo>
                  <a:pt x="3746563" y="1501533"/>
                </a:lnTo>
                <a:lnTo>
                  <a:pt x="3760787" y="1537944"/>
                </a:lnTo>
                <a:lnTo>
                  <a:pt x="3777310" y="1573314"/>
                </a:lnTo>
                <a:lnTo>
                  <a:pt x="3796144" y="1607591"/>
                </a:lnTo>
                <a:lnTo>
                  <a:pt x="3817302" y="1640700"/>
                </a:lnTo>
                <a:lnTo>
                  <a:pt x="3840823" y="1672577"/>
                </a:lnTo>
                <a:lnTo>
                  <a:pt x="3866413" y="1702803"/>
                </a:lnTo>
                <a:lnTo>
                  <a:pt x="3893769" y="1731022"/>
                </a:lnTo>
                <a:lnTo>
                  <a:pt x="3922788" y="1757248"/>
                </a:lnTo>
                <a:lnTo>
                  <a:pt x="3953421" y="1781479"/>
                </a:lnTo>
                <a:lnTo>
                  <a:pt x="3985577" y="1803717"/>
                </a:lnTo>
                <a:lnTo>
                  <a:pt x="4019181" y="1823961"/>
                </a:lnTo>
                <a:lnTo>
                  <a:pt x="4054170" y="1842236"/>
                </a:lnTo>
                <a:lnTo>
                  <a:pt x="4090466" y="1858518"/>
                </a:lnTo>
                <a:lnTo>
                  <a:pt x="4127995" y="1872843"/>
                </a:lnTo>
                <a:lnTo>
                  <a:pt x="4166679" y="1885175"/>
                </a:lnTo>
                <a:lnTo>
                  <a:pt x="4206456" y="1895551"/>
                </a:lnTo>
                <a:lnTo>
                  <a:pt x="4247235" y="1903971"/>
                </a:lnTo>
                <a:lnTo>
                  <a:pt x="4288968" y="1910410"/>
                </a:lnTo>
                <a:lnTo>
                  <a:pt x="4331551" y="1914906"/>
                </a:lnTo>
                <a:lnTo>
                  <a:pt x="4374921" y="1917446"/>
                </a:lnTo>
                <a:lnTo>
                  <a:pt x="4419016" y="1918042"/>
                </a:lnTo>
                <a:lnTo>
                  <a:pt x="4463745" y="1916696"/>
                </a:lnTo>
                <a:lnTo>
                  <a:pt x="4509046" y="1913394"/>
                </a:lnTo>
                <a:lnTo>
                  <a:pt x="4554842" y="1908175"/>
                </a:lnTo>
                <a:lnTo>
                  <a:pt x="4601057" y="1900999"/>
                </a:lnTo>
                <a:lnTo>
                  <a:pt x="4647616" y="1891906"/>
                </a:lnTo>
                <a:lnTo>
                  <a:pt x="4694440" y="1880895"/>
                </a:lnTo>
                <a:lnTo>
                  <a:pt x="4741481" y="1867954"/>
                </a:lnTo>
                <a:lnTo>
                  <a:pt x="4788636" y="1853095"/>
                </a:lnTo>
                <a:lnTo>
                  <a:pt x="4835842" y="1836318"/>
                </a:lnTo>
                <a:lnTo>
                  <a:pt x="4883023" y="1817636"/>
                </a:lnTo>
                <a:lnTo>
                  <a:pt x="4930114" y="1797037"/>
                </a:lnTo>
                <a:lnTo>
                  <a:pt x="4977028" y="1774545"/>
                </a:lnTo>
                <a:lnTo>
                  <a:pt x="5023701" y="1750148"/>
                </a:lnTo>
                <a:lnTo>
                  <a:pt x="5070056" y="1723859"/>
                </a:lnTo>
                <a:lnTo>
                  <a:pt x="5116030" y="1695678"/>
                </a:lnTo>
                <a:lnTo>
                  <a:pt x="5161521" y="1665605"/>
                </a:lnTo>
                <a:lnTo>
                  <a:pt x="5206479" y="1633651"/>
                </a:lnTo>
                <a:lnTo>
                  <a:pt x="5250815" y="1599819"/>
                </a:lnTo>
                <a:lnTo>
                  <a:pt x="5293995" y="1564513"/>
                </a:lnTo>
                <a:lnTo>
                  <a:pt x="5335486" y="1528165"/>
                </a:lnTo>
                <a:lnTo>
                  <a:pt x="5375249" y="1490865"/>
                </a:lnTo>
                <a:lnTo>
                  <a:pt x="5413299" y="1452676"/>
                </a:lnTo>
                <a:lnTo>
                  <a:pt x="5449595" y="1413662"/>
                </a:lnTo>
                <a:lnTo>
                  <a:pt x="5484114" y="1373911"/>
                </a:lnTo>
                <a:lnTo>
                  <a:pt x="5516842" y="1333474"/>
                </a:lnTo>
                <a:lnTo>
                  <a:pt x="5547766" y="1292440"/>
                </a:lnTo>
                <a:lnTo>
                  <a:pt x="5576849" y="1250873"/>
                </a:lnTo>
                <a:lnTo>
                  <a:pt x="5582094" y="1242771"/>
                </a:lnTo>
                <a:lnTo>
                  <a:pt x="5576735" y="1275867"/>
                </a:lnTo>
                <a:lnTo>
                  <a:pt x="5572074" y="1317447"/>
                </a:lnTo>
                <a:lnTo>
                  <a:pt x="5569610" y="1358265"/>
                </a:lnTo>
                <a:lnTo>
                  <a:pt x="5569382" y="1398270"/>
                </a:lnTo>
                <a:lnTo>
                  <a:pt x="5571401" y="1437373"/>
                </a:lnTo>
                <a:lnTo>
                  <a:pt x="5575693" y="1475486"/>
                </a:lnTo>
                <a:lnTo>
                  <a:pt x="5575757" y="1475816"/>
                </a:lnTo>
                <a:lnTo>
                  <a:pt x="5582285" y="1512544"/>
                </a:lnTo>
                <a:lnTo>
                  <a:pt x="5602440" y="1583131"/>
                </a:lnTo>
                <a:lnTo>
                  <a:pt x="5632069" y="1648485"/>
                </a:lnTo>
                <a:lnTo>
                  <a:pt x="5671324" y="1707984"/>
                </a:lnTo>
                <a:lnTo>
                  <a:pt x="5720092" y="1760651"/>
                </a:lnTo>
                <a:lnTo>
                  <a:pt x="5776392" y="1804377"/>
                </a:lnTo>
                <a:lnTo>
                  <a:pt x="5839295" y="1838947"/>
                </a:lnTo>
                <a:lnTo>
                  <a:pt x="5908129" y="1864487"/>
                </a:lnTo>
                <a:lnTo>
                  <a:pt x="5982271" y="1881149"/>
                </a:lnTo>
                <a:lnTo>
                  <a:pt x="6021108" y="1886178"/>
                </a:lnTo>
                <a:lnTo>
                  <a:pt x="6061024" y="1889048"/>
                </a:lnTo>
                <a:lnTo>
                  <a:pt x="6101943" y="1889747"/>
                </a:lnTo>
                <a:lnTo>
                  <a:pt x="6143764" y="1888312"/>
                </a:lnTo>
                <a:lnTo>
                  <a:pt x="6186411" y="1884743"/>
                </a:lnTo>
                <a:lnTo>
                  <a:pt x="6229807" y="1879066"/>
                </a:lnTo>
                <a:lnTo>
                  <a:pt x="6273863" y="1871306"/>
                </a:lnTo>
                <a:lnTo>
                  <a:pt x="6318517" y="1861464"/>
                </a:lnTo>
                <a:lnTo>
                  <a:pt x="6363652" y="1849564"/>
                </a:lnTo>
                <a:lnTo>
                  <a:pt x="6409220" y="1835619"/>
                </a:lnTo>
                <a:lnTo>
                  <a:pt x="6455118" y="1819656"/>
                </a:lnTo>
                <a:lnTo>
                  <a:pt x="6501270" y="1801672"/>
                </a:lnTo>
                <a:lnTo>
                  <a:pt x="6547586" y="1781695"/>
                </a:lnTo>
                <a:lnTo>
                  <a:pt x="6594005" y="1759737"/>
                </a:lnTo>
                <a:lnTo>
                  <a:pt x="6640423" y="1735823"/>
                </a:lnTo>
                <a:lnTo>
                  <a:pt x="6686766" y="1709966"/>
                </a:lnTo>
                <a:lnTo>
                  <a:pt x="6732956" y="1682165"/>
                </a:lnTo>
                <a:lnTo>
                  <a:pt x="6778892" y="1652460"/>
                </a:lnTo>
                <a:lnTo>
                  <a:pt x="6824523" y="1620862"/>
                </a:lnTo>
                <a:lnTo>
                  <a:pt x="6869747" y="1587385"/>
                </a:lnTo>
                <a:lnTo>
                  <a:pt x="6914477" y="1552041"/>
                </a:lnTo>
                <a:lnTo>
                  <a:pt x="6958647" y="1514843"/>
                </a:lnTo>
                <a:lnTo>
                  <a:pt x="7002170" y="1475816"/>
                </a:lnTo>
                <a:lnTo>
                  <a:pt x="7044461" y="1435468"/>
                </a:lnTo>
                <a:lnTo>
                  <a:pt x="7084962" y="1394320"/>
                </a:lnTo>
                <a:lnTo>
                  <a:pt x="7123671" y="1352461"/>
                </a:lnTo>
                <a:lnTo>
                  <a:pt x="7160565" y="1309979"/>
                </a:lnTo>
                <a:lnTo>
                  <a:pt x="7195604" y="1266952"/>
                </a:lnTo>
                <a:lnTo>
                  <a:pt x="7228789" y="1223454"/>
                </a:lnTo>
                <a:lnTo>
                  <a:pt x="7260069" y="1179563"/>
                </a:lnTo>
                <a:lnTo>
                  <a:pt x="7289444" y="1135380"/>
                </a:lnTo>
                <a:lnTo>
                  <a:pt x="7316889" y="1090955"/>
                </a:lnTo>
                <a:lnTo>
                  <a:pt x="7342365" y="1046403"/>
                </a:lnTo>
                <a:lnTo>
                  <a:pt x="7365873" y="1001776"/>
                </a:lnTo>
                <a:lnTo>
                  <a:pt x="7387374" y="957173"/>
                </a:lnTo>
                <a:lnTo>
                  <a:pt x="7406843" y="912660"/>
                </a:lnTo>
                <a:lnTo>
                  <a:pt x="7424280" y="868337"/>
                </a:lnTo>
                <a:lnTo>
                  <a:pt x="7439634" y="824255"/>
                </a:lnTo>
                <a:lnTo>
                  <a:pt x="7452893" y="780529"/>
                </a:lnTo>
                <a:lnTo>
                  <a:pt x="7464044" y="737209"/>
                </a:lnTo>
                <a:lnTo>
                  <a:pt x="7473061" y="694397"/>
                </a:lnTo>
                <a:lnTo>
                  <a:pt x="7479906" y="652170"/>
                </a:lnTo>
                <a:lnTo>
                  <a:pt x="7484567" y="610603"/>
                </a:lnTo>
                <a:lnTo>
                  <a:pt x="7487031" y="569772"/>
                </a:lnTo>
                <a:lnTo>
                  <a:pt x="7487259" y="529767"/>
                </a:lnTo>
                <a:close/>
              </a:path>
            </a:pathLst>
          </a:custGeom>
          <a:solidFill>
            <a:srgbClr val="E0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2942616" y="3753620"/>
            <a:ext cx="3597910" cy="1092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34390" marR="5080" indent="-822325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latin typeface="Lucida Sans"/>
                <a:cs typeface="Lucida Sans"/>
              </a:rPr>
              <a:t>PARENT</a:t>
            </a:r>
            <a:r>
              <a:rPr dirty="0" sz="3500" spc="165">
                <a:latin typeface="Lucida Sans"/>
                <a:cs typeface="Lucida Sans"/>
              </a:rPr>
              <a:t> </a:t>
            </a:r>
            <a:r>
              <a:rPr dirty="0" sz="3500" spc="85">
                <a:latin typeface="Lucida Sans"/>
                <a:cs typeface="Lucida Sans"/>
              </a:rPr>
              <a:t>SURVEY </a:t>
            </a:r>
            <a:r>
              <a:rPr dirty="0" sz="3500" spc="95">
                <a:latin typeface="Lucida Sans"/>
                <a:cs typeface="Lucida Sans"/>
              </a:rPr>
              <a:t>RESULTS</a:t>
            </a:r>
            <a:endParaRPr sz="3500">
              <a:latin typeface="Lucida Sans"/>
              <a:cs typeface="Lucida Sans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13349" y="80362"/>
            <a:ext cx="8256270" cy="2732405"/>
          </a:xfrm>
          <a:prstGeom prst="rect">
            <a:avLst/>
          </a:prstGeom>
        </p:spPr>
        <p:txBody>
          <a:bodyPr wrap="square" lIns="0" tIns="161925" rIns="0" bIns="0" rtlCol="0" vert="horz">
            <a:spAutoFit/>
          </a:bodyPr>
          <a:lstStyle/>
          <a:p>
            <a:pPr algn="ctr" marL="12700" marR="5080">
              <a:lnSpc>
                <a:spcPts val="5030"/>
              </a:lnSpc>
              <a:spcBef>
                <a:spcPts val="1275"/>
              </a:spcBef>
            </a:pPr>
            <a:r>
              <a:rPr dirty="0" sz="5200" spc="985">
                <a:solidFill>
                  <a:srgbClr val="FCFCFC"/>
                </a:solidFill>
                <a:latin typeface="Verdana"/>
                <a:cs typeface="Verdana"/>
              </a:rPr>
              <a:t>What</a:t>
            </a:r>
            <a:r>
              <a:rPr dirty="0" sz="5200" spc="-455">
                <a:solidFill>
                  <a:srgbClr val="FCFCFC"/>
                </a:solidFill>
                <a:latin typeface="Verdana"/>
                <a:cs typeface="Verdana"/>
              </a:rPr>
              <a:t> </a:t>
            </a:r>
            <a:r>
              <a:rPr dirty="0" sz="5200" spc="830">
                <a:solidFill>
                  <a:srgbClr val="FCFCFC"/>
                </a:solidFill>
                <a:latin typeface="Verdana"/>
                <a:cs typeface="Verdana"/>
              </a:rPr>
              <a:t>do</a:t>
            </a:r>
            <a:r>
              <a:rPr dirty="0" sz="5200" spc="-450">
                <a:solidFill>
                  <a:srgbClr val="FCFCFC"/>
                </a:solidFill>
                <a:latin typeface="Verdana"/>
                <a:cs typeface="Verdana"/>
              </a:rPr>
              <a:t> </a:t>
            </a:r>
            <a:r>
              <a:rPr dirty="0" sz="5200" spc="575">
                <a:solidFill>
                  <a:srgbClr val="FCFCFC"/>
                </a:solidFill>
                <a:latin typeface="Verdana"/>
                <a:cs typeface="Verdana"/>
              </a:rPr>
              <a:t>our</a:t>
            </a:r>
            <a:r>
              <a:rPr dirty="0" sz="5200" spc="-600">
                <a:solidFill>
                  <a:srgbClr val="FCFCFC"/>
                </a:solidFill>
                <a:latin typeface="Verdana"/>
                <a:cs typeface="Verdana"/>
              </a:rPr>
              <a:t> </a:t>
            </a:r>
            <a:r>
              <a:rPr dirty="0" sz="5200" spc="685">
                <a:solidFill>
                  <a:srgbClr val="FCFCFC"/>
                </a:solidFill>
                <a:latin typeface="Verdana"/>
                <a:cs typeface="Verdana"/>
              </a:rPr>
              <a:t>parents </a:t>
            </a:r>
            <a:r>
              <a:rPr dirty="0" sz="5200" spc="900">
                <a:solidFill>
                  <a:srgbClr val="FCFCFC"/>
                </a:solidFill>
                <a:latin typeface="Verdana"/>
                <a:cs typeface="Verdana"/>
              </a:rPr>
              <a:t>want</a:t>
            </a:r>
            <a:r>
              <a:rPr dirty="0" sz="5200" spc="-455">
                <a:solidFill>
                  <a:srgbClr val="FCFCFC"/>
                </a:solidFill>
                <a:latin typeface="Verdana"/>
                <a:cs typeface="Verdana"/>
              </a:rPr>
              <a:t> </a:t>
            </a:r>
            <a:r>
              <a:rPr dirty="0" sz="5200" spc="690">
                <a:solidFill>
                  <a:srgbClr val="FCFCFC"/>
                </a:solidFill>
                <a:latin typeface="Verdana"/>
                <a:cs typeface="Verdana"/>
              </a:rPr>
              <a:t>us</a:t>
            </a:r>
            <a:r>
              <a:rPr dirty="0" sz="5200" spc="-560">
                <a:solidFill>
                  <a:srgbClr val="FCFCFC"/>
                </a:solidFill>
                <a:latin typeface="Verdana"/>
                <a:cs typeface="Verdana"/>
              </a:rPr>
              <a:t> </a:t>
            </a:r>
            <a:r>
              <a:rPr dirty="0" sz="5200" spc="765">
                <a:solidFill>
                  <a:srgbClr val="FCFCFC"/>
                </a:solidFill>
                <a:latin typeface="Verdana"/>
                <a:cs typeface="Verdana"/>
              </a:rPr>
              <a:t>to</a:t>
            </a:r>
            <a:r>
              <a:rPr dirty="0" sz="5200" spc="-450">
                <a:solidFill>
                  <a:srgbClr val="FCFCFC"/>
                </a:solidFill>
                <a:latin typeface="Verdana"/>
                <a:cs typeface="Verdana"/>
              </a:rPr>
              <a:t> </a:t>
            </a:r>
            <a:r>
              <a:rPr dirty="0" sz="5200" spc="770">
                <a:solidFill>
                  <a:srgbClr val="FCFCFC"/>
                </a:solidFill>
                <a:latin typeface="Verdana"/>
                <a:cs typeface="Verdana"/>
              </a:rPr>
              <a:t>know about</a:t>
            </a:r>
            <a:r>
              <a:rPr dirty="0" sz="5200" spc="-555">
                <a:solidFill>
                  <a:srgbClr val="FCFCFC"/>
                </a:solidFill>
                <a:latin typeface="Verdana"/>
                <a:cs typeface="Verdana"/>
              </a:rPr>
              <a:t> </a:t>
            </a:r>
            <a:r>
              <a:rPr dirty="0" sz="5200" spc="445">
                <a:solidFill>
                  <a:srgbClr val="FCFCFC"/>
                </a:solidFill>
                <a:latin typeface="Verdana"/>
                <a:cs typeface="Verdana"/>
              </a:rPr>
              <a:t>their </a:t>
            </a:r>
            <a:r>
              <a:rPr dirty="0" sz="5200" spc="675">
                <a:solidFill>
                  <a:srgbClr val="FCFCFC"/>
                </a:solidFill>
                <a:latin typeface="Verdana"/>
                <a:cs typeface="Verdana"/>
              </a:rPr>
              <a:t>students?</a:t>
            </a:r>
            <a:endParaRPr sz="5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430">
                <a:solidFill>
                  <a:srgbClr val="000000"/>
                </a:solidFill>
              </a:rPr>
              <a:t>CLOSING</a:t>
            </a:r>
            <a:r>
              <a:rPr dirty="0" sz="3600" spc="-415">
                <a:solidFill>
                  <a:srgbClr val="000000"/>
                </a:solidFill>
              </a:rPr>
              <a:t> </a:t>
            </a:r>
            <a:r>
              <a:rPr dirty="0" sz="3600" spc="525">
                <a:solidFill>
                  <a:srgbClr val="000000"/>
                </a:solidFill>
              </a:rPr>
              <a:t>THOUGHTS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2716650" y="2446195"/>
            <a:ext cx="492188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785">
                <a:latin typeface="Verdana"/>
                <a:cs typeface="Verdana"/>
              </a:rPr>
              <a:t>ANY</a:t>
            </a:r>
            <a:r>
              <a:rPr dirty="0" sz="3600" spc="-445">
                <a:latin typeface="Verdana"/>
                <a:cs typeface="Verdana"/>
              </a:rPr>
              <a:t> </a:t>
            </a:r>
            <a:r>
              <a:rPr dirty="0" sz="3600" spc="385">
                <a:latin typeface="Verdana"/>
                <a:cs typeface="Verdana"/>
              </a:rPr>
              <a:t>QUESTIONS?</a:t>
            </a:r>
            <a:endParaRPr sz="3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14600" y="319913"/>
            <a:ext cx="7211059" cy="3673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1503680" indent="-12700">
              <a:lnSpc>
                <a:spcPct val="118100"/>
              </a:lnSpc>
              <a:spcBef>
                <a:spcPts val="100"/>
              </a:spcBef>
            </a:pPr>
            <a:r>
              <a:rPr dirty="0" sz="900" spc="-10">
                <a:latin typeface="Arial"/>
                <a:cs typeface="Arial"/>
              </a:rPr>
              <a:t>Askue-</a:t>
            </a:r>
            <a:r>
              <a:rPr dirty="0" sz="900">
                <a:latin typeface="Arial"/>
                <a:cs typeface="Arial"/>
              </a:rPr>
              <a:t>Collins,</a:t>
            </a:r>
            <a:r>
              <a:rPr dirty="0" sz="900" spc="-4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J.,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&amp;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Lynch,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S.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(2025,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March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26).</a:t>
            </a:r>
            <a:r>
              <a:rPr dirty="0" sz="900" spc="5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Specially</a:t>
            </a:r>
            <a:r>
              <a:rPr dirty="0" sz="900" spc="-25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designed</a:t>
            </a:r>
            <a:r>
              <a:rPr dirty="0" sz="900" spc="-3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instruction</a:t>
            </a:r>
            <a:r>
              <a:rPr dirty="0" sz="900">
                <a:latin typeface="Arial"/>
                <a:cs typeface="Arial"/>
              </a:rPr>
              <a:t>.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Council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for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Exceptional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Children. https://exceptionalchildren.org/topics/specially-designed-instruction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900">
                <a:latin typeface="Arial"/>
                <a:cs typeface="Arial"/>
              </a:rPr>
              <a:t>IEP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&amp;</a:t>
            </a:r>
            <a:r>
              <a:rPr dirty="0" sz="900" spc="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Instruction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|</a:t>
            </a:r>
            <a:r>
              <a:rPr dirty="0" sz="900" spc="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Virginia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Department</a:t>
            </a:r>
            <a:r>
              <a:rPr dirty="0" sz="900" spc="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Education.</a:t>
            </a:r>
            <a:r>
              <a:rPr dirty="0" sz="900" spc="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(n.d.-</a:t>
            </a:r>
            <a:r>
              <a:rPr dirty="0" sz="900">
                <a:latin typeface="Arial"/>
                <a:cs typeface="Arial"/>
              </a:rPr>
              <a:t>a).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  <a:hlinkClick r:id="rId2"/>
              </a:rPr>
              <a:t>https://www.doe.virginia.gov/programs-services/special-education/iep-instruction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900" i="1">
                <a:latin typeface="Arial"/>
                <a:cs typeface="Arial"/>
              </a:rPr>
              <a:t>Page</a:t>
            </a:r>
            <a:r>
              <a:rPr dirty="0" sz="900" spc="-35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5:</a:t>
            </a:r>
            <a:r>
              <a:rPr dirty="0" sz="900" spc="-2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The</a:t>
            </a:r>
            <a:r>
              <a:rPr dirty="0" sz="900" spc="-2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IEP</a:t>
            </a:r>
            <a:r>
              <a:rPr dirty="0" sz="900" spc="-5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content</a:t>
            </a:r>
            <a:r>
              <a:rPr dirty="0" sz="900">
                <a:latin typeface="Arial"/>
                <a:cs typeface="Arial"/>
              </a:rPr>
              <a:t>.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IRIS.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(2025a,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March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7).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https://iris.peabody.vanderbilt.edu/module/iep01/cresource/q3/p05/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900" i="1">
                <a:latin typeface="Arial"/>
                <a:cs typeface="Arial"/>
              </a:rPr>
              <a:t>Page</a:t>
            </a:r>
            <a:r>
              <a:rPr dirty="0" sz="900" spc="-3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6:</a:t>
            </a:r>
            <a:r>
              <a:rPr dirty="0" sz="900" spc="-2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High-quality</a:t>
            </a:r>
            <a:r>
              <a:rPr dirty="0" sz="900" spc="-15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PLAAFP</a:t>
            </a:r>
            <a:r>
              <a:rPr dirty="0" sz="900" spc="-5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statements</a:t>
            </a:r>
            <a:r>
              <a:rPr dirty="0" sz="900">
                <a:latin typeface="Arial"/>
                <a:cs typeface="Arial"/>
              </a:rPr>
              <a:t>.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IRIS.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(2025b,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March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7).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https://iris.peabody.vanderbilt.edu/module/iep01/cresource/q3/p06/#content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900">
              <a:latin typeface="Arial"/>
              <a:cs typeface="Arial"/>
            </a:endParaRPr>
          </a:p>
          <a:p>
            <a:pPr marL="24765" marR="3024505" indent="-12700">
              <a:lnSpc>
                <a:spcPct val="118100"/>
              </a:lnSpc>
              <a:spcBef>
                <a:spcPts val="5"/>
              </a:spcBef>
            </a:pPr>
            <a:r>
              <a:rPr dirty="0" sz="900" i="1">
                <a:latin typeface="Arial"/>
                <a:cs typeface="Arial"/>
              </a:rPr>
              <a:t>Page</a:t>
            </a:r>
            <a:r>
              <a:rPr dirty="0" sz="900" spc="-3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7:</a:t>
            </a:r>
            <a:r>
              <a:rPr dirty="0" sz="900" spc="-3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Challenging,</a:t>
            </a:r>
            <a:r>
              <a:rPr dirty="0" sz="900" spc="-3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ambitious,</a:t>
            </a:r>
            <a:r>
              <a:rPr dirty="0" sz="900" spc="-25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measurable</a:t>
            </a:r>
            <a:r>
              <a:rPr dirty="0" sz="900" spc="-3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annual</a:t>
            </a:r>
            <a:r>
              <a:rPr dirty="0" sz="900" spc="-3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goals</a:t>
            </a:r>
            <a:r>
              <a:rPr dirty="0" sz="900">
                <a:latin typeface="Arial"/>
                <a:cs typeface="Arial"/>
              </a:rPr>
              <a:t>.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IRIS.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(2025c,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March</a:t>
            </a:r>
            <a:r>
              <a:rPr dirty="0" sz="900" spc="-25">
                <a:latin typeface="Arial"/>
                <a:cs typeface="Arial"/>
              </a:rPr>
              <a:t> 7). </a:t>
            </a:r>
            <a:r>
              <a:rPr dirty="0" sz="900" spc="-10">
                <a:latin typeface="Arial"/>
                <a:cs typeface="Arial"/>
              </a:rPr>
              <a:t>https://iris.peabody.vanderbilt.edu/module/iep01/cresource/q3/p07/#content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900">
              <a:latin typeface="Arial"/>
              <a:cs typeface="Arial"/>
            </a:endParaRPr>
          </a:p>
          <a:p>
            <a:pPr marL="24765" marR="2268855" indent="-12700">
              <a:lnSpc>
                <a:spcPct val="118100"/>
              </a:lnSpc>
            </a:pPr>
            <a:r>
              <a:rPr dirty="0" sz="900" spc="-10">
                <a:latin typeface="Arial"/>
                <a:cs typeface="Arial"/>
              </a:rPr>
              <a:t>Parentctrhub.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(2022,</a:t>
            </a:r>
            <a:r>
              <a:rPr dirty="0" sz="900" spc="-5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April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21).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Contents</a:t>
            </a:r>
            <a:r>
              <a:rPr dirty="0" sz="900" spc="-5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of</a:t>
            </a:r>
            <a:r>
              <a:rPr dirty="0" sz="900" spc="-10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the</a:t>
            </a:r>
            <a:r>
              <a:rPr dirty="0" sz="900" spc="-5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IEP</a:t>
            </a:r>
            <a:r>
              <a:rPr dirty="0" sz="900">
                <a:latin typeface="Arial"/>
                <a:cs typeface="Arial"/>
              </a:rPr>
              <a:t>.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Center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for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Parent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Information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Resources. </a:t>
            </a:r>
            <a:r>
              <a:rPr dirty="0" sz="900" spc="-10">
                <a:latin typeface="Arial"/>
                <a:cs typeface="Arial"/>
                <a:hlinkClick r:id="rId3"/>
              </a:rPr>
              <a:t>https://www.parentcenterhub.org/iepcontents/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900">
              <a:latin typeface="Arial"/>
              <a:cs typeface="Arial"/>
            </a:endParaRPr>
          </a:p>
          <a:p>
            <a:pPr marL="24765" marR="2889885" indent="-12700">
              <a:lnSpc>
                <a:spcPct val="118100"/>
              </a:lnSpc>
            </a:pPr>
            <a:r>
              <a:rPr dirty="0" sz="900">
                <a:latin typeface="Arial"/>
                <a:cs typeface="Arial"/>
              </a:rPr>
              <a:t>Specific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disabilities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|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virginia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department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education.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(n.d.-</a:t>
            </a:r>
            <a:r>
              <a:rPr dirty="0" sz="900" spc="-25">
                <a:latin typeface="Arial"/>
                <a:cs typeface="Arial"/>
              </a:rPr>
              <a:t>b). </a:t>
            </a:r>
            <a:r>
              <a:rPr dirty="0" sz="900" spc="-10">
                <a:latin typeface="Arial"/>
                <a:cs typeface="Arial"/>
                <a:hlinkClick r:id="rId4"/>
              </a:rPr>
              <a:t>https://www.doe.virginia.gov/programs-</a:t>
            </a:r>
            <a:r>
              <a:rPr dirty="0" sz="900">
                <a:latin typeface="Arial"/>
                <a:cs typeface="Arial"/>
                <a:hlinkClick r:id="rId4"/>
              </a:rPr>
              <a:t>services/special-education/specific-</a:t>
            </a:r>
            <a:r>
              <a:rPr dirty="0" sz="900" spc="-10">
                <a:latin typeface="Arial"/>
                <a:cs typeface="Arial"/>
                <a:hlinkClick r:id="rId4"/>
              </a:rPr>
              <a:t>disabilities</a:t>
            </a:r>
            <a:endParaRPr sz="900">
              <a:latin typeface="Arial"/>
              <a:cs typeface="Arial"/>
            </a:endParaRPr>
          </a:p>
          <a:p>
            <a:pPr marL="12700" marR="651510">
              <a:lnSpc>
                <a:spcPct val="229199"/>
              </a:lnSpc>
            </a:pPr>
            <a:r>
              <a:rPr dirty="0" sz="900">
                <a:latin typeface="Arial"/>
                <a:cs typeface="Arial"/>
              </a:rPr>
              <a:t>VDOE.</a:t>
            </a:r>
            <a:r>
              <a:rPr dirty="0" sz="900" spc="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(n.d.-</a:t>
            </a:r>
            <a:r>
              <a:rPr dirty="0" sz="900">
                <a:latin typeface="Arial"/>
                <a:cs typeface="Arial"/>
              </a:rPr>
              <a:t>a).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Choosing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co-</a:t>
            </a:r>
            <a:r>
              <a:rPr dirty="0" sz="900">
                <a:latin typeface="Arial"/>
                <a:cs typeface="Arial"/>
              </a:rPr>
              <a:t>teaching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model.png.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https://drive.google.com/file/d/1V6I-zKiLHj_RaqbVTYtRfhx0yVMmPXw0/view </a:t>
            </a:r>
            <a:r>
              <a:rPr dirty="0" sz="900">
                <a:latin typeface="Arial"/>
                <a:cs typeface="Arial"/>
              </a:rPr>
              <a:t>VDOE.</a:t>
            </a:r>
            <a:r>
              <a:rPr dirty="0" sz="900" spc="-10">
                <a:latin typeface="Arial"/>
                <a:cs typeface="Arial"/>
              </a:rPr>
              <a:t> (n.d.-</a:t>
            </a:r>
            <a:r>
              <a:rPr dirty="0" sz="900">
                <a:latin typeface="Arial"/>
                <a:cs typeface="Arial"/>
              </a:rPr>
              <a:t>b).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VDOE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Impacts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disabilities.</a:t>
            </a:r>
            <a:endParaRPr sz="900">
              <a:latin typeface="Arial"/>
              <a:cs typeface="Arial"/>
            </a:endParaRPr>
          </a:p>
          <a:p>
            <a:pPr marL="24765" marR="5080">
              <a:lnSpc>
                <a:spcPct val="118100"/>
              </a:lnSpc>
            </a:pPr>
            <a:r>
              <a:rPr dirty="0" sz="900" spc="-10">
                <a:latin typeface="Arial"/>
                <a:cs typeface="Arial"/>
              </a:rPr>
              <a:t>https://docs.google.com/presentation/d/1mfbbVHdFISQw1sf32pmkB8mOtZsfAYardrYrPI4xukg/edit?slide=id.g2e39bcfa9be_0_0#slide=id.g2e3 9bcfa9be_0_0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1846" y="268376"/>
            <a:ext cx="7929777" cy="46067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442912"/>
            <a:ext cx="8153399" cy="42576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495300"/>
            <a:ext cx="7924799" cy="41528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13204" y="0"/>
            <a:ext cx="6117590" cy="51434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50091" y="571450"/>
            <a:ext cx="2844165" cy="198120"/>
          </a:xfrm>
          <a:prstGeom prst="rect">
            <a:avLst/>
          </a:prstGeom>
          <a:solidFill>
            <a:srgbClr val="F7F9FA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What</a:t>
            </a:r>
            <a:r>
              <a:rPr dirty="0" sz="1300" spc="-5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district</a:t>
            </a:r>
            <a:r>
              <a:rPr dirty="0" sz="1300" spc="-5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do</a:t>
            </a:r>
            <a:r>
              <a:rPr dirty="0" sz="1300" spc="-5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5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currently</a:t>
            </a:r>
            <a:r>
              <a:rPr dirty="0" sz="1300" spc="-5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teach</a:t>
            </a:r>
            <a:r>
              <a:rPr dirty="0" sz="1300" spc="-5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202124"/>
                </a:solidFill>
                <a:latin typeface="Arial"/>
                <a:cs typeface="Arial"/>
              </a:rPr>
              <a:t>in?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782999" y="971500"/>
            <a:ext cx="3578225" cy="198120"/>
          </a:xfrm>
          <a:prstGeom prst="rect">
            <a:avLst/>
          </a:prstGeom>
          <a:solidFill>
            <a:srgbClr val="F7F9FA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What</a:t>
            </a:r>
            <a:r>
              <a:rPr dirty="0" sz="1300" spc="-4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position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do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4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hold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in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your</a:t>
            </a:r>
            <a:r>
              <a:rPr dirty="0" sz="1300" spc="-4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school/district?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40594" y="1371550"/>
            <a:ext cx="3863340" cy="198120"/>
          </a:xfrm>
          <a:prstGeom prst="rect">
            <a:avLst/>
          </a:prstGeom>
          <a:solidFill>
            <a:srgbClr val="F7F9FA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What</a:t>
            </a:r>
            <a:r>
              <a:rPr dirty="0" sz="1300" spc="-4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do</a:t>
            </a:r>
            <a:r>
              <a:rPr dirty="0" sz="1300" spc="-4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already</a:t>
            </a:r>
            <a:r>
              <a:rPr dirty="0" sz="1300" spc="-4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know</a:t>
            </a:r>
            <a:r>
              <a:rPr dirty="0" sz="1300" spc="-4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about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Special</a:t>
            </a:r>
            <a:r>
              <a:rPr dirty="0" sz="1300" spc="-4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Education?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80124" y="1771600"/>
            <a:ext cx="3183890" cy="198120"/>
          </a:xfrm>
          <a:prstGeom prst="rect">
            <a:avLst/>
          </a:prstGeom>
          <a:solidFill>
            <a:srgbClr val="F7F9FA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What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do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look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for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when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reading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an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202124"/>
                </a:solidFill>
                <a:latin typeface="Arial"/>
                <a:cs typeface="Arial"/>
              </a:rPr>
              <a:t>IEP?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33368" y="2171650"/>
            <a:ext cx="4077335" cy="198120"/>
          </a:xfrm>
          <a:prstGeom prst="rect">
            <a:avLst/>
          </a:prstGeom>
          <a:solidFill>
            <a:srgbClr val="F1F3F4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Do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know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the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difference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between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an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IEP</a:t>
            </a:r>
            <a:r>
              <a:rPr dirty="0" sz="1300" spc="-6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and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a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20">
                <a:solidFill>
                  <a:srgbClr val="202124"/>
                </a:solidFill>
                <a:latin typeface="Arial"/>
                <a:cs typeface="Arial"/>
              </a:rPr>
              <a:t>504?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65401" y="2571700"/>
            <a:ext cx="6413500" cy="198120"/>
          </a:xfrm>
          <a:prstGeom prst="rect">
            <a:avLst/>
          </a:prstGeom>
          <a:solidFill>
            <a:srgbClr val="F7F9FA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How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prepared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would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feel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to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service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students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with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a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diagnosis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in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Special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Education?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71863" y="2971749"/>
            <a:ext cx="5600700" cy="198120"/>
          </a:xfrm>
          <a:prstGeom prst="rect">
            <a:avLst/>
          </a:prstGeom>
          <a:solidFill>
            <a:srgbClr val="F7F9FA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Do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2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know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what</a:t>
            </a:r>
            <a:r>
              <a:rPr dirty="0" sz="1300" spc="-2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Specially</a:t>
            </a:r>
            <a:r>
              <a:rPr dirty="0" sz="1300" spc="-2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Designed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Instruction</a:t>
            </a:r>
            <a:r>
              <a:rPr dirty="0" sz="1300" spc="-2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is,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and</a:t>
            </a:r>
            <a:r>
              <a:rPr dirty="0" sz="1300" spc="-2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how</a:t>
            </a:r>
            <a:r>
              <a:rPr dirty="0" sz="1300" spc="-2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it's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measured?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62205" y="3371800"/>
            <a:ext cx="5419725" cy="198120"/>
          </a:xfrm>
          <a:prstGeom prst="rect">
            <a:avLst/>
          </a:prstGeom>
          <a:solidFill>
            <a:srgbClr val="F7F9FA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Do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know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the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difference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in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the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14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Special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Education</a:t>
            </a:r>
            <a:r>
              <a:rPr dirty="0" sz="1300" spc="-3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labels/categories?</a:t>
            </a:r>
            <a:endParaRPr sz="13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44219" y="3771850"/>
            <a:ext cx="8055609" cy="198120"/>
          </a:xfrm>
          <a:prstGeom prst="rect">
            <a:avLst/>
          </a:prstGeom>
          <a:solidFill>
            <a:srgbClr val="F7F9FA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What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do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feel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you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need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more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information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on,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or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what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practices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need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to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be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modeled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to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succeed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in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providing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3889" y="4171900"/>
            <a:ext cx="8156575" cy="198120"/>
          </a:xfrm>
          <a:prstGeom prst="rect">
            <a:avLst/>
          </a:prstGeom>
          <a:solidFill>
            <a:srgbClr val="F7F9FA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510"/>
              </a:lnSpc>
            </a:pP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specially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designed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instruction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to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our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students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with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disabilities.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(Please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answer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both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components</a:t>
            </a:r>
            <a:r>
              <a:rPr dirty="0" sz="1300" spc="-40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of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202124"/>
                </a:solidFill>
                <a:latin typeface="Arial"/>
                <a:cs typeface="Arial"/>
              </a:rPr>
              <a:t>the</a:t>
            </a:r>
            <a:r>
              <a:rPr dirty="0" sz="1300" spc="-35">
                <a:solidFill>
                  <a:srgbClr val="202124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02124"/>
                </a:solidFill>
                <a:latin typeface="Arial"/>
                <a:cs typeface="Arial"/>
              </a:rPr>
              <a:t>question)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9" y="0"/>
            <a:ext cx="347980" cy="5143500"/>
          </a:xfrm>
          <a:custGeom>
            <a:avLst/>
            <a:gdLst/>
            <a:ahLst/>
            <a:cxnLst/>
            <a:rect l="l" t="t" r="r" b="b"/>
            <a:pathLst>
              <a:path w="347980" h="5143500">
                <a:moveTo>
                  <a:pt x="3473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347399" y="0"/>
                </a:lnTo>
                <a:lnTo>
                  <a:pt x="347399" y="5143499"/>
                </a:lnTo>
                <a:close/>
              </a:path>
            </a:pathLst>
          </a:custGeom>
          <a:solidFill>
            <a:srgbClr val="E0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998423" y="1420393"/>
            <a:ext cx="7487284" cy="1918335"/>
          </a:xfrm>
          <a:custGeom>
            <a:avLst/>
            <a:gdLst/>
            <a:ahLst/>
            <a:cxnLst/>
            <a:rect l="l" t="t" r="r" b="b"/>
            <a:pathLst>
              <a:path w="7487284" h="1918335">
                <a:moveTo>
                  <a:pt x="7487259" y="529767"/>
                </a:moveTo>
                <a:lnTo>
                  <a:pt x="7485240" y="490664"/>
                </a:lnTo>
                <a:lnTo>
                  <a:pt x="7480948" y="452551"/>
                </a:lnTo>
                <a:lnTo>
                  <a:pt x="7480884" y="452221"/>
                </a:lnTo>
                <a:lnTo>
                  <a:pt x="7474356" y="415493"/>
                </a:lnTo>
                <a:lnTo>
                  <a:pt x="7454201" y="344906"/>
                </a:lnTo>
                <a:lnTo>
                  <a:pt x="7424572" y="279552"/>
                </a:lnTo>
                <a:lnTo>
                  <a:pt x="7385317" y="220065"/>
                </a:lnTo>
                <a:lnTo>
                  <a:pt x="7336549" y="167386"/>
                </a:lnTo>
                <a:lnTo>
                  <a:pt x="7280249" y="123659"/>
                </a:lnTo>
                <a:lnTo>
                  <a:pt x="7217346" y="89090"/>
                </a:lnTo>
                <a:lnTo>
                  <a:pt x="7148512" y="63550"/>
                </a:lnTo>
                <a:lnTo>
                  <a:pt x="7074370" y="46888"/>
                </a:lnTo>
                <a:lnTo>
                  <a:pt x="7035533" y="41859"/>
                </a:lnTo>
                <a:lnTo>
                  <a:pt x="6995617" y="39001"/>
                </a:lnTo>
                <a:lnTo>
                  <a:pt x="6954698" y="38290"/>
                </a:lnTo>
                <a:lnTo>
                  <a:pt x="6912877" y="39725"/>
                </a:lnTo>
                <a:lnTo>
                  <a:pt x="6870230" y="43294"/>
                </a:lnTo>
                <a:lnTo>
                  <a:pt x="6826834" y="48971"/>
                </a:lnTo>
                <a:lnTo>
                  <a:pt x="6782778" y="56730"/>
                </a:lnTo>
                <a:lnTo>
                  <a:pt x="6738125" y="66573"/>
                </a:lnTo>
                <a:lnTo>
                  <a:pt x="6692989" y="78473"/>
                </a:lnTo>
                <a:lnTo>
                  <a:pt x="6647421" y="92417"/>
                </a:lnTo>
                <a:lnTo>
                  <a:pt x="6601523" y="108381"/>
                </a:lnTo>
                <a:lnTo>
                  <a:pt x="6555372" y="126365"/>
                </a:lnTo>
                <a:lnTo>
                  <a:pt x="6509055" y="146342"/>
                </a:lnTo>
                <a:lnTo>
                  <a:pt x="6462636" y="168300"/>
                </a:lnTo>
                <a:lnTo>
                  <a:pt x="6416218" y="192214"/>
                </a:lnTo>
                <a:lnTo>
                  <a:pt x="6369875" y="218071"/>
                </a:lnTo>
                <a:lnTo>
                  <a:pt x="6323685" y="245872"/>
                </a:lnTo>
                <a:lnTo>
                  <a:pt x="6277737" y="275577"/>
                </a:lnTo>
                <a:lnTo>
                  <a:pt x="6232118" y="307174"/>
                </a:lnTo>
                <a:lnTo>
                  <a:pt x="6186894" y="340652"/>
                </a:lnTo>
                <a:lnTo>
                  <a:pt x="6142152" y="375996"/>
                </a:lnTo>
                <a:lnTo>
                  <a:pt x="6097994" y="413194"/>
                </a:lnTo>
                <a:lnTo>
                  <a:pt x="6054471" y="452221"/>
                </a:lnTo>
                <a:lnTo>
                  <a:pt x="6012180" y="492582"/>
                </a:lnTo>
                <a:lnTo>
                  <a:pt x="5971679" y="533717"/>
                </a:lnTo>
                <a:lnTo>
                  <a:pt x="5932970" y="575576"/>
                </a:lnTo>
                <a:lnTo>
                  <a:pt x="5896076" y="618058"/>
                </a:lnTo>
                <a:lnTo>
                  <a:pt x="5861037" y="661098"/>
                </a:lnTo>
                <a:lnTo>
                  <a:pt x="5827852" y="704596"/>
                </a:lnTo>
                <a:lnTo>
                  <a:pt x="5796572" y="748474"/>
                </a:lnTo>
                <a:lnTo>
                  <a:pt x="5767324" y="792480"/>
                </a:lnTo>
                <a:lnTo>
                  <a:pt x="5769775" y="778611"/>
                </a:lnTo>
                <a:lnTo>
                  <a:pt x="5775223" y="736168"/>
                </a:lnTo>
                <a:lnTo>
                  <a:pt x="5778576" y="694105"/>
                </a:lnTo>
                <a:lnTo>
                  <a:pt x="5779808" y="652500"/>
                </a:lnTo>
                <a:lnTo>
                  <a:pt x="5778881" y="611428"/>
                </a:lnTo>
                <a:lnTo>
                  <a:pt x="5775795" y="570966"/>
                </a:lnTo>
                <a:lnTo>
                  <a:pt x="5770524" y="531164"/>
                </a:lnTo>
                <a:lnTo>
                  <a:pt x="5763044" y="492112"/>
                </a:lnTo>
                <a:lnTo>
                  <a:pt x="5753341" y="453859"/>
                </a:lnTo>
                <a:lnTo>
                  <a:pt x="5741378" y="416509"/>
                </a:lnTo>
                <a:lnTo>
                  <a:pt x="5727154" y="380111"/>
                </a:lnTo>
                <a:lnTo>
                  <a:pt x="5710631" y="344728"/>
                </a:lnTo>
                <a:lnTo>
                  <a:pt x="5691797" y="310451"/>
                </a:lnTo>
                <a:lnTo>
                  <a:pt x="5670639" y="277342"/>
                </a:lnTo>
                <a:lnTo>
                  <a:pt x="5647118" y="245478"/>
                </a:lnTo>
                <a:lnTo>
                  <a:pt x="5621528" y="215252"/>
                </a:lnTo>
                <a:lnTo>
                  <a:pt x="5594172" y="187020"/>
                </a:lnTo>
                <a:lnTo>
                  <a:pt x="5565152" y="160807"/>
                </a:lnTo>
                <a:lnTo>
                  <a:pt x="5534520" y="136575"/>
                </a:lnTo>
                <a:lnTo>
                  <a:pt x="5502364" y="114338"/>
                </a:lnTo>
                <a:lnTo>
                  <a:pt x="5468759" y="94081"/>
                </a:lnTo>
                <a:lnTo>
                  <a:pt x="5433771" y="75819"/>
                </a:lnTo>
                <a:lnTo>
                  <a:pt x="5397474" y="59524"/>
                </a:lnTo>
                <a:lnTo>
                  <a:pt x="5359946" y="45212"/>
                </a:lnTo>
                <a:lnTo>
                  <a:pt x="5321262" y="32867"/>
                </a:lnTo>
                <a:lnTo>
                  <a:pt x="5281485" y="22491"/>
                </a:lnTo>
                <a:lnTo>
                  <a:pt x="5240693" y="14084"/>
                </a:lnTo>
                <a:lnTo>
                  <a:pt x="5198973" y="7632"/>
                </a:lnTo>
                <a:lnTo>
                  <a:pt x="5156390" y="3136"/>
                </a:lnTo>
                <a:lnTo>
                  <a:pt x="5113020" y="596"/>
                </a:lnTo>
                <a:lnTo>
                  <a:pt x="5068925" y="0"/>
                </a:lnTo>
                <a:lnTo>
                  <a:pt x="5024196" y="1358"/>
                </a:lnTo>
                <a:lnTo>
                  <a:pt x="4978895" y="4648"/>
                </a:lnTo>
                <a:lnTo>
                  <a:pt x="4933099" y="9880"/>
                </a:lnTo>
                <a:lnTo>
                  <a:pt x="4886884" y="17043"/>
                </a:lnTo>
                <a:lnTo>
                  <a:pt x="4840325" y="26136"/>
                </a:lnTo>
                <a:lnTo>
                  <a:pt x="4793500" y="37160"/>
                </a:lnTo>
                <a:lnTo>
                  <a:pt x="4746460" y="50101"/>
                </a:lnTo>
                <a:lnTo>
                  <a:pt x="4699305" y="64960"/>
                </a:lnTo>
                <a:lnTo>
                  <a:pt x="4652099" y="81724"/>
                </a:lnTo>
                <a:lnTo>
                  <a:pt x="4604918" y="100418"/>
                </a:lnTo>
                <a:lnTo>
                  <a:pt x="4557827" y="121005"/>
                </a:lnTo>
                <a:lnTo>
                  <a:pt x="4510913" y="143497"/>
                </a:lnTo>
                <a:lnTo>
                  <a:pt x="4464228" y="167894"/>
                </a:lnTo>
                <a:lnTo>
                  <a:pt x="4417885" y="194183"/>
                </a:lnTo>
                <a:lnTo>
                  <a:pt x="4371911" y="222364"/>
                </a:lnTo>
                <a:lnTo>
                  <a:pt x="4326420" y="252437"/>
                </a:lnTo>
                <a:lnTo>
                  <a:pt x="4281462" y="284391"/>
                </a:lnTo>
                <a:lnTo>
                  <a:pt x="4237126" y="318223"/>
                </a:lnTo>
                <a:lnTo>
                  <a:pt x="4193946" y="353529"/>
                </a:lnTo>
                <a:lnTo>
                  <a:pt x="4152455" y="389877"/>
                </a:lnTo>
                <a:lnTo>
                  <a:pt x="4112691" y="427177"/>
                </a:lnTo>
                <a:lnTo>
                  <a:pt x="4074642" y="465366"/>
                </a:lnTo>
                <a:lnTo>
                  <a:pt x="4038346" y="504380"/>
                </a:lnTo>
                <a:lnTo>
                  <a:pt x="4003827" y="544131"/>
                </a:lnTo>
                <a:lnTo>
                  <a:pt x="3971086" y="584568"/>
                </a:lnTo>
                <a:lnTo>
                  <a:pt x="3940175" y="625602"/>
                </a:lnTo>
                <a:lnTo>
                  <a:pt x="3911092" y="667169"/>
                </a:lnTo>
                <a:lnTo>
                  <a:pt x="3883863" y="709206"/>
                </a:lnTo>
                <a:lnTo>
                  <a:pt x="3865321" y="740232"/>
                </a:lnTo>
                <a:lnTo>
                  <a:pt x="3863911" y="725119"/>
                </a:lnTo>
                <a:lnTo>
                  <a:pt x="3857498" y="682053"/>
                </a:lnTo>
                <a:lnTo>
                  <a:pt x="3848735" y="639368"/>
                </a:lnTo>
                <a:lnTo>
                  <a:pt x="3837584" y="597141"/>
                </a:lnTo>
                <a:lnTo>
                  <a:pt x="3824020" y="555447"/>
                </a:lnTo>
                <a:lnTo>
                  <a:pt x="3808006" y="514375"/>
                </a:lnTo>
                <a:lnTo>
                  <a:pt x="3789540" y="473976"/>
                </a:lnTo>
                <a:lnTo>
                  <a:pt x="3768572" y="434340"/>
                </a:lnTo>
                <a:lnTo>
                  <a:pt x="3745357" y="395986"/>
                </a:lnTo>
                <a:lnTo>
                  <a:pt x="3720198" y="359371"/>
                </a:lnTo>
                <a:lnTo>
                  <a:pt x="3693198" y="324523"/>
                </a:lnTo>
                <a:lnTo>
                  <a:pt x="3664407" y="291465"/>
                </a:lnTo>
                <a:lnTo>
                  <a:pt x="3633927" y="260184"/>
                </a:lnTo>
                <a:lnTo>
                  <a:pt x="3601821" y="230720"/>
                </a:lnTo>
                <a:lnTo>
                  <a:pt x="3568166" y="203085"/>
                </a:lnTo>
                <a:lnTo>
                  <a:pt x="3533051" y="177279"/>
                </a:lnTo>
                <a:lnTo>
                  <a:pt x="3496538" y="153339"/>
                </a:lnTo>
                <a:lnTo>
                  <a:pt x="3458730" y="131254"/>
                </a:lnTo>
                <a:lnTo>
                  <a:pt x="3419678" y="111061"/>
                </a:lnTo>
                <a:lnTo>
                  <a:pt x="3379482" y="92773"/>
                </a:lnTo>
                <a:lnTo>
                  <a:pt x="3338207" y="76390"/>
                </a:lnTo>
                <a:lnTo>
                  <a:pt x="3295929" y="61937"/>
                </a:lnTo>
                <a:lnTo>
                  <a:pt x="3252736" y="49428"/>
                </a:lnTo>
                <a:lnTo>
                  <a:pt x="3208693" y="38874"/>
                </a:lnTo>
                <a:lnTo>
                  <a:pt x="3163900" y="30302"/>
                </a:lnTo>
                <a:lnTo>
                  <a:pt x="3118408" y="23710"/>
                </a:lnTo>
                <a:lnTo>
                  <a:pt x="3072320" y="19126"/>
                </a:lnTo>
                <a:lnTo>
                  <a:pt x="3025686" y="16560"/>
                </a:lnTo>
                <a:lnTo>
                  <a:pt x="2978620" y="16027"/>
                </a:lnTo>
                <a:lnTo>
                  <a:pt x="2931172" y="17538"/>
                </a:lnTo>
                <a:lnTo>
                  <a:pt x="2883420" y="21120"/>
                </a:lnTo>
                <a:lnTo>
                  <a:pt x="2835465" y="26771"/>
                </a:lnTo>
                <a:lnTo>
                  <a:pt x="2787358" y="34518"/>
                </a:lnTo>
                <a:lnTo>
                  <a:pt x="2739199" y="44373"/>
                </a:lnTo>
                <a:lnTo>
                  <a:pt x="2691041" y="56349"/>
                </a:lnTo>
                <a:lnTo>
                  <a:pt x="2642997" y="70472"/>
                </a:lnTo>
                <a:lnTo>
                  <a:pt x="2595105" y="86741"/>
                </a:lnTo>
                <a:lnTo>
                  <a:pt x="2547480" y="105181"/>
                </a:lnTo>
                <a:lnTo>
                  <a:pt x="2500172" y="125793"/>
                </a:lnTo>
                <a:lnTo>
                  <a:pt x="2453284" y="148615"/>
                </a:lnTo>
                <a:lnTo>
                  <a:pt x="2406866" y="173647"/>
                </a:lnTo>
                <a:lnTo>
                  <a:pt x="2361539" y="200583"/>
                </a:lnTo>
                <a:lnTo>
                  <a:pt x="2317864" y="229082"/>
                </a:lnTo>
                <a:lnTo>
                  <a:pt x="2275865" y="259054"/>
                </a:lnTo>
                <a:lnTo>
                  <a:pt x="2235555" y="290423"/>
                </a:lnTo>
                <a:lnTo>
                  <a:pt x="2196985" y="323138"/>
                </a:lnTo>
                <a:lnTo>
                  <a:pt x="2160181" y="357098"/>
                </a:lnTo>
                <a:lnTo>
                  <a:pt x="2125154" y="392239"/>
                </a:lnTo>
                <a:lnTo>
                  <a:pt x="2091931" y="428485"/>
                </a:lnTo>
                <a:lnTo>
                  <a:pt x="2060562" y="465759"/>
                </a:lnTo>
                <a:lnTo>
                  <a:pt x="2031060" y="503986"/>
                </a:lnTo>
                <a:lnTo>
                  <a:pt x="2003437" y="543102"/>
                </a:lnTo>
                <a:lnTo>
                  <a:pt x="1977745" y="583018"/>
                </a:lnTo>
                <a:lnTo>
                  <a:pt x="1954009" y="623671"/>
                </a:lnTo>
                <a:lnTo>
                  <a:pt x="1932241" y="664984"/>
                </a:lnTo>
                <a:lnTo>
                  <a:pt x="1912480" y="706882"/>
                </a:lnTo>
                <a:lnTo>
                  <a:pt x="1894751" y="749287"/>
                </a:lnTo>
                <a:lnTo>
                  <a:pt x="1879079" y="792111"/>
                </a:lnTo>
                <a:lnTo>
                  <a:pt x="1877161" y="798182"/>
                </a:lnTo>
                <a:lnTo>
                  <a:pt x="1871548" y="767981"/>
                </a:lnTo>
                <a:lnTo>
                  <a:pt x="1859978" y="719975"/>
                </a:lnTo>
                <a:lnTo>
                  <a:pt x="1845945" y="672719"/>
                </a:lnTo>
                <a:lnTo>
                  <a:pt x="1829498" y="626300"/>
                </a:lnTo>
                <a:lnTo>
                  <a:pt x="1810651" y="580821"/>
                </a:lnTo>
                <a:lnTo>
                  <a:pt x="1789468" y="536371"/>
                </a:lnTo>
                <a:lnTo>
                  <a:pt x="1765973" y="493039"/>
                </a:lnTo>
                <a:lnTo>
                  <a:pt x="1740217" y="450913"/>
                </a:lnTo>
                <a:lnTo>
                  <a:pt x="1712226" y="410108"/>
                </a:lnTo>
                <a:lnTo>
                  <a:pt x="1682038" y="370700"/>
                </a:lnTo>
                <a:lnTo>
                  <a:pt x="1649704" y="332790"/>
                </a:lnTo>
                <a:lnTo>
                  <a:pt x="1615262" y="296468"/>
                </a:lnTo>
                <a:lnTo>
                  <a:pt x="1578940" y="262026"/>
                </a:lnTo>
                <a:lnTo>
                  <a:pt x="1541030" y="229692"/>
                </a:lnTo>
                <a:lnTo>
                  <a:pt x="1501622" y="199517"/>
                </a:lnTo>
                <a:lnTo>
                  <a:pt x="1460817" y="171526"/>
                </a:lnTo>
                <a:lnTo>
                  <a:pt x="1418704" y="145757"/>
                </a:lnTo>
                <a:lnTo>
                  <a:pt x="1375359" y="122262"/>
                </a:lnTo>
                <a:lnTo>
                  <a:pt x="1330909" y="101079"/>
                </a:lnTo>
                <a:lnTo>
                  <a:pt x="1285430" y="82245"/>
                </a:lnTo>
                <a:lnTo>
                  <a:pt x="1239012" y="65786"/>
                </a:lnTo>
                <a:lnTo>
                  <a:pt x="1191755" y="51752"/>
                </a:lnTo>
                <a:lnTo>
                  <a:pt x="1143762" y="40182"/>
                </a:lnTo>
                <a:lnTo>
                  <a:pt x="1095108" y="31127"/>
                </a:lnTo>
                <a:lnTo>
                  <a:pt x="1045895" y="24599"/>
                </a:lnTo>
                <a:lnTo>
                  <a:pt x="995083" y="20574"/>
                </a:lnTo>
                <a:lnTo>
                  <a:pt x="992771" y="20574"/>
                </a:lnTo>
                <a:lnTo>
                  <a:pt x="946200" y="19342"/>
                </a:lnTo>
                <a:lnTo>
                  <a:pt x="897509" y="20574"/>
                </a:lnTo>
                <a:lnTo>
                  <a:pt x="849452" y="24218"/>
                </a:lnTo>
                <a:lnTo>
                  <a:pt x="802093" y="30238"/>
                </a:lnTo>
                <a:lnTo>
                  <a:pt x="755497" y="38557"/>
                </a:lnTo>
                <a:lnTo>
                  <a:pt x="709726" y="49123"/>
                </a:lnTo>
                <a:lnTo>
                  <a:pt x="664819" y="61874"/>
                </a:lnTo>
                <a:lnTo>
                  <a:pt x="620864" y="76758"/>
                </a:lnTo>
                <a:lnTo>
                  <a:pt x="577888" y="93700"/>
                </a:lnTo>
                <a:lnTo>
                  <a:pt x="535978" y="112649"/>
                </a:lnTo>
                <a:lnTo>
                  <a:pt x="495185" y="133540"/>
                </a:lnTo>
                <a:lnTo>
                  <a:pt x="455561" y="156324"/>
                </a:lnTo>
                <a:lnTo>
                  <a:pt x="417169" y="180936"/>
                </a:lnTo>
                <a:lnTo>
                  <a:pt x="380072" y="207314"/>
                </a:lnTo>
                <a:lnTo>
                  <a:pt x="344322" y="235407"/>
                </a:lnTo>
                <a:lnTo>
                  <a:pt x="309994" y="265137"/>
                </a:lnTo>
                <a:lnTo>
                  <a:pt x="277126" y="296468"/>
                </a:lnTo>
                <a:lnTo>
                  <a:pt x="245795" y="329336"/>
                </a:lnTo>
                <a:lnTo>
                  <a:pt x="216065" y="363664"/>
                </a:lnTo>
                <a:lnTo>
                  <a:pt x="187972" y="399415"/>
                </a:lnTo>
                <a:lnTo>
                  <a:pt x="161594" y="436511"/>
                </a:lnTo>
                <a:lnTo>
                  <a:pt x="136982" y="474903"/>
                </a:lnTo>
                <a:lnTo>
                  <a:pt x="114198" y="514527"/>
                </a:lnTo>
                <a:lnTo>
                  <a:pt x="93306" y="555320"/>
                </a:lnTo>
                <a:lnTo>
                  <a:pt x="74358" y="597230"/>
                </a:lnTo>
                <a:lnTo>
                  <a:pt x="57416" y="640207"/>
                </a:lnTo>
                <a:lnTo>
                  <a:pt x="42532" y="684161"/>
                </a:lnTo>
                <a:lnTo>
                  <a:pt x="29781" y="729068"/>
                </a:lnTo>
                <a:lnTo>
                  <a:pt x="19215" y="774839"/>
                </a:lnTo>
                <a:lnTo>
                  <a:pt x="10896" y="821436"/>
                </a:lnTo>
                <a:lnTo>
                  <a:pt x="4876" y="868794"/>
                </a:lnTo>
                <a:lnTo>
                  <a:pt x="1231" y="916851"/>
                </a:lnTo>
                <a:lnTo>
                  <a:pt x="0" y="965542"/>
                </a:lnTo>
                <a:lnTo>
                  <a:pt x="1231" y="1014234"/>
                </a:lnTo>
                <a:lnTo>
                  <a:pt x="4876" y="1062278"/>
                </a:lnTo>
                <a:lnTo>
                  <a:pt x="10896" y="1109637"/>
                </a:lnTo>
                <a:lnTo>
                  <a:pt x="19215" y="1156233"/>
                </a:lnTo>
                <a:lnTo>
                  <a:pt x="29781" y="1202004"/>
                </a:lnTo>
                <a:lnTo>
                  <a:pt x="42532" y="1246911"/>
                </a:lnTo>
                <a:lnTo>
                  <a:pt x="57416" y="1290878"/>
                </a:lnTo>
                <a:lnTo>
                  <a:pt x="74358" y="1333842"/>
                </a:lnTo>
                <a:lnTo>
                  <a:pt x="93306" y="1375752"/>
                </a:lnTo>
                <a:lnTo>
                  <a:pt x="114198" y="1416558"/>
                </a:lnTo>
                <a:lnTo>
                  <a:pt x="136982" y="1456182"/>
                </a:lnTo>
                <a:lnTo>
                  <a:pt x="161594" y="1494561"/>
                </a:lnTo>
                <a:lnTo>
                  <a:pt x="187972" y="1531670"/>
                </a:lnTo>
                <a:lnTo>
                  <a:pt x="216065" y="1567408"/>
                </a:lnTo>
                <a:lnTo>
                  <a:pt x="245795" y="1601736"/>
                </a:lnTo>
                <a:lnTo>
                  <a:pt x="277126" y="1634604"/>
                </a:lnTo>
                <a:lnTo>
                  <a:pt x="309994" y="1665935"/>
                </a:lnTo>
                <a:lnTo>
                  <a:pt x="344322" y="1695665"/>
                </a:lnTo>
                <a:lnTo>
                  <a:pt x="380072" y="1723758"/>
                </a:lnTo>
                <a:lnTo>
                  <a:pt x="417169" y="1750136"/>
                </a:lnTo>
                <a:lnTo>
                  <a:pt x="455561" y="1774748"/>
                </a:lnTo>
                <a:lnTo>
                  <a:pt x="495185" y="1797532"/>
                </a:lnTo>
                <a:lnTo>
                  <a:pt x="535978" y="1818436"/>
                </a:lnTo>
                <a:lnTo>
                  <a:pt x="577888" y="1837385"/>
                </a:lnTo>
                <a:lnTo>
                  <a:pt x="620864" y="1854327"/>
                </a:lnTo>
                <a:lnTo>
                  <a:pt x="664819" y="1869198"/>
                </a:lnTo>
                <a:lnTo>
                  <a:pt x="709726" y="1881949"/>
                </a:lnTo>
                <a:lnTo>
                  <a:pt x="755497" y="1892515"/>
                </a:lnTo>
                <a:lnTo>
                  <a:pt x="802093" y="1900834"/>
                </a:lnTo>
                <a:lnTo>
                  <a:pt x="849452" y="1906854"/>
                </a:lnTo>
                <a:lnTo>
                  <a:pt x="897509" y="1910511"/>
                </a:lnTo>
                <a:lnTo>
                  <a:pt x="946200" y="1911743"/>
                </a:lnTo>
                <a:lnTo>
                  <a:pt x="994892" y="1910511"/>
                </a:lnTo>
                <a:lnTo>
                  <a:pt x="1042936" y="1906854"/>
                </a:lnTo>
                <a:lnTo>
                  <a:pt x="1090295" y="1900834"/>
                </a:lnTo>
                <a:lnTo>
                  <a:pt x="1136891" y="1892515"/>
                </a:lnTo>
                <a:lnTo>
                  <a:pt x="1182662" y="1881949"/>
                </a:lnTo>
                <a:lnTo>
                  <a:pt x="1227569" y="1869198"/>
                </a:lnTo>
                <a:lnTo>
                  <a:pt x="1271536" y="1854327"/>
                </a:lnTo>
                <a:lnTo>
                  <a:pt x="1314500" y="1837385"/>
                </a:lnTo>
                <a:lnTo>
                  <a:pt x="1356410" y="1818436"/>
                </a:lnTo>
                <a:lnTo>
                  <a:pt x="1397215" y="1797532"/>
                </a:lnTo>
                <a:lnTo>
                  <a:pt x="1436839" y="1774748"/>
                </a:lnTo>
                <a:lnTo>
                  <a:pt x="1475219" y="1750136"/>
                </a:lnTo>
                <a:lnTo>
                  <a:pt x="1512316" y="1723758"/>
                </a:lnTo>
                <a:lnTo>
                  <a:pt x="1548066" y="1695665"/>
                </a:lnTo>
                <a:lnTo>
                  <a:pt x="1582394" y="1665935"/>
                </a:lnTo>
                <a:lnTo>
                  <a:pt x="1615262" y="1634604"/>
                </a:lnTo>
                <a:lnTo>
                  <a:pt x="1646593" y="1601736"/>
                </a:lnTo>
                <a:lnTo>
                  <a:pt x="1676323" y="1567408"/>
                </a:lnTo>
                <a:lnTo>
                  <a:pt x="1704416" y="1531670"/>
                </a:lnTo>
                <a:lnTo>
                  <a:pt x="1730794" y="1494561"/>
                </a:lnTo>
                <a:lnTo>
                  <a:pt x="1755406" y="1456182"/>
                </a:lnTo>
                <a:lnTo>
                  <a:pt x="1778190" y="1416558"/>
                </a:lnTo>
                <a:lnTo>
                  <a:pt x="1799094" y="1375752"/>
                </a:lnTo>
                <a:lnTo>
                  <a:pt x="1818043" y="1333842"/>
                </a:lnTo>
                <a:lnTo>
                  <a:pt x="1834984" y="1290878"/>
                </a:lnTo>
                <a:lnTo>
                  <a:pt x="1847100" y="1255052"/>
                </a:lnTo>
                <a:lnTo>
                  <a:pt x="1850301" y="1270622"/>
                </a:lnTo>
                <a:lnTo>
                  <a:pt x="1861464" y="1312849"/>
                </a:lnTo>
                <a:lnTo>
                  <a:pt x="1875028" y="1354531"/>
                </a:lnTo>
                <a:lnTo>
                  <a:pt x="1891030" y="1395615"/>
                </a:lnTo>
                <a:lnTo>
                  <a:pt x="1909508" y="1436014"/>
                </a:lnTo>
                <a:lnTo>
                  <a:pt x="1930476" y="1475638"/>
                </a:lnTo>
                <a:lnTo>
                  <a:pt x="1953691" y="1514005"/>
                </a:lnTo>
                <a:lnTo>
                  <a:pt x="1978837" y="1550619"/>
                </a:lnTo>
                <a:lnTo>
                  <a:pt x="2005850" y="1585455"/>
                </a:lnTo>
                <a:lnTo>
                  <a:pt x="2034628" y="1618526"/>
                </a:lnTo>
                <a:lnTo>
                  <a:pt x="2065121" y="1649793"/>
                </a:lnTo>
                <a:lnTo>
                  <a:pt x="2097227" y="1679257"/>
                </a:lnTo>
                <a:lnTo>
                  <a:pt x="2130882" y="1706905"/>
                </a:lnTo>
                <a:lnTo>
                  <a:pt x="2165997" y="1732699"/>
                </a:lnTo>
                <a:lnTo>
                  <a:pt x="2202497" y="1756651"/>
                </a:lnTo>
                <a:lnTo>
                  <a:pt x="2240318" y="1778723"/>
                </a:lnTo>
                <a:lnTo>
                  <a:pt x="2279358" y="1798916"/>
                </a:lnTo>
                <a:lnTo>
                  <a:pt x="2319566" y="1817217"/>
                </a:lnTo>
                <a:lnTo>
                  <a:pt x="2360841" y="1833600"/>
                </a:lnTo>
                <a:lnTo>
                  <a:pt x="2403119" y="1848053"/>
                </a:lnTo>
                <a:lnTo>
                  <a:pt x="2446312" y="1860562"/>
                </a:lnTo>
                <a:lnTo>
                  <a:pt x="2490343" y="1871103"/>
                </a:lnTo>
                <a:lnTo>
                  <a:pt x="2535148" y="1879688"/>
                </a:lnTo>
                <a:lnTo>
                  <a:pt x="2580627" y="1886280"/>
                </a:lnTo>
                <a:lnTo>
                  <a:pt x="2626728" y="1890864"/>
                </a:lnTo>
                <a:lnTo>
                  <a:pt x="2673350" y="1893430"/>
                </a:lnTo>
                <a:lnTo>
                  <a:pt x="2720429" y="1893963"/>
                </a:lnTo>
                <a:lnTo>
                  <a:pt x="2767876" y="1892452"/>
                </a:lnTo>
                <a:lnTo>
                  <a:pt x="2815615" y="1888871"/>
                </a:lnTo>
                <a:lnTo>
                  <a:pt x="2863583" y="1883219"/>
                </a:lnTo>
                <a:lnTo>
                  <a:pt x="2911678" y="1875472"/>
                </a:lnTo>
                <a:lnTo>
                  <a:pt x="2959849" y="1865604"/>
                </a:lnTo>
                <a:lnTo>
                  <a:pt x="3007995" y="1853628"/>
                </a:lnTo>
                <a:lnTo>
                  <a:pt x="3056051" y="1839518"/>
                </a:lnTo>
                <a:lnTo>
                  <a:pt x="3103930" y="1823250"/>
                </a:lnTo>
                <a:lnTo>
                  <a:pt x="3151555" y="1804809"/>
                </a:lnTo>
                <a:lnTo>
                  <a:pt x="3198863" y="1784184"/>
                </a:lnTo>
                <a:lnTo>
                  <a:pt x="3245764" y="1761375"/>
                </a:lnTo>
                <a:lnTo>
                  <a:pt x="3292170" y="1736344"/>
                </a:lnTo>
                <a:lnTo>
                  <a:pt x="3337496" y="1709394"/>
                </a:lnTo>
                <a:lnTo>
                  <a:pt x="3381171" y="1680908"/>
                </a:lnTo>
                <a:lnTo>
                  <a:pt x="3423183" y="1650936"/>
                </a:lnTo>
                <a:lnTo>
                  <a:pt x="3463480" y="1619554"/>
                </a:lnTo>
                <a:lnTo>
                  <a:pt x="3502050" y="1586852"/>
                </a:lnTo>
                <a:lnTo>
                  <a:pt x="3538867" y="1552892"/>
                </a:lnTo>
                <a:lnTo>
                  <a:pt x="3573894" y="1517751"/>
                </a:lnTo>
                <a:lnTo>
                  <a:pt x="3607104" y="1481505"/>
                </a:lnTo>
                <a:lnTo>
                  <a:pt x="3638473" y="1444231"/>
                </a:lnTo>
                <a:lnTo>
                  <a:pt x="3667988" y="1405991"/>
                </a:lnTo>
                <a:lnTo>
                  <a:pt x="3695598" y="1366888"/>
                </a:lnTo>
                <a:lnTo>
                  <a:pt x="3711740" y="1341805"/>
                </a:lnTo>
                <a:lnTo>
                  <a:pt x="3712146" y="1347089"/>
                </a:lnTo>
                <a:lnTo>
                  <a:pt x="3717417" y="1386878"/>
                </a:lnTo>
                <a:lnTo>
                  <a:pt x="3724897" y="1425943"/>
                </a:lnTo>
                <a:lnTo>
                  <a:pt x="3734600" y="1464183"/>
                </a:lnTo>
                <a:lnTo>
                  <a:pt x="3746563" y="1501533"/>
                </a:lnTo>
                <a:lnTo>
                  <a:pt x="3760787" y="1537944"/>
                </a:lnTo>
                <a:lnTo>
                  <a:pt x="3777310" y="1573314"/>
                </a:lnTo>
                <a:lnTo>
                  <a:pt x="3796144" y="1607591"/>
                </a:lnTo>
                <a:lnTo>
                  <a:pt x="3817302" y="1640700"/>
                </a:lnTo>
                <a:lnTo>
                  <a:pt x="3840823" y="1672577"/>
                </a:lnTo>
                <a:lnTo>
                  <a:pt x="3866413" y="1702803"/>
                </a:lnTo>
                <a:lnTo>
                  <a:pt x="3893769" y="1731022"/>
                </a:lnTo>
                <a:lnTo>
                  <a:pt x="3922788" y="1757248"/>
                </a:lnTo>
                <a:lnTo>
                  <a:pt x="3953421" y="1781479"/>
                </a:lnTo>
                <a:lnTo>
                  <a:pt x="3985577" y="1803717"/>
                </a:lnTo>
                <a:lnTo>
                  <a:pt x="4019181" y="1823961"/>
                </a:lnTo>
                <a:lnTo>
                  <a:pt x="4054170" y="1842236"/>
                </a:lnTo>
                <a:lnTo>
                  <a:pt x="4090466" y="1858518"/>
                </a:lnTo>
                <a:lnTo>
                  <a:pt x="4127995" y="1872843"/>
                </a:lnTo>
                <a:lnTo>
                  <a:pt x="4166679" y="1885175"/>
                </a:lnTo>
                <a:lnTo>
                  <a:pt x="4206456" y="1895551"/>
                </a:lnTo>
                <a:lnTo>
                  <a:pt x="4247235" y="1903971"/>
                </a:lnTo>
                <a:lnTo>
                  <a:pt x="4288968" y="1910410"/>
                </a:lnTo>
                <a:lnTo>
                  <a:pt x="4331551" y="1914906"/>
                </a:lnTo>
                <a:lnTo>
                  <a:pt x="4374921" y="1917446"/>
                </a:lnTo>
                <a:lnTo>
                  <a:pt x="4419016" y="1918042"/>
                </a:lnTo>
                <a:lnTo>
                  <a:pt x="4463745" y="1916696"/>
                </a:lnTo>
                <a:lnTo>
                  <a:pt x="4509046" y="1913394"/>
                </a:lnTo>
                <a:lnTo>
                  <a:pt x="4554842" y="1908175"/>
                </a:lnTo>
                <a:lnTo>
                  <a:pt x="4601057" y="1900999"/>
                </a:lnTo>
                <a:lnTo>
                  <a:pt x="4647616" y="1891906"/>
                </a:lnTo>
                <a:lnTo>
                  <a:pt x="4694440" y="1880895"/>
                </a:lnTo>
                <a:lnTo>
                  <a:pt x="4741481" y="1867954"/>
                </a:lnTo>
                <a:lnTo>
                  <a:pt x="4788636" y="1853095"/>
                </a:lnTo>
                <a:lnTo>
                  <a:pt x="4835842" y="1836318"/>
                </a:lnTo>
                <a:lnTo>
                  <a:pt x="4883023" y="1817636"/>
                </a:lnTo>
                <a:lnTo>
                  <a:pt x="4930114" y="1797037"/>
                </a:lnTo>
                <a:lnTo>
                  <a:pt x="4977028" y="1774545"/>
                </a:lnTo>
                <a:lnTo>
                  <a:pt x="5023701" y="1750148"/>
                </a:lnTo>
                <a:lnTo>
                  <a:pt x="5070056" y="1723859"/>
                </a:lnTo>
                <a:lnTo>
                  <a:pt x="5116030" y="1695678"/>
                </a:lnTo>
                <a:lnTo>
                  <a:pt x="5161521" y="1665605"/>
                </a:lnTo>
                <a:lnTo>
                  <a:pt x="5206479" y="1633651"/>
                </a:lnTo>
                <a:lnTo>
                  <a:pt x="5250815" y="1599819"/>
                </a:lnTo>
                <a:lnTo>
                  <a:pt x="5293995" y="1564513"/>
                </a:lnTo>
                <a:lnTo>
                  <a:pt x="5335486" y="1528165"/>
                </a:lnTo>
                <a:lnTo>
                  <a:pt x="5375249" y="1490865"/>
                </a:lnTo>
                <a:lnTo>
                  <a:pt x="5413299" y="1452676"/>
                </a:lnTo>
                <a:lnTo>
                  <a:pt x="5449595" y="1413662"/>
                </a:lnTo>
                <a:lnTo>
                  <a:pt x="5484114" y="1373911"/>
                </a:lnTo>
                <a:lnTo>
                  <a:pt x="5516842" y="1333474"/>
                </a:lnTo>
                <a:lnTo>
                  <a:pt x="5547766" y="1292440"/>
                </a:lnTo>
                <a:lnTo>
                  <a:pt x="5576849" y="1250873"/>
                </a:lnTo>
                <a:lnTo>
                  <a:pt x="5582094" y="1242771"/>
                </a:lnTo>
                <a:lnTo>
                  <a:pt x="5576735" y="1275867"/>
                </a:lnTo>
                <a:lnTo>
                  <a:pt x="5572074" y="1317447"/>
                </a:lnTo>
                <a:lnTo>
                  <a:pt x="5569610" y="1358265"/>
                </a:lnTo>
                <a:lnTo>
                  <a:pt x="5569382" y="1398270"/>
                </a:lnTo>
                <a:lnTo>
                  <a:pt x="5571401" y="1437373"/>
                </a:lnTo>
                <a:lnTo>
                  <a:pt x="5575693" y="1475486"/>
                </a:lnTo>
                <a:lnTo>
                  <a:pt x="5575757" y="1475816"/>
                </a:lnTo>
                <a:lnTo>
                  <a:pt x="5582285" y="1512544"/>
                </a:lnTo>
                <a:lnTo>
                  <a:pt x="5602440" y="1583131"/>
                </a:lnTo>
                <a:lnTo>
                  <a:pt x="5632069" y="1648485"/>
                </a:lnTo>
                <a:lnTo>
                  <a:pt x="5671324" y="1707984"/>
                </a:lnTo>
                <a:lnTo>
                  <a:pt x="5720092" y="1760651"/>
                </a:lnTo>
                <a:lnTo>
                  <a:pt x="5776392" y="1804377"/>
                </a:lnTo>
                <a:lnTo>
                  <a:pt x="5839295" y="1838947"/>
                </a:lnTo>
                <a:lnTo>
                  <a:pt x="5908129" y="1864487"/>
                </a:lnTo>
                <a:lnTo>
                  <a:pt x="5982271" y="1881149"/>
                </a:lnTo>
                <a:lnTo>
                  <a:pt x="6021108" y="1886178"/>
                </a:lnTo>
                <a:lnTo>
                  <a:pt x="6061024" y="1889048"/>
                </a:lnTo>
                <a:lnTo>
                  <a:pt x="6101943" y="1889747"/>
                </a:lnTo>
                <a:lnTo>
                  <a:pt x="6143764" y="1888312"/>
                </a:lnTo>
                <a:lnTo>
                  <a:pt x="6186411" y="1884743"/>
                </a:lnTo>
                <a:lnTo>
                  <a:pt x="6229807" y="1879066"/>
                </a:lnTo>
                <a:lnTo>
                  <a:pt x="6273863" y="1871306"/>
                </a:lnTo>
                <a:lnTo>
                  <a:pt x="6318517" y="1861464"/>
                </a:lnTo>
                <a:lnTo>
                  <a:pt x="6363652" y="1849564"/>
                </a:lnTo>
                <a:lnTo>
                  <a:pt x="6409220" y="1835619"/>
                </a:lnTo>
                <a:lnTo>
                  <a:pt x="6455118" y="1819656"/>
                </a:lnTo>
                <a:lnTo>
                  <a:pt x="6501270" y="1801672"/>
                </a:lnTo>
                <a:lnTo>
                  <a:pt x="6547586" y="1781695"/>
                </a:lnTo>
                <a:lnTo>
                  <a:pt x="6594005" y="1759737"/>
                </a:lnTo>
                <a:lnTo>
                  <a:pt x="6640423" y="1735823"/>
                </a:lnTo>
                <a:lnTo>
                  <a:pt x="6686766" y="1709966"/>
                </a:lnTo>
                <a:lnTo>
                  <a:pt x="6732956" y="1682165"/>
                </a:lnTo>
                <a:lnTo>
                  <a:pt x="6778892" y="1652460"/>
                </a:lnTo>
                <a:lnTo>
                  <a:pt x="6824523" y="1620862"/>
                </a:lnTo>
                <a:lnTo>
                  <a:pt x="6869747" y="1587385"/>
                </a:lnTo>
                <a:lnTo>
                  <a:pt x="6914477" y="1552041"/>
                </a:lnTo>
                <a:lnTo>
                  <a:pt x="6958647" y="1514843"/>
                </a:lnTo>
                <a:lnTo>
                  <a:pt x="7002170" y="1475816"/>
                </a:lnTo>
                <a:lnTo>
                  <a:pt x="7044461" y="1435468"/>
                </a:lnTo>
                <a:lnTo>
                  <a:pt x="7084962" y="1394320"/>
                </a:lnTo>
                <a:lnTo>
                  <a:pt x="7123671" y="1352461"/>
                </a:lnTo>
                <a:lnTo>
                  <a:pt x="7160565" y="1309979"/>
                </a:lnTo>
                <a:lnTo>
                  <a:pt x="7195604" y="1266952"/>
                </a:lnTo>
                <a:lnTo>
                  <a:pt x="7228789" y="1223454"/>
                </a:lnTo>
                <a:lnTo>
                  <a:pt x="7260069" y="1179563"/>
                </a:lnTo>
                <a:lnTo>
                  <a:pt x="7289444" y="1135380"/>
                </a:lnTo>
                <a:lnTo>
                  <a:pt x="7316889" y="1090955"/>
                </a:lnTo>
                <a:lnTo>
                  <a:pt x="7342365" y="1046403"/>
                </a:lnTo>
                <a:lnTo>
                  <a:pt x="7365873" y="1001776"/>
                </a:lnTo>
                <a:lnTo>
                  <a:pt x="7387374" y="957173"/>
                </a:lnTo>
                <a:lnTo>
                  <a:pt x="7406843" y="912660"/>
                </a:lnTo>
                <a:lnTo>
                  <a:pt x="7424280" y="868337"/>
                </a:lnTo>
                <a:lnTo>
                  <a:pt x="7439634" y="824255"/>
                </a:lnTo>
                <a:lnTo>
                  <a:pt x="7452893" y="780529"/>
                </a:lnTo>
                <a:lnTo>
                  <a:pt x="7464044" y="737209"/>
                </a:lnTo>
                <a:lnTo>
                  <a:pt x="7473061" y="694397"/>
                </a:lnTo>
                <a:lnTo>
                  <a:pt x="7479906" y="652170"/>
                </a:lnTo>
                <a:lnTo>
                  <a:pt x="7484567" y="610603"/>
                </a:lnTo>
                <a:lnTo>
                  <a:pt x="7487031" y="569772"/>
                </a:lnTo>
                <a:lnTo>
                  <a:pt x="7487259" y="529767"/>
                </a:lnTo>
                <a:close/>
              </a:path>
            </a:pathLst>
          </a:custGeom>
          <a:solidFill>
            <a:srgbClr val="E0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81089" y="68576"/>
            <a:ext cx="4919980" cy="8788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060"/>
              <a:t>What</a:t>
            </a:r>
            <a:r>
              <a:rPr dirty="0" spc="-480"/>
              <a:t> </a:t>
            </a:r>
            <a:r>
              <a:rPr dirty="0" spc="445"/>
              <a:t>is</a:t>
            </a:r>
            <a:r>
              <a:rPr dirty="0" spc="-480"/>
              <a:t> </a:t>
            </a:r>
            <a:r>
              <a:rPr dirty="0" spc="185"/>
              <a:t>SDI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2775" y="112504"/>
            <a:ext cx="3027680" cy="1450340"/>
          </a:xfrm>
          <a:prstGeom prst="rect"/>
        </p:spPr>
        <p:txBody>
          <a:bodyPr wrap="square" lIns="0" tIns="122555" rIns="0" bIns="0" rtlCol="0" vert="horz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965"/>
              </a:spcBef>
            </a:pPr>
            <a:r>
              <a:rPr dirty="0" sz="3600" spc="345">
                <a:solidFill>
                  <a:srgbClr val="000000"/>
                </a:solidFill>
              </a:rPr>
              <a:t>Specially </a:t>
            </a:r>
            <a:r>
              <a:rPr dirty="0" sz="3600" spc="405">
                <a:solidFill>
                  <a:srgbClr val="000000"/>
                </a:solidFill>
              </a:rPr>
              <a:t>Designed </a:t>
            </a:r>
            <a:r>
              <a:rPr dirty="0" sz="3600" spc="345">
                <a:solidFill>
                  <a:srgbClr val="000000"/>
                </a:solidFill>
              </a:rPr>
              <a:t>Instruction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592775" y="2206506"/>
            <a:ext cx="3119120" cy="195707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5"/>
              </a:spcBef>
            </a:pPr>
            <a:r>
              <a:rPr dirty="0" sz="1800" spc="-10">
                <a:latin typeface="Lucida Sans"/>
                <a:cs typeface="Lucida Sans"/>
              </a:rPr>
              <a:t>adapting</a:t>
            </a:r>
            <a:r>
              <a:rPr dirty="0" sz="1800" spc="25">
                <a:latin typeface="Lucida Sans"/>
                <a:cs typeface="Lucida Sans"/>
              </a:rPr>
              <a:t> </a:t>
            </a:r>
            <a:r>
              <a:rPr dirty="0" sz="1800">
                <a:latin typeface="Lucida Sans"/>
                <a:cs typeface="Lucida Sans"/>
              </a:rPr>
              <a:t>the</a:t>
            </a:r>
            <a:r>
              <a:rPr dirty="0" sz="1800" spc="55">
                <a:latin typeface="Lucida Sans"/>
                <a:cs typeface="Lucida Sans"/>
              </a:rPr>
              <a:t> </a:t>
            </a:r>
            <a:r>
              <a:rPr dirty="0" sz="1800" spc="40" b="1">
                <a:latin typeface="Gill Sans MT"/>
                <a:cs typeface="Gill Sans MT"/>
              </a:rPr>
              <a:t>content, </a:t>
            </a:r>
            <a:r>
              <a:rPr dirty="0" sz="1800" b="1">
                <a:latin typeface="Gill Sans MT"/>
                <a:cs typeface="Gill Sans MT"/>
              </a:rPr>
              <a:t>methodology,</a:t>
            </a:r>
            <a:r>
              <a:rPr dirty="0" sz="1800" spc="100" b="1">
                <a:latin typeface="Gill Sans MT"/>
                <a:cs typeface="Gill Sans MT"/>
              </a:rPr>
              <a:t> </a:t>
            </a:r>
            <a:r>
              <a:rPr dirty="0" sz="1800" b="1">
                <a:latin typeface="Gill Sans MT"/>
                <a:cs typeface="Gill Sans MT"/>
              </a:rPr>
              <a:t>or</a:t>
            </a:r>
            <a:r>
              <a:rPr dirty="0" sz="1800" spc="70" b="1">
                <a:latin typeface="Gill Sans MT"/>
                <a:cs typeface="Gill Sans MT"/>
              </a:rPr>
              <a:t> </a:t>
            </a:r>
            <a:r>
              <a:rPr dirty="0" sz="1800" spc="55" b="1">
                <a:latin typeface="Gill Sans MT"/>
                <a:cs typeface="Gill Sans MT"/>
              </a:rPr>
              <a:t>delivery</a:t>
            </a:r>
            <a:r>
              <a:rPr dirty="0" sz="1800" spc="215" b="1">
                <a:latin typeface="Gill Sans MT"/>
                <a:cs typeface="Gill Sans MT"/>
              </a:rPr>
              <a:t> </a:t>
            </a:r>
            <a:r>
              <a:rPr dirty="0" sz="1800" spc="-25">
                <a:latin typeface="Lucida Sans"/>
                <a:cs typeface="Lucida Sans"/>
              </a:rPr>
              <a:t>of </a:t>
            </a:r>
            <a:r>
              <a:rPr dirty="0" sz="1800">
                <a:latin typeface="Lucida Sans"/>
                <a:cs typeface="Lucida Sans"/>
              </a:rPr>
              <a:t>instruction</a:t>
            </a:r>
            <a:r>
              <a:rPr dirty="0" sz="1800" spc="60">
                <a:latin typeface="Lucida Sans"/>
                <a:cs typeface="Lucida Sans"/>
              </a:rPr>
              <a:t> </a:t>
            </a:r>
            <a:r>
              <a:rPr dirty="0" sz="1800">
                <a:latin typeface="Lucida Sans"/>
                <a:cs typeface="Lucida Sans"/>
              </a:rPr>
              <a:t>to</a:t>
            </a:r>
            <a:r>
              <a:rPr dirty="0" sz="1800" spc="95">
                <a:latin typeface="Lucida Sans"/>
                <a:cs typeface="Lucida Sans"/>
              </a:rPr>
              <a:t> </a:t>
            </a:r>
            <a:r>
              <a:rPr dirty="0" sz="1800">
                <a:latin typeface="Lucida Sans"/>
                <a:cs typeface="Lucida Sans"/>
              </a:rPr>
              <a:t>address</a:t>
            </a:r>
            <a:r>
              <a:rPr dirty="0" sz="1800" spc="65">
                <a:latin typeface="Lucida Sans"/>
                <a:cs typeface="Lucida Sans"/>
              </a:rPr>
              <a:t> </a:t>
            </a:r>
            <a:r>
              <a:rPr dirty="0" sz="1800" spc="-25">
                <a:latin typeface="Lucida Sans"/>
                <a:cs typeface="Lucida Sans"/>
              </a:rPr>
              <a:t>the </a:t>
            </a:r>
            <a:r>
              <a:rPr dirty="0" sz="1800">
                <a:latin typeface="Lucida Sans"/>
                <a:cs typeface="Lucida Sans"/>
              </a:rPr>
              <a:t>unique</a:t>
            </a:r>
            <a:r>
              <a:rPr dirty="0" sz="1800" spc="50">
                <a:latin typeface="Lucida Sans"/>
                <a:cs typeface="Lucida Sans"/>
              </a:rPr>
              <a:t> </a:t>
            </a:r>
            <a:r>
              <a:rPr dirty="0" sz="1800">
                <a:latin typeface="Lucida Sans"/>
                <a:cs typeface="Lucida Sans"/>
              </a:rPr>
              <a:t>needs</a:t>
            </a:r>
            <a:r>
              <a:rPr dirty="0" sz="1800" spc="55">
                <a:latin typeface="Lucida Sans"/>
                <a:cs typeface="Lucida Sans"/>
              </a:rPr>
              <a:t> </a:t>
            </a:r>
            <a:r>
              <a:rPr dirty="0" sz="1800">
                <a:latin typeface="Lucida Sans"/>
                <a:cs typeface="Lucida Sans"/>
              </a:rPr>
              <a:t>of</a:t>
            </a:r>
            <a:r>
              <a:rPr dirty="0" sz="1800" spc="-20">
                <a:latin typeface="Lucida Sans"/>
                <a:cs typeface="Lucida Sans"/>
              </a:rPr>
              <a:t> </a:t>
            </a:r>
            <a:r>
              <a:rPr dirty="0" sz="1800">
                <a:latin typeface="Lucida Sans"/>
                <a:cs typeface="Lucida Sans"/>
              </a:rPr>
              <a:t>a</a:t>
            </a:r>
            <a:r>
              <a:rPr dirty="0" sz="1800" spc="15">
                <a:latin typeface="Lucida Sans"/>
                <a:cs typeface="Lucida Sans"/>
              </a:rPr>
              <a:t> </a:t>
            </a:r>
            <a:r>
              <a:rPr dirty="0" sz="1800" spc="-10">
                <a:latin typeface="Lucida Sans"/>
                <a:cs typeface="Lucida Sans"/>
              </a:rPr>
              <a:t>student </a:t>
            </a:r>
            <a:r>
              <a:rPr dirty="0" sz="1800">
                <a:latin typeface="Lucida Sans"/>
                <a:cs typeface="Lucida Sans"/>
              </a:rPr>
              <a:t>with</a:t>
            </a:r>
            <a:r>
              <a:rPr dirty="0" sz="1800" spc="45">
                <a:latin typeface="Lucida Sans"/>
                <a:cs typeface="Lucida Sans"/>
              </a:rPr>
              <a:t> </a:t>
            </a:r>
            <a:r>
              <a:rPr dirty="0" sz="1800">
                <a:latin typeface="Lucida Sans"/>
                <a:cs typeface="Lucida Sans"/>
              </a:rPr>
              <a:t>a</a:t>
            </a:r>
            <a:r>
              <a:rPr dirty="0" sz="1800" spc="10">
                <a:latin typeface="Lucida Sans"/>
                <a:cs typeface="Lucida Sans"/>
              </a:rPr>
              <a:t> </a:t>
            </a:r>
            <a:r>
              <a:rPr dirty="0" sz="1800" spc="-10">
                <a:latin typeface="Lucida Sans"/>
                <a:cs typeface="Lucida Sans"/>
              </a:rPr>
              <a:t>disability,</a:t>
            </a:r>
            <a:r>
              <a:rPr dirty="0" sz="1800" spc="50">
                <a:latin typeface="Lucida Sans"/>
                <a:cs typeface="Lucida Sans"/>
              </a:rPr>
              <a:t> </a:t>
            </a:r>
            <a:r>
              <a:rPr dirty="0" sz="1800" spc="-10">
                <a:latin typeface="Lucida Sans"/>
                <a:cs typeface="Lucida Sans"/>
              </a:rPr>
              <a:t>ensuring </a:t>
            </a:r>
            <a:r>
              <a:rPr dirty="0" sz="1800">
                <a:latin typeface="Lucida Sans"/>
                <a:cs typeface="Lucida Sans"/>
              </a:rPr>
              <a:t>access</a:t>
            </a:r>
            <a:r>
              <a:rPr dirty="0" sz="1800" spc="155">
                <a:latin typeface="Lucida Sans"/>
                <a:cs typeface="Lucida Sans"/>
              </a:rPr>
              <a:t> </a:t>
            </a:r>
            <a:r>
              <a:rPr dirty="0" sz="1800">
                <a:latin typeface="Lucida Sans"/>
                <a:cs typeface="Lucida Sans"/>
              </a:rPr>
              <a:t>to</a:t>
            </a:r>
            <a:r>
              <a:rPr dirty="0" sz="1800" spc="155">
                <a:latin typeface="Lucida Sans"/>
                <a:cs typeface="Lucida Sans"/>
              </a:rPr>
              <a:t> </a:t>
            </a:r>
            <a:r>
              <a:rPr dirty="0" sz="1800">
                <a:latin typeface="Lucida Sans"/>
                <a:cs typeface="Lucida Sans"/>
              </a:rPr>
              <a:t>the</a:t>
            </a:r>
            <a:r>
              <a:rPr dirty="0" sz="1800" spc="195">
                <a:latin typeface="Lucida Sans"/>
                <a:cs typeface="Lucida Sans"/>
              </a:rPr>
              <a:t> </a:t>
            </a:r>
            <a:r>
              <a:rPr dirty="0" sz="1800" spc="-10">
                <a:latin typeface="Lucida Sans"/>
                <a:cs typeface="Lucida Sans"/>
              </a:rPr>
              <a:t>general curriculum.</a:t>
            </a:r>
            <a:endParaRPr sz="1800">
              <a:latin typeface="Lucida Sans"/>
              <a:cs typeface="Lucida San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46558" y="788305"/>
            <a:ext cx="14128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300">
                <a:latin typeface="Verdana"/>
                <a:cs typeface="Verdana"/>
              </a:rPr>
              <a:t>CONTENT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22183" y="1883980"/>
            <a:ext cx="22631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85">
                <a:latin typeface="Verdana"/>
                <a:cs typeface="Verdana"/>
              </a:rPr>
              <a:t>METHODOLOGY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6558" y="3151705"/>
            <a:ext cx="13912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95">
                <a:latin typeface="Verdana"/>
                <a:cs typeface="Verdana"/>
              </a:rPr>
              <a:t>DELIVERY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9" y="0"/>
            <a:ext cx="347980" cy="5143500"/>
          </a:xfrm>
          <a:custGeom>
            <a:avLst/>
            <a:gdLst/>
            <a:ahLst/>
            <a:cxnLst/>
            <a:rect l="l" t="t" r="r" b="b"/>
            <a:pathLst>
              <a:path w="347980" h="5143500">
                <a:moveTo>
                  <a:pt x="3473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347399" y="0"/>
                </a:lnTo>
                <a:lnTo>
                  <a:pt x="347399" y="5143499"/>
                </a:lnTo>
                <a:close/>
              </a:path>
            </a:pathLst>
          </a:custGeom>
          <a:solidFill>
            <a:srgbClr val="E02D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10" rIns="0" bIns="0" rtlCol="0" vert="horz">
            <a:spAutoFit/>
          </a:bodyPr>
          <a:lstStyle/>
          <a:p>
            <a:pPr algn="ctr" marL="15240" marR="5080" indent="635">
              <a:lnSpc>
                <a:spcPts val="6080"/>
              </a:lnSpc>
              <a:spcBef>
                <a:spcPts val="830"/>
              </a:spcBef>
            </a:pPr>
            <a:r>
              <a:rPr dirty="0" spc="1025"/>
              <a:t>How</a:t>
            </a:r>
            <a:r>
              <a:rPr dirty="0" spc="-640"/>
              <a:t> </a:t>
            </a:r>
            <a:r>
              <a:rPr dirty="0" spc="894"/>
              <a:t>do</a:t>
            </a:r>
            <a:r>
              <a:rPr dirty="0" spc="-640"/>
              <a:t> </a:t>
            </a:r>
            <a:r>
              <a:rPr dirty="0" spc="1030"/>
              <a:t>we</a:t>
            </a:r>
            <a:r>
              <a:rPr dirty="0" spc="-605"/>
              <a:t> </a:t>
            </a:r>
            <a:r>
              <a:rPr dirty="0" spc="495"/>
              <a:t>think </a:t>
            </a:r>
            <a:r>
              <a:rPr dirty="0" spc="490"/>
              <a:t>disabilities</a:t>
            </a:r>
            <a:r>
              <a:rPr dirty="0" spc="-484"/>
              <a:t> </a:t>
            </a:r>
            <a:r>
              <a:rPr dirty="0" spc="800"/>
              <a:t>affect </a:t>
            </a:r>
            <a:r>
              <a:rPr dirty="0" spc="620"/>
              <a:t>our</a:t>
            </a:r>
            <a:r>
              <a:rPr dirty="0" spc="-640"/>
              <a:t> </a:t>
            </a:r>
            <a:r>
              <a:rPr dirty="0" spc="725"/>
              <a:t>students?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Successfully Implementing SDI and knowing our students</dc:title>
  <dcterms:created xsi:type="dcterms:W3CDTF">2025-10-16T20:11:05Z</dcterms:created>
  <dcterms:modified xsi:type="dcterms:W3CDTF">2025-10-16T20:11:05Z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Google</vt:lpwstr>
  </property>
  <property fmtid="{D5CDD505-2E9C-101B-9397-08002B2CF9AE}" pid="4" name="LastSaved">
    <vt:filetime>2025-10-16T00:00:00Z</vt:filetime>
  </property>
</Properties>
</file>