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Proxima Nova"/>
      <p:regular r:id="rId51"/>
      <p:bold r:id="rId52"/>
      <p:italic r:id="rId53"/>
      <p:boldItalic r:id="rId54"/>
    </p:embeddedFont>
    <p:embeddedFont>
      <p:font typeface="Roboto"/>
      <p:regular r:id="rId55"/>
      <p:bold r:id="rId56"/>
      <p:italic r:id="rId57"/>
      <p:boldItalic r:id="rId58"/>
    </p:embeddedFont>
    <p:embeddedFont>
      <p:font typeface="Montserrat"/>
      <p:regular r:id="rId59"/>
      <p:bold r:id="rId60"/>
      <p:italic r:id="rId61"/>
      <p:boldItalic r:id="rId62"/>
    </p:embeddedFont>
    <p:embeddedFont>
      <p:font typeface="Albert Sans Medium"/>
      <p:regular r:id="rId63"/>
      <p:bold r:id="rId64"/>
      <p:italic r:id="rId65"/>
      <p:boldItalic r:id="rId66"/>
    </p:embeddedFont>
    <p:embeddedFont>
      <p:font typeface="Albert Sans SemiBold"/>
      <p:regular r:id="rId67"/>
      <p:bold r:id="rId68"/>
      <p:italic r:id="rId69"/>
      <p:boldItalic r:id="rId70"/>
    </p:embeddedFont>
    <p:embeddedFont>
      <p:font typeface="Albert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5" roundtripDataSignature="AMtx7mgvsE5gG5ZIzW8mmYiXXSa/W+Z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AlbertSans-italic.fntdata"/><Relationship Id="rId72" Type="http://schemas.openxmlformats.org/officeDocument/2006/relationships/font" Target="fonts/AlbertSans-bold.fntdata"/><Relationship Id="rId31" Type="http://schemas.openxmlformats.org/officeDocument/2006/relationships/slide" Target="slides/slide26.xml"/><Relationship Id="rId75" Type="http://customschemas.google.com/relationships/presentationmetadata" Target="metadata"/><Relationship Id="rId30" Type="http://schemas.openxmlformats.org/officeDocument/2006/relationships/slide" Target="slides/slide25.xml"/><Relationship Id="rId74" Type="http://schemas.openxmlformats.org/officeDocument/2006/relationships/font" Target="fonts/AlbertSans-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AlbertSans-regular.fntdata"/><Relationship Id="rId70" Type="http://schemas.openxmlformats.org/officeDocument/2006/relationships/font" Target="fonts/AlbertSansSemiBold-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5.xml"/><Relationship Id="rId64" Type="http://schemas.openxmlformats.org/officeDocument/2006/relationships/font" Target="fonts/AlbertSansMedium-bold.fntdata"/><Relationship Id="rId63" Type="http://schemas.openxmlformats.org/officeDocument/2006/relationships/font" Target="fonts/AlbertSansMedium-regular.fntdata"/><Relationship Id="rId22" Type="http://schemas.openxmlformats.org/officeDocument/2006/relationships/slide" Target="slides/slide17.xml"/><Relationship Id="rId66" Type="http://schemas.openxmlformats.org/officeDocument/2006/relationships/font" Target="fonts/AlbertSansMedium-boldItalic.fntdata"/><Relationship Id="rId21" Type="http://schemas.openxmlformats.org/officeDocument/2006/relationships/slide" Target="slides/slide16.xml"/><Relationship Id="rId65" Type="http://schemas.openxmlformats.org/officeDocument/2006/relationships/font" Target="fonts/AlbertSansMedium-italic.fntdata"/><Relationship Id="rId24" Type="http://schemas.openxmlformats.org/officeDocument/2006/relationships/slide" Target="slides/slide19.xml"/><Relationship Id="rId68" Type="http://schemas.openxmlformats.org/officeDocument/2006/relationships/font" Target="fonts/AlbertSansSemiBold-bold.fntdata"/><Relationship Id="rId23" Type="http://schemas.openxmlformats.org/officeDocument/2006/relationships/slide" Target="slides/slide18.xml"/><Relationship Id="rId67" Type="http://schemas.openxmlformats.org/officeDocument/2006/relationships/font" Target="fonts/AlbertSansSemiBold-regular.fntdata"/><Relationship Id="rId60" Type="http://schemas.openxmlformats.org/officeDocument/2006/relationships/font" Target="fonts/Montserrat-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AlbertSansSemi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regular.fntdata"/><Relationship Id="rId50" Type="http://schemas.openxmlformats.org/officeDocument/2006/relationships/slide" Target="slides/slide45.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6.xml"/><Relationship Id="rId55" Type="http://schemas.openxmlformats.org/officeDocument/2006/relationships/font" Target="fonts/Roboto-regular.fntdata"/><Relationship Id="rId10" Type="http://schemas.openxmlformats.org/officeDocument/2006/relationships/slide" Target="slides/slide5.xml"/><Relationship Id="rId54" Type="http://schemas.openxmlformats.org/officeDocument/2006/relationships/font" Target="fonts/ProximaNova-boldItalic.fntdata"/><Relationship Id="rId13" Type="http://schemas.openxmlformats.org/officeDocument/2006/relationships/slide" Target="slides/slide8.xml"/><Relationship Id="rId57" Type="http://schemas.openxmlformats.org/officeDocument/2006/relationships/font" Target="fonts/Roboto-italic.fntdata"/><Relationship Id="rId12" Type="http://schemas.openxmlformats.org/officeDocument/2006/relationships/slide" Target="slides/slide7.xml"/><Relationship Id="rId56" Type="http://schemas.openxmlformats.org/officeDocument/2006/relationships/font" Target="fonts/Roboto-bold.fntdata"/><Relationship Id="rId15" Type="http://schemas.openxmlformats.org/officeDocument/2006/relationships/slide" Target="slides/slide10.xml"/><Relationship Id="rId59" Type="http://schemas.openxmlformats.org/officeDocument/2006/relationships/font" Target="fonts/Montserrat-regular.fntdata"/><Relationship Id="rId14" Type="http://schemas.openxmlformats.org/officeDocument/2006/relationships/slide" Target="slides/slide9.xml"/><Relationship Id="rId58"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c6c8f132c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2c6c8f132ca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c6c8f132ca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2c6c8f132ca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c6c8f132c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2c6c8f132ca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c6c8f132c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2c6c8f132ca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c6c8f132c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2c6c8f132ca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c6c8f132ca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2c6c8f132ca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In the social model of disability, people living with a condition are the experts in that condition. In addition to academic publications, self-advocates are often great sources for up-to-date language recommendations when working with neurodiverse families and individuals.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ca24be31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2ca24be3105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c9965c3c9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2c9965c3c9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c791d9e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c791d9e5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ca24be310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g2ca24be3105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c6c8f132ca_0_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g2c6c8f132c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c6c8f132ca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5" name="Google Shape;655;g2c6c8f132c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c6c8f132ca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71450" lvl="0" marL="177800" rtl="0" algn="l">
              <a:lnSpc>
                <a:spcPct val="90000"/>
              </a:lnSpc>
              <a:spcBef>
                <a:spcPts val="800"/>
              </a:spcBef>
              <a:spcAft>
                <a:spcPts val="0"/>
              </a:spcAft>
              <a:buClr>
                <a:srgbClr val="373334"/>
              </a:buClr>
              <a:buSzPts val="2100"/>
              <a:buFont typeface="Albert Sans"/>
              <a:buChar char="●"/>
            </a:pPr>
            <a:r>
              <a:rPr lang="en" sz="1400">
                <a:solidFill>
                  <a:srgbClr val="373334"/>
                </a:solidFill>
                <a:latin typeface="Albert Sans"/>
                <a:ea typeface="Albert Sans"/>
                <a:cs typeface="Albert Sans"/>
                <a:sym typeface="Albert Sans"/>
              </a:rPr>
              <a:t>Carrier females may experience premature ovarian failure (20%) - as early as age 11, increased risk of infertility and menopausal symptoms) and adult-onset ataxia</a:t>
            </a:r>
            <a:endParaRPr sz="1400">
              <a:solidFill>
                <a:srgbClr val="373334"/>
              </a:solidFill>
              <a:latin typeface="Albert Sans"/>
              <a:ea typeface="Albert Sans"/>
              <a:cs typeface="Albert Sans"/>
              <a:sym typeface="Albert Sans"/>
            </a:endParaRPr>
          </a:p>
          <a:p>
            <a:pPr indent="0" lvl="0" marL="0" rtl="0" algn="l">
              <a:lnSpc>
                <a:spcPct val="100000"/>
              </a:lnSpc>
              <a:spcBef>
                <a:spcPts val="0"/>
              </a:spcBef>
              <a:spcAft>
                <a:spcPts val="0"/>
              </a:spcAft>
              <a:buSzPts val="1100"/>
              <a:buNone/>
            </a:pPr>
            <a:r>
              <a:t/>
            </a:r>
            <a:endParaRPr/>
          </a:p>
        </p:txBody>
      </p:sp>
      <p:sp>
        <p:nvSpPr>
          <p:cNvPr id="661" name="Google Shape;661;g2c6c8f132c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c6c8f132c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2c6c8f132ca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c6c8f132ca_0_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9" name="Google Shape;669;g2c6c8f132c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c6c8f132ca_0_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 name="Google Shape;677;g2c6c8f132c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c6c8f132ca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 name="Google Shape;685;g2c6c8f132ca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c6c8f132c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g2c6c8f132ca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Upslanting palpebral fissures, small low-set ears, protruding tongue, epicanthal folds. Also single transverse crease and gap bxn 1st and 2nd toes</a:t>
            </a:r>
            <a:endParaRPr/>
          </a:p>
          <a:p>
            <a:pPr indent="0" lvl="0" marL="0" rtl="0" algn="l">
              <a:lnSpc>
                <a:spcPct val="100000"/>
              </a:lnSpc>
              <a:spcBef>
                <a:spcPts val="0"/>
              </a:spcBef>
              <a:spcAft>
                <a:spcPts val="0"/>
              </a:spcAft>
              <a:buSzPts val="1100"/>
              <a:buNone/>
            </a:pPr>
            <a:r>
              <a:rPr lang="en"/>
              <a:t>https://www.ncbi.nlm.nih.gov/pmc/articles/PMC9979529/</a:t>
            </a:r>
            <a:endParaRPr/>
          </a:p>
        </p:txBody>
      </p:sp>
      <p:sp>
        <p:nvSpPr>
          <p:cNvPr id="692" name="Google Shape;692;g2c6c8f132ca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c6c8f132ca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2c6c8f132ca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Symptoms can be subtle. Likely underdiagnosed.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https://www.ncbi.nlm.nih.gov/pmc/articles/PMC5423728/</a:t>
            </a:r>
            <a:endParaRPr/>
          </a:p>
        </p:txBody>
      </p:sp>
      <p:sp>
        <p:nvSpPr>
          <p:cNvPr id="701" name="Google Shape;701;g2c6c8f132ca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c6c8f132ca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g2c6c8f132ca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https://www.ncbi.nlm.nih.gov/pmc/articles/PMC8554886/</a:t>
            </a:r>
            <a:endParaRPr/>
          </a:p>
        </p:txBody>
      </p:sp>
      <p:sp>
        <p:nvSpPr>
          <p:cNvPr id="710" name="Google Shape;710;g2c6c8f132ca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c6c8f132ca_0_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 name="Google Shape;717;g2c6c8f132ca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c6c8f132ca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g2c6c8f132ca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DiGeorge: long face, hooded eyelids, short philtrum, hypernasal speech. </a:t>
            </a:r>
            <a:endParaRPr/>
          </a:p>
          <a:p>
            <a:pPr indent="0" lvl="0" marL="0" rtl="0" algn="l">
              <a:lnSpc>
                <a:spcPct val="100000"/>
              </a:lnSpc>
              <a:spcBef>
                <a:spcPts val="0"/>
              </a:spcBef>
              <a:spcAft>
                <a:spcPts val="0"/>
              </a:spcAft>
              <a:buSzPts val="1100"/>
              <a:buNone/>
            </a:pPr>
            <a:r>
              <a:rPr lang="en"/>
              <a:t>22q11.2 duplication also known to cause neurodivergence including ADHD and aggressive behavior</a:t>
            </a:r>
            <a:endParaRPr/>
          </a:p>
          <a:p>
            <a:pPr indent="0" lvl="0" marL="0" rtl="0" algn="l">
              <a:lnSpc>
                <a:spcPct val="100000"/>
              </a:lnSpc>
              <a:spcBef>
                <a:spcPts val="0"/>
              </a:spcBef>
              <a:spcAft>
                <a:spcPts val="0"/>
              </a:spcAft>
              <a:buSzPts val="1100"/>
              <a:buNone/>
            </a:pPr>
            <a:r>
              <a:rPr lang="en"/>
              <a:t>Williams: </a:t>
            </a:r>
            <a:r>
              <a:rPr lang="en" sz="1200">
                <a:solidFill>
                  <a:schemeClr val="dk1"/>
                </a:solidFill>
                <a:highlight>
                  <a:srgbClr val="FFFFFF"/>
                </a:highlight>
                <a:latin typeface="Times New Roman"/>
                <a:ea typeface="Times New Roman"/>
                <a:cs typeface="Times New Roman"/>
                <a:sym typeface="Times New Roman"/>
              </a:rPr>
              <a:t>broad forehead, bitemporal narrowing, periorbital fullness, strabismus, short nose, broad nasal tip, malar flattening, long philtrum, thick vermilion of the upper and lower lips, wide mouth, malocclusion, small jaw, and large earlobes</a:t>
            </a:r>
            <a:endParaRPr/>
          </a:p>
          <a:p>
            <a:pPr indent="0" lvl="0" marL="0" rtl="0" algn="l">
              <a:lnSpc>
                <a:spcPct val="100000"/>
              </a:lnSpc>
              <a:spcBef>
                <a:spcPts val="0"/>
              </a:spcBef>
              <a:spcAft>
                <a:spcPts val="0"/>
              </a:spcAft>
              <a:buSzPts val="1100"/>
              <a:buNone/>
            </a:pPr>
            <a:r>
              <a:rPr lang="en"/>
              <a:t>https://www.ncbi.nlm.nih.gov/pmc/articles/PMC5454981/</a:t>
            </a:r>
            <a:endParaRPr/>
          </a:p>
        </p:txBody>
      </p:sp>
      <p:sp>
        <p:nvSpPr>
          <p:cNvPr id="724" name="Google Shape;724;g2c6c8f132ca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ca46842de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2ca46842de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DiGeorge: long face, hooded eyelids, short philtrum, hypernasal speech. </a:t>
            </a:r>
            <a:endParaRPr/>
          </a:p>
          <a:p>
            <a:pPr indent="0" lvl="0" marL="0" rtl="0" algn="l">
              <a:lnSpc>
                <a:spcPct val="100000"/>
              </a:lnSpc>
              <a:spcBef>
                <a:spcPts val="0"/>
              </a:spcBef>
              <a:spcAft>
                <a:spcPts val="0"/>
              </a:spcAft>
              <a:buSzPts val="1100"/>
              <a:buNone/>
            </a:pPr>
            <a:r>
              <a:rPr lang="en"/>
              <a:t>22q11.2 duplication also known to cause neurodivergence including ADHD and aggressive behavior</a:t>
            </a:r>
            <a:endParaRPr/>
          </a:p>
          <a:p>
            <a:pPr indent="0" lvl="0" marL="0" rtl="0" algn="l">
              <a:lnSpc>
                <a:spcPct val="100000"/>
              </a:lnSpc>
              <a:spcBef>
                <a:spcPts val="0"/>
              </a:spcBef>
              <a:spcAft>
                <a:spcPts val="0"/>
              </a:spcAft>
              <a:buSzPts val="1100"/>
              <a:buNone/>
            </a:pPr>
            <a:r>
              <a:rPr lang="en"/>
              <a:t>Williams: </a:t>
            </a:r>
            <a:r>
              <a:rPr lang="en" sz="1200">
                <a:solidFill>
                  <a:schemeClr val="dk1"/>
                </a:solidFill>
                <a:highlight>
                  <a:srgbClr val="FFFFFF"/>
                </a:highlight>
                <a:latin typeface="Times New Roman"/>
                <a:ea typeface="Times New Roman"/>
                <a:cs typeface="Times New Roman"/>
                <a:sym typeface="Times New Roman"/>
              </a:rPr>
              <a:t>broad forehead, bitemporal narrowing, periorbital fullness, strabismus, short nose, broad nasal tip, malar flattening, long philtrum, thick vermilion of the upper and lower lips, wide mouth, malocclusion, small jaw, and large earlobes</a:t>
            </a:r>
            <a:endParaRPr/>
          </a:p>
          <a:p>
            <a:pPr indent="0" lvl="0" marL="0" rtl="0" algn="l">
              <a:lnSpc>
                <a:spcPct val="100000"/>
              </a:lnSpc>
              <a:spcBef>
                <a:spcPts val="0"/>
              </a:spcBef>
              <a:spcAft>
                <a:spcPts val="0"/>
              </a:spcAft>
              <a:buSzPts val="1100"/>
              <a:buNone/>
            </a:pPr>
            <a:r>
              <a:rPr lang="en"/>
              <a:t>https://www.ncbi.nlm.nih.gov/pmc/articles/PMC5454981/</a:t>
            </a:r>
            <a:endParaRPr/>
          </a:p>
        </p:txBody>
      </p:sp>
      <p:sp>
        <p:nvSpPr>
          <p:cNvPr id="733" name="Google Shape;733;g2ca46842de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c93c77a8d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g2c93c77a8d3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DiGeorge: long face, hooded eyelids, short philtrum, hypernasal speech. </a:t>
            </a:r>
            <a:endParaRPr/>
          </a:p>
          <a:p>
            <a:pPr indent="0" lvl="0" marL="0" rtl="0" algn="l">
              <a:lnSpc>
                <a:spcPct val="100000"/>
              </a:lnSpc>
              <a:spcBef>
                <a:spcPts val="0"/>
              </a:spcBef>
              <a:spcAft>
                <a:spcPts val="0"/>
              </a:spcAft>
              <a:buSzPts val="1100"/>
              <a:buNone/>
            </a:pPr>
            <a:r>
              <a:rPr lang="en"/>
              <a:t>22q11.2 duplication also known to cause neurodivergence including ADHD and aggressive behavior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https://www.ncbi.nlm.nih.gov/pmc/articles/PMC5454981/</a:t>
            </a:r>
            <a:endParaRPr/>
          </a:p>
        </p:txBody>
      </p:sp>
      <p:sp>
        <p:nvSpPr>
          <p:cNvPr id="742" name="Google Shape;742;g2c93c77a8d3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c6c8f132ca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c6c8f132ca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c93c77a8d3_0_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0" name="Google Shape;750;g2c93c77a8d3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c6c8f132ca_0_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 NBS so rarely see untreated features anymore</a:t>
            </a:r>
            <a:endParaRPr/>
          </a:p>
          <a:p>
            <a:pPr indent="0" lvl="0" marL="0" rtl="0" algn="l">
              <a:lnSpc>
                <a:spcPct val="100000"/>
              </a:lnSpc>
              <a:spcBef>
                <a:spcPts val="0"/>
              </a:spcBef>
              <a:spcAft>
                <a:spcPts val="0"/>
              </a:spcAft>
              <a:buSzPts val="1100"/>
              <a:buNone/>
            </a:pPr>
            <a:r>
              <a:rPr lang="en"/>
              <a:t>Maternal PKU - uncontrolled PKU during pregnancy can affect the baby, </a:t>
            </a:r>
            <a:r>
              <a:rPr lang="en" sz="1200">
                <a:solidFill>
                  <a:srgbClr val="3D3D3D"/>
                </a:solidFill>
              </a:rPr>
              <a:t>Can result in ID, microcephaly, CHD, IUGR, low birth weight, spontaneous abortion, etc.</a:t>
            </a:r>
            <a:endParaRPr sz="1200">
              <a:solidFill>
                <a:srgbClr val="3D3D3D"/>
              </a:solidFill>
            </a:endParaRPr>
          </a:p>
          <a:p>
            <a:pPr indent="0" lvl="0" marL="0" rtl="0" algn="l">
              <a:lnSpc>
                <a:spcPct val="100000"/>
              </a:lnSpc>
              <a:spcBef>
                <a:spcPts val="0"/>
              </a:spcBef>
              <a:spcAft>
                <a:spcPts val="0"/>
              </a:spcAft>
              <a:buSzPts val="1100"/>
              <a:buNone/>
            </a:pPr>
            <a:r>
              <a:rPr lang="en"/>
              <a:t>Neuropsych issues: OCD, psychosis, anxiety, depression. Adherence to diet is a factor.</a:t>
            </a:r>
            <a:endParaRPr/>
          </a:p>
        </p:txBody>
      </p:sp>
      <p:sp>
        <p:nvSpPr>
          <p:cNvPr id="756" name="Google Shape;756;g2c6c8f132ca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c6c8f132ca_0_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2" name="Google Shape;762;g2c6c8f132ca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c764ededa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g2c764ededa7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cc1d8038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2cc1d8038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cc1d8038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cc1d8038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c9eee4c9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2c9eee4c91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some of these conditions are also formally considered learning differences/neurodevelopmental disabilities (NDD). Establishing a diagnosis can help individuals qualify for EIS, IFSPs, 504 Plans, IEPs, and supportive therapies (ABA, speech, OT, PT) among other resources and services.  Neurodiversity is closely related to cognitive diversity, but incorporates a broader range of conditions. This definition of neurodiversity includes autism, dyslexia (difficulties with reading, writing and spelling), ADHD, dyspraxia (problems with manual dexterity and coordination), dyscalculia (difficulties with math and calculation), dysphonia (disorders of the voice), Tourette syndrome, synethesia1 and other behavioral and neurobiological differences.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c6c8f132ca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c6c8f132ca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c78e34205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2c78e34205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Children were defined as having ASD if sufficient social and behavioral deficits and/or an ASD diagnosis were noted in health and/or education records. Among 4,498 children, 1,135 (25%) had ASD indicators without having an ASD diagnosis. Of those 1,135 children without a documented ASD diagnosis, 628 (55%) were not known to receive ASD services in public school. Factors associated with not having a clinical diagnosis of ASD were non-White race, no intellectual disability, older age at first developmental concern, older age at first developmental evaluation, special education eligibility other than ASD, and need for fewer supports. These results highlight the importance of reducing disparities in the diagnosis of children with ASD characteristics so that appropriate interventions can be promoted across communities.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9eee4c91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2c9eee4c91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c6c8f132ca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2c6c8f132ca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Each person and family may view their diagnosis through a different lens. </a:t>
            </a:r>
            <a:endParaRPr/>
          </a:p>
          <a:p>
            <a:pPr indent="0" lvl="0" marL="0" rtl="0" algn="l">
              <a:lnSpc>
                <a:spcPct val="100000"/>
              </a:lnSpc>
              <a:spcBef>
                <a:spcPts val="0"/>
              </a:spcBef>
              <a:spcAft>
                <a:spcPts val="0"/>
              </a:spcAft>
              <a:buClr>
                <a:schemeClr val="dk1"/>
              </a:buClr>
              <a:buSzPts val="1100"/>
              <a:buFont typeface="Arial"/>
              <a:buNone/>
            </a:pPr>
            <a:r>
              <a:rPr lang="en"/>
              <a:t>Understanding how our patients perceive their diagnoses can help us better tailor our care to support them </a:t>
            </a:r>
            <a:endParaRPr/>
          </a:p>
          <a:p>
            <a:pPr indent="0" lvl="0" marL="0" rtl="0" algn="l">
              <a:lnSpc>
                <a:spcPct val="100000"/>
              </a:lnSpc>
              <a:spcBef>
                <a:spcPts val="0"/>
              </a:spcBef>
              <a:spcAft>
                <a:spcPts val="0"/>
              </a:spcAft>
              <a:buSzPts val="1100"/>
              <a:buNone/>
            </a:pPr>
            <a:r>
              <a:rPr lang="en"/>
              <a:t>Culturally competent care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sp>
        <p:nvSpPr>
          <p:cNvPr id="9" name="Google Shape;9;g2c8765b67e8_0_3"/>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g2c8765b67e8_0_3"/>
          <p:cNvSpPr txBox="1"/>
          <p:nvPr>
            <p:ph type="ctrTitle"/>
          </p:nvPr>
        </p:nvSpPr>
        <p:spPr>
          <a:xfrm>
            <a:off x="719725" y="1606650"/>
            <a:ext cx="4678200" cy="19302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SzPts val="5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1" name="Google Shape;11;g2c8765b67e8_0_3"/>
          <p:cNvGrpSpPr/>
          <p:nvPr/>
        </p:nvGrpSpPr>
        <p:grpSpPr>
          <a:xfrm flipH="1">
            <a:off x="4380978" y="4179149"/>
            <a:ext cx="1467072" cy="888300"/>
            <a:chOff x="3316390" y="3783954"/>
            <a:chExt cx="1467072" cy="888300"/>
          </a:xfrm>
        </p:grpSpPr>
        <p:sp>
          <p:nvSpPr>
            <p:cNvPr id="12" name="Google Shape;12;g2c8765b67e8_0_3"/>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c8765b67e8_0_3"/>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g2c8765b67e8_0_3"/>
          <p:cNvGrpSpPr/>
          <p:nvPr/>
        </p:nvGrpSpPr>
        <p:grpSpPr>
          <a:xfrm>
            <a:off x="146262" y="382602"/>
            <a:ext cx="1068527" cy="480006"/>
            <a:chOff x="146262" y="382602"/>
            <a:chExt cx="1068527" cy="480006"/>
          </a:xfrm>
        </p:grpSpPr>
        <p:sp>
          <p:nvSpPr>
            <p:cNvPr id="15" name="Google Shape;15;g2c8765b67e8_0_3"/>
            <p:cNvSpPr/>
            <p:nvPr/>
          </p:nvSpPr>
          <p:spPr>
            <a:xfrm>
              <a:off x="146262" y="3826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 name="Google Shape;16;g2c8765b67e8_0_3"/>
            <p:cNvGrpSpPr/>
            <p:nvPr/>
          </p:nvGrpSpPr>
          <p:grpSpPr>
            <a:xfrm rot="10800000">
              <a:off x="1019527" y="632409"/>
              <a:ext cx="195262" cy="230199"/>
              <a:chOff x="1887875" y="651475"/>
              <a:chExt cx="195281" cy="230222"/>
            </a:xfrm>
          </p:grpSpPr>
          <p:sp>
            <p:nvSpPr>
              <p:cNvPr id="17" name="Google Shape;17;g2c8765b67e8_0_3"/>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g2c8765b67e8_0_3"/>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bg>
      <p:bgPr>
        <a:solidFill>
          <a:schemeClr val="dk2"/>
        </a:solidFill>
      </p:bgPr>
    </p:bg>
    <p:spTree>
      <p:nvGrpSpPr>
        <p:cNvPr id="116" name="Shape 116"/>
        <p:cNvGrpSpPr/>
        <p:nvPr/>
      </p:nvGrpSpPr>
      <p:grpSpPr>
        <a:xfrm>
          <a:off x="0" y="0"/>
          <a:ext cx="0" cy="0"/>
          <a:chOff x="0" y="0"/>
          <a:chExt cx="0" cy="0"/>
        </a:xfrm>
      </p:grpSpPr>
      <p:sp>
        <p:nvSpPr>
          <p:cNvPr id="117" name="Google Shape;117;g2c8765b67e8_0_161"/>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c8765b67e8_0_161"/>
          <p:cNvSpPr txBox="1"/>
          <p:nvPr>
            <p:ph type="title"/>
          </p:nvPr>
        </p:nvSpPr>
        <p:spPr>
          <a:xfrm>
            <a:off x="733925" y="2756400"/>
            <a:ext cx="4015800" cy="73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9" name="Google Shape;119;g2c8765b67e8_0_161"/>
          <p:cNvSpPr txBox="1"/>
          <p:nvPr>
            <p:ph idx="2" type="title"/>
          </p:nvPr>
        </p:nvSpPr>
        <p:spPr>
          <a:xfrm>
            <a:off x="2135300" y="1648197"/>
            <a:ext cx="1212900" cy="110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20" name="Google Shape;120;g2c8765b67e8_0_161"/>
          <p:cNvSpPr/>
          <p:nvPr/>
        </p:nvSpPr>
        <p:spPr>
          <a:xfrm flipH="1" rot="10800000">
            <a:off x="146250" y="448389"/>
            <a:ext cx="660139" cy="747785"/>
          </a:xfrm>
          <a:custGeom>
            <a:rect b="b" l="l" r="r" t="t"/>
            <a:pathLst>
              <a:path extrusionOk="0" h="14436" w="12744">
                <a:moveTo>
                  <a:pt x="11763" y="1"/>
                </a:moveTo>
                <a:cubicBezTo>
                  <a:pt x="11739" y="1"/>
                  <a:pt x="11715" y="7"/>
                  <a:pt x="11693" y="20"/>
                </a:cubicBezTo>
                <a:cubicBezTo>
                  <a:pt x="11626" y="59"/>
                  <a:pt x="11602" y="145"/>
                  <a:pt x="11641" y="212"/>
                </a:cubicBezTo>
                <a:cubicBezTo>
                  <a:pt x="11643" y="215"/>
                  <a:pt x="11753" y="405"/>
                  <a:pt x="11891" y="705"/>
                </a:cubicBezTo>
                <a:cubicBezTo>
                  <a:pt x="11916" y="756"/>
                  <a:pt x="11966" y="787"/>
                  <a:pt x="12020" y="787"/>
                </a:cubicBezTo>
                <a:cubicBezTo>
                  <a:pt x="12040" y="787"/>
                  <a:pt x="12059" y="783"/>
                  <a:pt x="12079" y="773"/>
                </a:cubicBezTo>
                <a:cubicBezTo>
                  <a:pt x="12150" y="742"/>
                  <a:pt x="12180" y="657"/>
                  <a:pt x="12147" y="587"/>
                </a:cubicBezTo>
                <a:cubicBezTo>
                  <a:pt x="12004" y="274"/>
                  <a:pt x="11890" y="79"/>
                  <a:pt x="11885" y="70"/>
                </a:cubicBezTo>
                <a:cubicBezTo>
                  <a:pt x="11859" y="26"/>
                  <a:pt x="11812" y="1"/>
                  <a:pt x="11763" y="1"/>
                </a:cubicBezTo>
                <a:close/>
                <a:moveTo>
                  <a:pt x="12237" y="1025"/>
                </a:moveTo>
                <a:cubicBezTo>
                  <a:pt x="12221" y="1025"/>
                  <a:pt x="12204" y="1028"/>
                  <a:pt x="12188" y="1034"/>
                </a:cubicBezTo>
                <a:cubicBezTo>
                  <a:pt x="12116" y="1062"/>
                  <a:pt x="12079" y="1143"/>
                  <a:pt x="12106" y="1217"/>
                </a:cubicBezTo>
                <a:cubicBezTo>
                  <a:pt x="12173" y="1394"/>
                  <a:pt x="12232" y="1571"/>
                  <a:pt x="12280" y="1741"/>
                </a:cubicBezTo>
                <a:cubicBezTo>
                  <a:pt x="12298" y="1802"/>
                  <a:pt x="12354" y="1843"/>
                  <a:pt x="12416" y="1843"/>
                </a:cubicBezTo>
                <a:lnTo>
                  <a:pt x="12416" y="1844"/>
                </a:lnTo>
                <a:cubicBezTo>
                  <a:pt x="12428" y="1844"/>
                  <a:pt x="12441" y="1842"/>
                  <a:pt x="12455" y="1838"/>
                </a:cubicBezTo>
                <a:cubicBezTo>
                  <a:pt x="12530" y="1817"/>
                  <a:pt x="12572" y="1739"/>
                  <a:pt x="12552" y="1664"/>
                </a:cubicBezTo>
                <a:cubicBezTo>
                  <a:pt x="12500" y="1486"/>
                  <a:pt x="12439" y="1301"/>
                  <a:pt x="12370" y="1116"/>
                </a:cubicBezTo>
                <a:cubicBezTo>
                  <a:pt x="12348" y="1060"/>
                  <a:pt x="12295" y="1025"/>
                  <a:pt x="12237" y="1025"/>
                </a:cubicBezTo>
                <a:close/>
                <a:moveTo>
                  <a:pt x="12543" y="2111"/>
                </a:moveTo>
                <a:cubicBezTo>
                  <a:pt x="12535" y="2111"/>
                  <a:pt x="12527" y="2112"/>
                  <a:pt x="12519" y="2113"/>
                </a:cubicBezTo>
                <a:cubicBezTo>
                  <a:pt x="12441" y="2126"/>
                  <a:pt x="12390" y="2199"/>
                  <a:pt x="12403" y="2276"/>
                </a:cubicBezTo>
                <a:cubicBezTo>
                  <a:pt x="12436" y="2465"/>
                  <a:pt x="12455" y="2646"/>
                  <a:pt x="12460" y="2817"/>
                </a:cubicBezTo>
                <a:cubicBezTo>
                  <a:pt x="12462" y="2894"/>
                  <a:pt x="12525" y="2954"/>
                  <a:pt x="12601" y="2954"/>
                </a:cubicBezTo>
                <a:lnTo>
                  <a:pt x="12604" y="2954"/>
                </a:lnTo>
                <a:cubicBezTo>
                  <a:pt x="12683" y="2951"/>
                  <a:pt x="12744" y="2886"/>
                  <a:pt x="12741" y="2809"/>
                </a:cubicBezTo>
                <a:cubicBezTo>
                  <a:pt x="12737" y="2626"/>
                  <a:pt x="12717" y="2430"/>
                  <a:pt x="12681" y="2227"/>
                </a:cubicBezTo>
                <a:cubicBezTo>
                  <a:pt x="12669" y="2160"/>
                  <a:pt x="12611" y="2111"/>
                  <a:pt x="12543" y="2111"/>
                </a:cubicBezTo>
                <a:close/>
                <a:moveTo>
                  <a:pt x="9646" y="3169"/>
                </a:moveTo>
                <a:cubicBezTo>
                  <a:pt x="9599" y="3169"/>
                  <a:pt x="9553" y="3193"/>
                  <a:pt x="9527" y="3236"/>
                </a:cubicBezTo>
                <a:cubicBezTo>
                  <a:pt x="9487" y="3302"/>
                  <a:pt x="9506" y="3389"/>
                  <a:pt x="9574" y="3430"/>
                </a:cubicBezTo>
                <a:cubicBezTo>
                  <a:pt x="9675" y="3494"/>
                  <a:pt x="9804" y="3623"/>
                  <a:pt x="9933" y="3792"/>
                </a:cubicBezTo>
                <a:cubicBezTo>
                  <a:pt x="9961" y="3828"/>
                  <a:pt x="10002" y="3848"/>
                  <a:pt x="10045" y="3848"/>
                </a:cubicBezTo>
                <a:cubicBezTo>
                  <a:pt x="10075" y="3848"/>
                  <a:pt x="10104" y="3838"/>
                  <a:pt x="10130" y="3819"/>
                </a:cubicBezTo>
                <a:cubicBezTo>
                  <a:pt x="10192" y="3772"/>
                  <a:pt x="10205" y="3684"/>
                  <a:pt x="10157" y="3621"/>
                </a:cubicBezTo>
                <a:cubicBezTo>
                  <a:pt x="10005" y="3422"/>
                  <a:pt x="9854" y="3272"/>
                  <a:pt x="9721" y="3190"/>
                </a:cubicBezTo>
                <a:cubicBezTo>
                  <a:pt x="9698" y="3176"/>
                  <a:pt x="9672" y="3169"/>
                  <a:pt x="9646" y="3169"/>
                </a:cubicBezTo>
                <a:close/>
                <a:moveTo>
                  <a:pt x="9121" y="3214"/>
                </a:moveTo>
                <a:cubicBezTo>
                  <a:pt x="9093" y="3214"/>
                  <a:pt x="9064" y="3223"/>
                  <a:pt x="9040" y="3240"/>
                </a:cubicBezTo>
                <a:cubicBezTo>
                  <a:pt x="8880" y="3356"/>
                  <a:pt x="8742" y="3531"/>
                  <a:pt x="8650" y="3738"/>
                </a:cubicBezTo>
                <a:cubicBezTo>
                  <a:pt x="8617" y="3809"/>
                  <a:pt x="8649" y="3892"/>
                  <a:pt x="8720" y="3924"/>
                </a:cubicBezTo>
                <a:cubicBezTo>
                  <a:pt x="8740" y="3933"/>
                  <a:pt x="8759" y="3936"/>
                  <a:pt x="8778" y="3936"/>
                </a:cubicBezTo>
                <a:cubicBezTo>
                  <a:pt x="8831" y="3936"/>
                  <a:pt x="8883" y="3906"/>
                  <a:pt x="8907" y="3853"/>
                </a:cubicBezTo>
                <a:cubicBezTo>
                  <a:pt x="8978" y="3694"/>
                  <a:pt x="9087" y="3554"/>
                  <a:pt x="9204" y="3470"/>
                </a:cubicBezTo>
                <a:cubicBezTo>
                  <a:pt x="9268" y="3424"/>
                  <a:pt x="9281" y="3336"/>
                  <a:pt x="9236" y="3272"/>
                </a:cubicBezTo>
                <a:cubicBezTo>
                  <a:pt x="9208" y="3234"/>
                  <a:pt x="9165" y="3214"/>
                  <a:pt x="9121" y="3214"/>
                </a:cubicBezTo>
                <a:close/>
                <a:moveTo>
                  <a:pt x="12563" y="3233"/>
                </a:moveTo>
                <a:cubicBezTo>
                  <a:pt x="12495" y="3233"/>
                  <a:pt x="12436" y="3282"/>
                  <a:pt x="12424" y="3351"/>
                </a:cubicBezTo>
                <a:cubicBezTo>
                  <a:pt x="12392" y="3531"/>
                  <a:pt x="12338" y="3699"/>
                  <a:pt x="12265" y="3848"/>
                </a:cubicBezTo>
                <a:cubicBezTo>
                  <a:pt x="12232" y="3918"/>
                  <a:pt x="12260" y="4002"/>
                  <a:pt x="12330" y="4037"/>
                </a:cubicBezTo>
                <a:cubicBezTo>
                  <a:pt x="12351" y="4046"/>
                  <a:pt x="12372" y="4051"/>
                  <a:pt x="12392" y="4051"/>
                </a:cubicBezTo>
                <a:cubicBezTo>
                  <a:pt x="12445" y="4051"/>
                  <a:pt x="12494" y="4022"/>
                  <a:pt x="12519" y="3972"/>
                </a:cubicBezTo>
                <a:cubicBezTo>
                  <a:pt x="12604" y="3798"/>
                  <a:pt x="12666" y="3605"/>
                  <a:pt x="12702" y="3400"/>
                </a:cubicBezTo>
                <a:cubicBezTo>
                  <a:pt x="12716" y="3323"/>
                  <a:pt x="12664" y="3249"/>
                  <a:pt x="12587" y="3236"/>
                </a:cubicBezTo>
                <a:cubicBezTo>
                  <a:pt x="12579" y="3234"/>
                  <a:pt x="12571" y="3233"/>
                  <a:pt x="12563" y="3233"/>
                </a:cubicBezTo>
                <a:close/>
                <a:moveTo>
                  <a:pt x="10349" y="4040"/>
                </a:moveTo>
                <a:cubicBezTo>
                  <a:pt x="10327" y="4040"/>
                  <a:pt x="10303" y="4046"/>
                  <a:pt x="10282" y="4057"/>
                </a:cubicBezTo>
                <a:cubicBezTo>
                  <a:pt x="10213" y="4095"/>
                  <a:pt x="10189" y="4181"/>
                  <a:pt x="10227" y="4250"/>
                </a:cubicBezTo>
                <a:cubicBezTo>
                  <a:pt x="10312" y="4407"/>
                  <a:pt x="10392" y="4573"/>
                  <a:pt x="10462" y="4743"/>
                </a:cubicBezTo>
                <a:cubicBezTo>
                  <a:pt x="10484" y="4799"/>
                  <a:pt x="10537" y="4832"/>
                  <a:pt x="10592" y="4832"/>
                </a:cubicBezTo>
                <a:cubicBezTo>
                  <a:pt x="10610" y="4832"/>
                  <a:pt x="10627" y="4828"/>
                  <a:pt x="10646" y="4821"/>
                </a:cubicBezTo>
                <a:cubicBezTo>
                  <a:pt x="10718" y="4791"/>
                  <a:pt x="10752" y="4709"/>
                  <a:pt x="10723" y="4637"/>
                </a:cubicBezTo>
                <a:cubicBezTo>
                  <a:pt x="10649" y="4456"/>
                  <a:pt x="10565" y="4279"/>
                  <a:pt x="10473" y="4114"/>
                </a:cubicBezTo>
                <a:cubicBezTo>
                  <a:pt x="10448" y="4067"/>
                  <a:pt x="10399" y="4040"/>
                  <a:pt x="10349" y="4040"/>
                </a:cubicBezTo>
                <a:close/>
                <a:moveTo>
                  <a:pt x="12068" y="4227"/>
                </a:moveTo>
                <a:cubicBezTo>
                  <a:pt x="12032" y="4227"/>
                  <a:pt x="11995" y="4242"/>
                  <a:pt x="11967" y="4269"/>
                </a:cubicBezTo>
                <a:cubicBezTo>
                  <a:pt x="11851" y="4388"/>
                  <a:pt x="11710" y="4494"/>
                  <a:pt x="11551" y="4582"/>
                </a:cubicBezTo>
                <a:cubicBezTo>
                  <a:pt x="11482" y="4620"/>
                  <a:pt x="11458" y="4705"/>
                  <a:pt x="11496" y="4774"/>
                </a:cubicBezTo>
                <a:cubicBezTo>
                  <a:pt x="11521" y="4819"/>
                  <a:pt x="11569" y="4846"/>
                  <a:pt x="11618" y="4846"/>
                </a:cubicBezTo>
                <a:lnTo>
                  <a:pt x="11619" y="4846"/>
                </a:lnTo>
                <a:cubicBezTo>
                  <a:pt x="11641" y="4846"/>
                  <a:pt x="11666" y="4840"/>
                  <a:pt x="11687" y="4828"/>
                </a:cubicBezTo>
                <a:cubicBezTo>
                  <a:pt x="11871" y="4728"/>
                  <a:pt x="12032" y="4605"/>
                  <a:pt x="12168" y="4468"/>
                </a:cubicBezTo>
                <a:cubicBezTo>
                  <a:pt x="12223" y="4411"/>
                  <a:pt x="12222" y="4322"/>
                  <a:pt x="12167" y="4268"/>
                </a:cubicBezTo>
                <a:cubicBezTo>
                  <a:pt x="12140" y="4241"/>
                  <a:pt x="12104" y="4227"/>
                  <a:pt x="12068" y="4227"/>
                </a:cubicBezTo>
                <a:close/>
                <a:moveTo>
                  <a:pt x="8681" y="4203"/>
                </a:moveTo>
                <a:cubicBezTo>
                  <a:pt x="8675" y="4203"/>
                  <a:pt x="8669" y="4204"/>
                  <a:pt x="8664" y="4204"/>
                </a:cubicBezTo>
                <a:cubicBezTo>
                  <a:pt x="8586" y="4212"/>
                  <a:pt x="8530" y="4280"/>
                  <a:pt x="8537" y="4358"/>
                </a:cubicBezTo>
                <a:cubicBezTo>
                  <a:pt x="8560" y="4590"/>
                  <a:pt x="8660" y="4792"/>
                  <a:pt x="8829" y="4942"/>
                </a:cubicBezTo>
                <a:cubicBezTo>
                  <a:pt x="8856" y="4966"/>
                  <a:pt x="8889" y="4977"/>
                  <a:pt x="8922" y="4977"/>
                </a:cubicBezTo>
                <a:cubicBezTo>
                  <a:pt x="8961" y="4977"/>
                  <a:pt x="9000" y="4961"/>
                  <a:pt x="9027" y="4931"/>
                </a:cubicBezTo>
                <a:cubicBezTo>
                  <a:pt x="9080" y="4872"/>
                  <a:pt x="9074" y="4783"/>
                  <a:pt x="9016" y="4731"/>
                </a:cubicBezTo>
                <a:cubicBezTo>
                  <a:pt x="8900" y="4628"/>
                  <a:pt x="8834" y="4494"/>
                  <a:pt x="8818" y="4331"/>
                </a:cubicBezTo>
                <a:cubicBezTo>
                  <a:pt x="8811" y="4259"/>
                  <a:pt x="8752" y="4203"/>
                  <a:pt x="8681" y="4203"/>
                </a:cubicBezTo>
                <a:close/>
                <a:moveTo>
                  <a:pt x="9429" y="4929"/>
                </a:moveTo>
                <a:cubicBezTo>
                  <a:pt x="9363" y="4929"/>
                  <a:pt x="9304" y="4974"/>
                  <a:pt x="9290" y="5041"/>
                </a:cubicBezTo>
                <a:cubicBezTo>
                  <a:pt x="9275" y="5118"/>
                  <a:pt x="9324" y="5193"/>
                  <a:pt x="9400" y="5209"/>
                </a:cubicBezTo>
                <a:cubicBezTo>
                  <a:pt x="9538" y="5237"/>
                  <a:pt x="9697" y="5252"/>
                  <a:pt x="9858" y="5252"/>
                </a:cubicBezTo>
                <a:cubicBezTo>
                  <a:pt x="9865" y="5252"/>
                  <a:pt x="9871" y="5252"/>
                  <a:pt x="9878" y="5252"/>
                </a:cubicBezTo>
                <a:cubicBezTo>
                  <a:pt x="9916" y="5252"/>
                  <a:pt x="9955" y="5252"/>
                  <a:pt x="9995" y="5249"/>
                </a:cubicBezTo>
                <a:cubicBezTo>
                  <a:pt x="10072" y="5247"/>
                  <a:pt x="10134" y="5181"/>
                  <a:pt x="10130" y="5104"/>
                </a:cubicBezTo>
                <a:cubicBezTo>
                  <a:pt x="10126" y="5030"/>
                  <a:pt x="10067" y="4967"/>
                  <a:pt x="9996" y="4967"/>
                </a:cubicBezTo>
                <a:cubicBezTo>
                  <a:pt x="9992" y="4967"/>
                  <a:pt x="9987" y="4967"/>
                  <a:pt x="9983" y="4968"/>
                </a:cubicBezTo>
                <a:cubicBezTo>
                  <a:pt x="9947" y="4970"/>
                  <a:pt x="9912" y="4970"/>
                  <a:pt x="9878" y="4970"/>
                </a:cubicBezTo>
                <a:cubicBezTo>
                  <a:pt x="9716" y="4968"/>
                  <a:pt x="9581" y="4958"/>
                  <a:pt x="9457" y="4932"/>
                </a:cubicBezTo>
                <a:cubicBezTo>
                  <a:pt x="9448" y="4930"/>
                  <a:pt x="9439" y="4929"/>
                  <a:pt x="9429" y="4929"/>
                </a:cubicBezTo>
                <a:close/>
                <a:moveTo>
                  <a:pt x="11099" y="4779"/>
                </a:moveTo>
                <a:cubicBezTo>
                  <a:pt x="11086" y="4779"/>
                  <a:pt x="11072" y="4781"/>
                  <a:pt x="11058" y="4785"/>
                </a:cubicBezTo>
                <a:cubicBezTo>
                  <a:pt x="10985" y="4808"/>
                  <a:pt x="10908" y="4828"/>
                  <a:pt x="10828" y="4846"/>
                </a:cubicBezTo>
                <a:cubicBezTo>
                  <a:pt x="10723" y="4871"/>
                  <a:pt x="10621" y="4890"/>
                  <a:pt x="10526" y="4908"/>
                </a:cubicBezTo>
                <a:cubicBezTo>
                  <a:pt x="10448" y="4921"/>
                  <a:pt x="10397" y="4995"/>
                  <a:pt x="10410" y="5071"/>
                </a:cubicBezTo>
                <a:cubicBezTo>
                  <a:pt x="10422" y="5140"/>
                  <a:pt x="10482" y="5187"/>
                  <a:pt x="10550" y="5187"/>
                </a:cubicBezTo>
                <a:cubicBezTo>
                  <a:pt x="10558" y="5187"/>
                  <a:pt x="10566" y="5187"/>
                  <a:pt x="10573" y="5186"/>
                </a:cubicBezTo>
                <a:cubicBezTo>
                  <a:pt x="10597" y="5181"/>
                  <a:pt x="10620" y="5177"/>
                  <a:pt x="10644" y="5172"/>
                </a:cubicBezTo>
                <a:lnTo>
                  <a:pt x="10644" y="5172"/>
                </a:lnTo>
                <a:cubicBezTo>
                  <a:pt x="10633" y="5200"/>
                  <a:pt x="10631" y="5231"/>
                  <a:pt x="10639" y="5263"/>
                </a:cubicBezTo>
                <a:cubicBezTo>
                  <a:pt x="10690" y="5442"/>
                  <a:pt x="10729" y="5621"/>
                  <a:pt x="10755" y="5796"/>
                </a:cubicBezTo>
                <a:cubicBezTo>
                  <a:pt x="10764" y="5865"/>
                  <a:pt x="10826" y="5916"/>
                  <a:pt x="10894" y="5916"/>
                </a:cubicBezTo>
                <a:cubicBezTo>
                  <a:pt x="10900" y="5916"/>
                  <a:pt x="10908" y="5916"/>
                  <a:pt x="10915" y="5914"/>
                </a:cubicBezTo>
                <a:cubicBezTo>
                  <a:pt x="10992" y="5903"/>
                  <a:pt x="11045" y="5831"/>
                  <a:pt x="11034" y="5754"/>
                </a:cubicBezTo>
                <a:cubicBezTo>
                  <a:pt x="11006" y="5568"/>
                  <a:pt x="10964" y="5377"/>
                  <a:pt x="10911" y="5186"/>
                </a:cubicBezTo>
                <a:cubicBezTo>
                  <a:pt x="10904" y="5162"/>
                  <a:pt x="10892" y="5142"/>
                  <a:pt x="10876" y="5124"/>
                </a:cubicBezTo>
                <a:cubicBezTo>
                  <a:pt x="10881" y="5123"/>
                  <a:pt x="10886" y="5123"/>
                  <a:pt x="10891" y="5122"/>
                </a:cubicBezTo>
                <a:cubicBezTo>
                  <a:pt x="10978" y="5101"/>
                  <a:pt x="11061" y="5079"/>
                  <a:pt x="11140" y="5056"/>
                </a:cubicBezTo>
                <a:cubicBezTo>
                  <a:pt x="11214" y="5033"/>
                  <a:pt x="11257" y="4954"/>
                  <a:pt x="11234" y="4879"/>
                </a:cubicBezTo>
                <a:cubicBezTo>
                  <a:pt x="11215" y="4818"/>
                  <a:pt x="11160" y="4779"/>
                  <a:pt x="11099" y="4779"/>
                </a:cubicBezTo>
                <a:close/>
                <a:moveTo>
                  <a:pt x="10937" y="6197"/>
                </a:moveTo>
                <a:cubicBezTo>
                  <a:pt x="10859" y="6197"/>
                  <a:pt x="10796" y="6262"/>
                  <a:pt x="10796" y="6341"/>
                </a:cubicBezTo>
                <a:cubicBezTo>
                  <a:pt x="10796" y="6525"/>
                  <a:pt x="10782" y="6703"/>
                  <a:pt x="10751" y="6874"/>
                </a:cubicBezTo>
                <a:cubicBezTo>
                  <a:pt x="10737" y="6951"/>
                  <a:pt x="10789" y="7024"/>
                  <a:pt x="10866" y="7038"/>
                </a:cubicBezTo>
                <a:cubicBezTo>
                  <a:pt x="10873" y="7039"/>
                  <a:pt x="10882" y="7039"/>
                  <a:pt x="10891" y="7039"/>
                </a:cubicBezTo>
                <a:lnTo>
                  <a:pt x="10891" y="7040"/>
                </a:lnTo>
                <a:cubicBezTo>
                  <a:pt x="10958" y="7040"/>
                  <a:pt x="11017" y="6991"/>
                  <a:pt x="11029" y="6923"/>
                </a:cubicBezTo>
                <a:cubicBezTo>
                  <a:pt x="11062" y="6736"/>
                  <a:pt x="11078" y="6540"/>
                  <a:pt x="11078" y="6341"/>
                </a:cubicBezTo>
                <a:lnTo>
                  <a:pt x="11078" y="6337"/>
                </a:lnTo>
                <a:cubicBezTo>
                  <a:pt x="11078" y="6259"/>
                  <a:pt x="11016" y="6197"/>
                  <a:pt x="10937" y="6197"/>
                </a:cubicBezTo>
                <a:close/>
                <a:moveTo>
                  <a:pt x="10739" y="7300"/>
                </a:moveTo>
                <a:cubicBezTo>
                  <a:pt x="10683" y="7300"/>
                  <a:pt x="10629" y="7334"/>
                  <a:pt x="10608" y="7389"/>
                </a:cubicBezTo>
                <a:cubicBezTo>
                  <a:pt x="10543" y="7555"/>
                  <a:pt x="10459" y="7714"/>
                  <a:pt x="10361" y="7861"/>
                </a:cubicBezTo>
                <a:cubicBezTo>
                  <a:pt x="10317" y="7926"/>
                  <a:pt x="10336" y="8014"/>
                  <a:pt x="10399" y="8057"/>
                </a:cubicBezTo>
                <a:cubicBezTo>
                  <a:pt x="10424" y="8073"/>
                  <a:pt x="10452" y="8080"/>
                  <a:pt x="10478" y="8080"/>
                </a:cubicBezTo>
                <a:lnTo>
                  <a:pt x="10479" y="8080"/>
                </a:lnTo>
                <a:cubicBezTo>
                  <a:pt x="10524" y="8080"/>
                  <a:pt x="10568" y="8058"/>
                  <a:pt x="10595" y="8018"/>
                </a:cubicBezTo>
                <a:cubicBezTo>
                  <a:pt x="10706" y="7854"/>
                  <a:pt x="10797" y="7677"/>
                  <a:pt x="10870" y="7492"/>
                </a:cubicBezTo>
                <a:cubicBezTo>
                  <a:pt x="10899" y="7420"/>
                  <a:pt x="10864" y="7338"/>
                  <a:pt x="10790" y="7310"/>
                </a:cubicBezTo>
                <a:cubicBezTo>
                  <a:pt x="10773" y="7303"/>
                  <a:pt x="10756" y="7300"/>
                  <a:pt x="10739" y="7300"/>
                </a:cubicBezTo>
                <a:close/>
                <a:moveTo>
                  <a:pt x="6055" y="7573"/>
                </a:moveTo>
                <a:cubicBezTo>
                  <a:pt x="5983" y="7573"/>
                  <a:pt x="5921" y="7626"/>
                  <a:pt x="5912" y="7700"/>
                </a:cubicBezTo>
                <a:cubicBezTo>
                  <a:pt x="5905" y="7778"/>
                  <a:pt x="5961" y="7846"/>
                  <a:pt x="6039" y="7855"/>
                </a:cubicBezTo>
                <a:cubicBezTo>
                  <a:pt x="6078" y="7858"/>
                  <a:pt x="6118" y="7867"/>
                  <a:pt x="6160" y="7881"/>
                </a:cubicBezTo>
                <a:cubicBezTo>
                  <a:pt x="6258" y="7912"/>
                  <a:pt x="6362" y="7972"/>
                  <a:pt x="6466" y="8058"/>
                </a:cubicBezTo>
                <a:cubicBezTo>
                  <a:pt x="6493" y="8080"/>
                  <a:pt x="6525" y="8091"/>
                  <a:pt x="6555" y="8091"/>
                </a:cubicBezTo>
                <a:cubicBezTo>
                  <a:pt x="6597" y="8091"/>
                  <a:pt x="6636" y="8073"/>
                  <a:pt x="6665" y="8040"/>
                </a:cubicBezTo>
                <a:cubicBezTo>
                  <a:pt x="6715" y="7980"/>
                  <a:pt x="6706" y="7890"/>
                  <a:pt x="6646" y="7841"/>
                </a:cubicBezTo>
                <a:cubicBezTo>
                  <a:pt x="6514" y="7732"/>
                  <a:pt x="6379" y="7655"/>
                  <a:pt x="6246" y="7612"/>
                </a:cubicBezTo>
                <a:cubicBezTo>
                  <a:pt x="6187" y="7593"/>
                  <a:pt x="6126" y="7579"/>
                  <a:pt x="6067" y="7573"/>
                </a:cubicBezTo>
                <a:cubicBezTo>
                  <a:pt x="6063" y="7573"/>
                  <a:pt x="6059" y="7573"/>
                  <a:pt x="6055" y="7573"/>
                </a:cubicBezTo>
                <a:close/>
                <a:moveTo>
                  <a:pt x="5553" y="7779"/>
                </a:moveTo>
                <a:cubicBezTo>
                  <a:pt x="5513" y="7779"/>
                  <a:pt x="5473" y="7796"/>
                  <a:pt x="5446" y="7829"/>
                </a:cubicBezTo>
                <a:cubicBezTo>
                  <a:pt x="5310" y="7990"/>
                  <a:pt x="5233" y="8208"/>
                  <a:pt x="5230" y="8440"/>
                </a:cubicBezTo>
                <a:cubicBezTo>
                  <a:pt x="5229" y="8518"/>
                  <a:pt x="5291" y="8582"/>
                  <a:pt x="5370" y="8584"/>
                </a:cubicBezTo>
                <a:lnTo>
                  <a:pt x="5371" y="8584"/>
                </a:lnTo>
                <a:lnTo>
                  <a:pt x="5371" y="8582"/>
                </a:lnTo>
                <a:cubicBezTo>
                  <a:pt x="5448" y="8582"/>
                  <a:pt x="5512" y="8521"/>
                  <a:pt x="5512" y="8444"/>
                </a:cubicBezTo>
                <a:cubicBezTo>
                  <a:pt x="5514" y="8279"/>
                  <a:pt x="5568" y="8121"/>
                  <a:pt x="5661" y="8010"/>
                </a:cubicBezTo>
                <a:cubicBezTo>
                  <a:pt x="5712" y="7950"/>
                  <a:pt x="5703" y="7862"/>
                  <a:pt x="5644" y="7812"/>
                </a:cubicBezTo>
                <a:cubicBezTo>
                  <a:pt x="5617" y="7790"/>
                  <a:pt x="5585" y="7779"/>
                  <a:pt x="5553" y="7779"/>
                </a:cubicBezTo>
                <a:close/>
                <a:moveTo>
                  <a:pt x="10119" y="8231"/>
                </a:moveTo>
                <a:cubicBezTo>
                  <a:pt x="10083" y="8231"/>
                  <a:pt x="10047" y="8245"/>
                  <a:pt x="10020" y="8271"/>
                </a:cubicBezTo>
                <a:cubicBezTo>
                  <a:pt x="9897" y="8393"/>
                  <a:pt x="9756" y="8508"/>
                  <a:pt x="9603" y="8612"/>
                </a:cubicBezTo>
                <a:cubicBezTo>
                  <a:pt x="9539" y="8656"/>
                  <a:pt x="9522" y="8744"/>
                  <a:pt x="9566" y="8808"/>
                </a:cubicBezTo>
                <a:cubicBezTo>
                  <a:pt x="9593" y="8848"/>
                  <a:pt x="9639" y="8869"/>
                  <a:pt x="9683" y="8869"/>
                </a:cubicBezTo>
                <a:cubicBezTo>
                  <a:pt x="9710" y="8869"/>
                  <a:pt x="9738" y="8862"/>
                  <a:pt x="9762" y="8845"/>
                </a:cubicBezTo>
                <a:cubicBezTo>
                  <a:pt x="9929" y="8731"/>
                  <a:pt x="10082" y="8606"/>
                  <a:pt x="10218" y="8473"/>
                </a:cubicBezTo>
                <a:cubicBezTo>
                  <a:pt x="10273" y="8418"/>
                  <a:pt x="10274" y="8329"/>
                  <a:pt x="10219" y="8274"/>
                </a:cubicBezTo>
                <a:cubicBezTo>
                  <a:pt x="10192" y="8245"/>
                  <a:pt x="10156" y="8231"/>
                  <a:pt x="10119" y="8231"/>
                </a:cubicBezTo>
                <a:close/>
                <a:moveTo>
                  <a:pt x="6933" y="8226"/>
                </a:moveTo>
                <a:cubicBezTo>
                  <a:pt x="6905" y="8226"/>
                  <a:pt x="6877" y="8235"/>
                  <a:pt x="6852" y="8252"/>
                </a:cubicBezTo>
                <a:cubicBezTo>
                  <a:pt x="6788" y="8297"/>
                  <a:pt x="6774" y="8385"/>
                  <a:pt x="6818" y="8449"/>
                </a:cubicBezTo>
                <a:cubicBezTo>
                  <a:pt x="6917" y="8589"/>
                  <a:pt x="7007" y="8745"/>
                  <a:pt x="7087" y="8916"/>
                </a:cubicBezTo>
                <a:cubicBezTo>
                  <a:pt x="7110" y="8967"/>
                  <a:pt x="7162" y="8996"/>
                  <a:pt x="7215" y="8996"/>
                </a:cubicBezTo>
                <a:cubicBezTo>
                  <a:pt x="7234" y="8996"/>
                  <a:pt x="7255" y="8993"/>
                  <a:pt x="7275" y="8983"/>
                </a:cubicBezTo>
                <a:cubicBezTo>
                  <a:pt x="7344" y="8950"/>
                  <a:pt x="7375" y="8867"/>
                  <a:pt x="7342" y="8796"/>
                </a:cubicBezTo>
                <a:cubicBezTo>
                  <a:pt x="7255" y="8611"/>
                  <a:pt x="7157" y="8439"/>
                  <a:pt x="7048" y="8286"/>
                </a:cubicBezTo>
                <a:cubicBezTo>
                  <a:pt x="7021" y="8247"/>
                  <a:pt x="6977" y="8226"/>
                  <a:pt x="6933" y="8226"/>
                </a:cubicBezTo>
                <a:close/>
                <a:moveTo>
                  <a:pt x="9195" y="8869"/>
                </a:moveTo>
                <a:cubicBezTo>
                  <a:pt x="9174" y="8869"/>
                  <a:pt x="9153" y="8874"/>
                  <a:pt x="9133" y="8884"/>
                </a:cubicBezTo>
                <a:cubicBezTo>
                  <a:pt x="8977" y="8960"/>
                  <a:pt x="8807" y="9031"/>
                  <a:pt x="8628" y="9093"/>
                </a:cubicBezTo>
                <a:cubicBezTo>
                  <a:pt x="8555" y="9119"/>
                  <a:pt x="8515" y="9200"/>
                  <a:pt x="8541" y="9273"/>
                </a:cubicBezTo>
                <a:cubicBezTo>
                  <a:pt x="8562" y="9331"/>
                  <a:pt x="8616" y="9368"/>
                  <a:pt x="8675" y="9368"/>
                </a:cubicBezTo>
                <a:cubicBezTo>
                  <a:pt x="8691" y="9368"/>
                  <a:pt x="8705" y="9365"/>
                  <a:pt x="8721" y="9359"/>
                </a:cubicBezTo>
                <a:cubicBezTo>
                  <a:pt x="8911" y="9293"/>
                  <a:pt x="9091" y="9218"/>
                  <a:pt x="9256" y="9137"/>
                </a:cubicBezTo>
                <a:cubicBezTo>
                  <a:pt x="9326" y="9103"/>
                  <a:pt x="9356" y="9019"/>
                  <a:pt x="9321" y="8949"/>
                </a:cubicBezTo>
                <a:cubicBezTo>
                  <a:pt x="9298" y="8899"/>
                  <a:pt x="9248" y="8869"/>
                  <a:pt x="9195" y="8869"/>
                </a:cubicBezTo>
                <a:close/>
                <a:moveTo>
                  <a:pt x="5524" y="8836"/>
                </a:moveTo>
                <a:cubicBezTo>
                  <a:pt x="5498" y="8836"/>
                  <a:pt x="5472" y="8843"/>
                  <a:pt x="5448" y="8858"/>
                </a:cubicBezTo>
                <a:cubicBezTo>
                  <a:pt x="5382" y="8900"/>
                  <a:pt x="5362" y="8987"/>
                  <a:pt x="5404" y="9052"/>
                </a:cubicBezTo>
                <a:cubicBezTo>
                  <a:pt x="5514" y="9226"/>
                  <a:pt x="5669" y="9369"/>
                  <a:pt x="5863" y="9479"/>
                </a:cubicBezTo>
                <a:cubicBezTo>
                  <a:pt x="5885" y="9491"/>
                  <a:pt x="5910" y="9497"/>
                  <a:pt x="5933" y="9497"/>
                </a:cubicBezTo>
                <a:cubicBezTo>
                  <a:pt x="5982" y="9497"/>
                  <a:pt x="6030" y="9471"/>
                  <a:pt x="6056" y="9425"/>
                </a:cubicBezTo>
                <a:cubicBezTo>
                  <a:pt x="6094" y="9357"/>
                  <a:pt x="6069" y="9271"/>
                  <a:pt x="6002" y="9233"/>
                </a:cubicBezTo>
                <a:cubicBezTo>
                  <a:pt x="5849" y="9147"/>
                  <a:pt x="5727" y="9036"/>
                  <a:pt x="5643" y="8901"/>
                </a:cubicBezTo>
                <a:cubicBezTo>
                  <a:pt x="5616" y="8859"/>
                  <a:pt x="5571" y="8836"/>
                  <a:pt x="5524" y="8836"/>
                </a:cubicBezTo>
                <a:close/>
                <a:moveTo>
                  <a:pt x="6462" y="9397"/>
                </a:moveTo>
                <a:cubicBezTo>
                  <a:pt x="6395" y="9397"/>
                  <a:pt x="6337" y="9445"/>
                  <a:pt x="6325" y="9513"/>
                </a:cubicBezTo>
                <a:cubicBezTo>
                  <a:pt x="6311" y="9589"/>
                  <a:pt x="6362" y="9663"/>
                  <a:pt x="6439" y="9676"/>
                </a:cubicBezTo>
                <a:cubicBezTo>
                  <a:pt x="6581" y="9702"/>
                  <a:pt x="6734" y="9717"/>
                  <a:pt x="6895" y="9717"/>
                </a:cubicBezTo>
                <a:cubicBezTo>
                  <a:pt x="6908" y="9717"/>
                  <a:pt x="6920" y="9717"/>
                  <a:pt x="6933" y="9717"/>
                </a:cubicBezTo>
                <a:cubicBezTo>
                  <a:pt x="6965" y="9717"/>
                  <a:pt x="6996" y="9717"/>
                  <a:pt x="7030" y="9715"/>
                </a:cubicBezTo>
                <a:cubicBezTo>
                  <a:pt x="7108" y="9713"/>
                  <a:pt x="7168" y="9648"/>
                  <a:pt x="7167" y="9570"/>
                </a:cubicBezTo>
                <a:cubicBezTo>
                  <a:pt x="7164" y="9498"/>
                  <a:pt x="7105" y="9433"/>
                  <a:pt x="7037" y="9433"/>
                </a:cubicBezTo>
                <a:cubicBezTo>
                  <a:pt x="7031" y="9433"/>
                  <a:pt x="7026" y="9433"/>
                  <a:pt x="7021" y="9434"/>
                </a:cubicBezTo>
                <a:cubicBezTo>
                  <a:pt x="6992" y="9435"/>
                  <a:pt x="6962" y="9435"/>
                  <a:pt x="6933" y="9435"/>
                </a:cubicBezTo>
                <a:cubicBezTo>
                  <a:pt x="6772" y="9433"/>
                  <a:pt x="6624" y="9424"/>
                  <a:pt x="6488" y="9399"/>
                </a:cubicBezTo>
                <a:cubicBezTo>
                  <a:pt x="6479" y="9398"/>
                  <a:pt x="6470" y="9397"/>
                  <a:pt x="6462" y="9397"/>
                </a:cubicBezTo>
                <a:close/>
                <a:moveTo>
                  <a:pt x="7414" y="9242"/>
                </a:moveTo>
                <a:cubicBezTo>
                  <a:pt x="7401" y="9242"/>
                  <a:pt x="7387" y="9244"/>
                  <a:pt x="7374" y="9248"/>
                </a:cubicBezTo>
                <a:cubicBezTo>
                  <a:pt x="7299" y="9270"/>
                  <a:pt x="7257" y="9349"/>
                  <a:pt x="7279" y="9423"/>
                </a:cubicBezTo>
                <a:cubicBezTo>
                  <a:pt x="7331" y="9597"/>
                  <a:pt x="7370" y="9776"/>
                  <a:pt x="7397" y="9954"/>
                </a:cubicBezTo>
                <a:cubicBezTo>
                  <a:pt x="7407" y="10024"/>
                  <a:pt x="7467" y="10074"/>
                  <a:pt x="7537" y="10074"/>
                </a:cubicBezTo>
                <a:cubicBezTo>
                  <a:pt x="7543" y="10074"/>
                  <a:pt x="7550" y="10073"/>
                  <a:pt x="7557" y="10073"/>
                </a:cubicBezTo>
                <a:cubicBezTo>
                  <a:pt x="7635" y="10061"/>
                  <a:pt x="7687" y="9990"/>
                  <a:pt x="7676" y="9913"/>
                </a:cubicBezTo>
                <a:cubicBezTo>
                  <a:pt x="7663" y="9826"/>
                  <a:pt x="7647" y="9739"/>
                  <a:pt x="7629" y="9652"/>
                </a:cubicBezTo>
                <a:cubicBezTo>
                  <a:pt x="7802" y="9621"/>
                  <a:pt x="7985" y="9581"/>
                  <a:pt x="8172" y="9529"/>
                </a:cubicBezTo>
                <a:cubicBezTo>
                  <a:pt x="8248" y="9510"/>
                  <a:pt x="8292" y="9433"/>
                  <a:pt x="8272" y="9357"/>
                </a:cubicBezTo>
                <a:cubicBezTo>
                  <a:pt x="8255" y="9294"/>
                  <a:pt x="8197" y="9253"/>
                  <a:pt x="8135" y="9253"/>
                </a:cubicBezTo>
                <a:cubicBezTo>
                  <a:pt x="8123" y="9253"/>
                  <a:pt x="8111" y="9254"/>
                  <a:pt x="8099" y="9257"/>
                </a:cubicBezTo>
                <a:cubicBezTo>
                  <a:pt x="7913" y="9308"/>
                  <a:pt x="7733" y="9348"/>
                  <a:pt x="7562" y="9377"/>
                </a:cubicBezTo>
                <a:lnTo>
                  <a:pt x="7560" y="9377"/>
                </a:lnTo>
                <a:cubicBezTo>
                  <a:pt x="7556" y="9366"/>
                  <a:pt x="7554" y="9354"/>
                  <a:pt x="7550" y="9343"/>
                </a:cubicBezTo>
                <a:cubicBezTo>
                  <a:pt x="7532" y="9282"/>
                  <a:pt x="7476" y="9242"/>
                  <a:pt x="7414" y="9242"/>
                </a:cubicBezTo>
                <a:close/>
                <a:moveTo>
                  <a:pt x="674" y="9659"/>
                </a:moveTo>
                <a:cubicBezTo>
                  <a:pt x="628" y="9659"/>
                  <a:pt x="583" y="9682"/>
                  <a:pt x="556" y="9723"/>
                </a:cubicBezTo>
                <a:cubicBezTo>
                  <a:pt x="464" y="9862"/>
                  <a:pt x="383" y="10008"/>
                  <a:pt x="313" y="10156"/>
                </a:cubicBezTo>
                <a:cubicBezTo>
                  <a:pt x="280" y="10226"/>
                  <a:pt x="311" y="10311"/>
                  <a:pt x="381" y="10344"/>
                </a:cubicBezTo>
                <a:cubicBezTo>
                  <a:pt x="400" y="10352"/>
                  <a:pt x="421" y="10357"/>
                  <a:pt x="441" y="10357"/>
                </a:cubicBezTo>
                <a:cubicBezTo>
                  <a:pt x="493" y="10357"/>
                  <a:pt x="545" y="10327"/>
                  <a:pt x="568" y="10277"/>
                </a:cubicBezTo>
                <a:cubicBezTo>
                  <a:pt x="633" y="10139"/>
                  <a:pt x="708" y="10006"/>
                  <a:pt x="791" y="9877"/>
                </a:cubicBezTo>
                <a:cubicBezTo>
                  <a:pt x="834" y="9812"/>
                  <a:pt x="815" y="9724"/>
                  <a:pt x="751" y="9682"/>
                </a:cubicBezTo>
                <a:cubicBezTo>
                  <a:pt x="727" y="9667"/>
                  <a:pt x="700" y="9659"/>
                  <a:pt x="674" y="9659"/>
                </a:cubicBezTo>
                <a:close/>
                <a:moveTo>
                  <a:pt x="7577" y="10354"/>
                </a:moveTo>
                <a:cubicBezTo>
                  <a:pt x="7500" y="10354"/>
                  <a:pt x="7436" y="10417"/>
                  <a:pt x="7436" y="10495"/>
                </a:cubicBezTo>
                <a:cubicBezTo>
                  <a:pt x="7436" y="10677"/>
                  <a:pt x="7422" y="10858"/>
                  <a:pt x="7392" y="11034"/>
                </a:cubicBezTo>
                <a:cubicBezTo>
                  <a:pt x="7380" y="11111"/>
                  <a:pt x="7431" y="11183"/>
                  <a:pt x="7508" y="11196"/>
                </a:cubicBezTo>
                <a:cubicBezTo>
                  <a:pt x="7517" y="11198"/>
                  <a:pt x="7524" y="11198"/>
                  <a:pt x="7532" y="11198"/>
                </a:cubicBezTo>
                <a:cubicBezTo>
                  <a:pt x="7599" y="11198"/>
                  <a:pt x="7659" y="11149"/>
                  <a:pt x="7670" y="11080"/>
                </a:cubicBezTo>
                <a:cubicBezTo>
                  <a:pt x="7702" y="10890"/>
                  <a:pt x="7718" y="10693"/>
                  <a:pt x="7718" y="10496"/>
                </a:cubicBezTo>
                <a:cubicBezTo>
                  <a:pt x="7718" y="10417"/>
                  <a:pt x="7655" y="10354"/>
                  <a:pt x="7577" y="10354"/>
                </a:cubicBezTo>
                <a:close/>
                <a:moveTo>
                  <a:pt x="246" y="10603"/>
                </a:moveTo>
                <a:cubicBezTo>
                  <a:pt x="184" y="10603"/>
                  <a:pt x="126" y="10645"/>
                  <a:pt x="110" y="10708"/>
                </a:cubicBezTo>
                <a:cubicBezTo>
                  <a:pt x="57" y="10899"/>
                  <a:pt x="23" y="11094"/>
                  <a:pt x="7" y="11288"/>
                </a:cubicBezTo>
                <a:cubicBezTo>
                  <a:pt x="1" y="11365"/>
                  <a:pt x="58" y="11434"/>
                  <a:pt x="137" y="11440"/>
                </a:cubicBezTo>
                <a:lnTo>
                  <a:pt x="148" y="11440"/>
                </a:lnTo>
                <a:cubicBezTo>
                  <a:pt x="220" y="11440"/>
                  <a:pt x="283" y="11385"/>
                  <a:pt x="289" y="11310"/>
                </a:cubicBezTo>
                <a:cubicBezTo>
                  <a:pt x="303" y="11134"/>
                  <a:pt x="334" y="10956"/>
                  <a:pt x="382" y="10781"/>
                </a:cubicBezTo>
                <a:cubicBezTo>
                  <a:pt x="401" y="10706"/>
                  <a:pt x="357" y="10629"/>
                  <a:pt x="283" y="10608"/>
                </a:cubicBezTo>
                <a:cubicBezTo>
                  <a:pt x="270" y="10605"/>
                  <a:pt x="258" y="10603"/>
                  <a:pt x="246" y="10603"/>
                </a:cubicBezTo>
                <a:close/>
                <a:moveTo>
                  <a:pt x="7395" y="11462"/>
                </a:moveTo>
                <a:cubicBezTo>
                  <a:pt x="7336" y="11462"/>
                  <a:pt x="7282" y="11499"/>
                  <a:pt x="7261" y="11558"/>
                </a:cubicBezTo>
                <a:cubicBezTo>
                  <a:pt x="7203" y="11727"/>
                  <a:pt x="7130" y="11892"/>
                  <a:pt x="7043" y="12050"/>
                </a:cubicBezTo>
                <a:cubicBezTo>
                  <a:pt x="7005" y="12118"/>
                  <a:pt x="7030" y="12205"/>
                  <a:pt x="7098" y="12241"/>
                </a:cubicBezTo>
                <a:cubicBezTo>
                  <a:pt x="7120" y="12254"/>
                  <a:pt x="7143" y="12260"/>
                  <a:pt x="7166" y="12260"/>
                </a:cubicBezTo>
                <a:cubicBezTo>
                  <a:pt x="7216" y="12260"/>
                  <a:pt x="7264" y="12233"/>
                  <a:pt x="7289" y="12186"/>
                </a:cubicBezTo>
                <a:cubicBezTo>
                  <a:pt x="7385" y="12015"/>
                  <a:pt x="7464" y="11835"/>
                  <a:pt x="7528" y="11650"/>
                </a:cubicBezTo>
                <a:cubicBezTo>
                  <a:pt x="7554" y="11576"/>
                  <a:pt x="7515" y="11495"/>
                  <a:pt x="7440" y="11470"/>
                </a:cubicBezTo>
                <a:cubicBezTo>
                  <a:pt x="7425" y="11465"/>
                  <a:pt x="7410" y="11462"/>
                  <a:pt x="7395" y="11462"/>
                </a:cubicBezTo>
                <a:close/>
                <a:moveTo>
                  <a:pt x="156" y="11721"/>
                </a:moveTo>
                <a:cubicBezTo>
                  <a:pt x="151" y="11721"/>
                  <a:pt x="146" y="11721"/>
                  <a:pt x="140" y="11722"/>
                </a:cubicBezTo>
                <a:cubicBezTo>
                  <a:pt x="63" y="11731"/>
                  <a:pt x="7" y="11800"/>
                  <a:pt x="17" y="11878"/>
                </a:cubicBezTo>
                <a:cubicBezTo>
                  <a:pt x="39" y="12075"/>
                  <a:pt x="80" y="12270"/>
                  <a:pt x="140" y="12456"/>
                </a:cubicBezTo>
                <a:cubicBezTo>
                  <a:pt x="160" y="12516"/>
                  <a:pt x="215" y="12554"/>
                  <a:pt x="275" y="12554"/>
                </a:cubicBezTo>
                <a:cubicBezTo>
                  <a:pt x="289" y="12554"/>
                  <a:pt x="305" y="12551"/>
                  <a:pt x="318" y="12546"/>
                </a:cubicBezTo>
                <a:cubicBezTo>
                  <a:pt x="393" y="12523"/>
                  <a:pt x="433" y="12443"/>
                  <a:pt x="409" y="12369"/>
                </a:cubicBezTo>
                <a:cubicBezTo>
                  <a:pt x="355" y="12201"/>
                  <a:pt x="317" y="12025"/>
                  <a:pt x="296" y="11847"/>
                </a:cubicBezTo>
                <a:cubicBezTo>
                  <a:pt x="288" y="11775"/>
                  <a:pt x="226" y="11721"/>
                  <a:pt x="156" y="11721"/>
                </a:cubicBezTo>
                <a:close/>
                <a:moveTo>
                  <a:pt x="6853" y="12445"/>
                </a:moveTo>
                <a:cubicBezTo>
                  <a:pt x="6812" y="12445"/>
                  <a:pt x="6770" y="12463"/>
                  <a:pt x="6743" y="12497"/>
                </a:cubicBezTo>
                <a:cubicBezTo>
                  <a:pt x="6633" y="12636"/>
                  <a:pt x="6508" y="12768"/>
                  <a:pt x="6372" y="12893"/>
                </a:cubicBezTo>
                <a:cubicBezTo>
                  <a:pt x="6314" y="12944"/>
                  <a:pt x="6311" y="13034"/>
                  <a:pt x="6363" y="13091"/>
                </a:cubicBezTo>
                <a:cubicBezTo>
                  <a:pt x="6391" y="13122"/>
                  <a:pt x="6429" y="13138"/>
                  <a:pt x="6467" y="13138"/>
                </a:cubicBezTo>
                <a:lnTo>
                  <a:pt x="6467" y="13137"/>
                </a:lnTo>
                <a:cubicBezTo>
                  <a:pt x="6502" y="13137"/>
                  <a:pt x="6536" y="13125"/>
                  <a:pt x="6563" y="13100"/>
                </a:cubicBezTo>
                <a:cubicBezTo>
                  <a:pt x="6709" y="12967"/>
                  <a:pt x="6843" y="12823"/>
                  <a:pt x="6963" y="12674"/>
                </a:cubicBezTo>
                <a:cubicBezTo>
                  <a:pt x="7011" y="12612"/>
                  <a:pt x="7001" y="12524"/>
                  <a:pt x="6940" y="12475"/>
                </a:cubicBezTo>
                <a:cubicBezTo>
                  <a:pt x="6915" y="12454"/>
                  <a:pt x="6884" y="12445"/>
                  <a:pt x="6853" y="12445"/>
                </a:cubicBezTo>
                <a:close/>
                <a:moveTo>
                  <a:pt x="504" y="12786"/>
                </a:moveTo>
                <a:cubicBezTo>
                  <a:pt x="480" y="12786"/>
                  <a:pt x="455" y="12792"/>
                  <a:pt x="433" y="12805"/>
                </a:cubicBezTo>
                <a:cubicBezTo>
                  <a:pt x="366" y="12844"/>
                  <a:pt x="343" y="12930"/>
                  <a:pt x="381" y="12997"/>
                </a:cubicBezTo>
                <a:cubicBezTo>
                  <a:pt x="480" y="13169"/>
                  <a:pt x="597" y="13330"/>
                  <a:pt x="730" y="13477"/>
                </a:cubicBezTo>
                <a:cubicBezTo>
                  <a:pt x="758" y="13508"/>
                  <a:pt x="796" y="13523"/>
                  <a:pt x="835" y="13523"/>
                </a:cubicBezTo>
                <a:cubicBezTo>
                  <a:pt x="868" y="13523"/>
                  <a:pt x="902" y="13510"/>
                  <a:pt x="929" y="13487"/>
                </a:cubicBezTo>
                <a:cubicBezTo>
                  <a:pt x="987" y="13434"/>
                  <a:pt x="992" y="13345"/>
                  <a:pt x="939" y="13287"/>
                </a:cubicBezTo>
                <a:cubicBezTo>
                  <a:pt x="820" y="13156"/>
                  <a:pt x="714" y="13011"/>
                  <a:pt x="626" y="12856"/>
                </a:cubicBezTo>
                <a:cubicBezTo>
                  <a:pt x="599" y="12811"/>
                  <a:pt x="552" y="12786"/>
                  <a:pt x="504" y="12786"/>
                </a:cubicBezTo>
                <a:close/>
                <a:moveTo>
                  <a:pt x="6025" y="13206"/>
                </a:moveTo>
                <a:cubicBezTo>
                  <a:pt x="5998" y="13206"/>
                  <a:pt x="5970" y="13214"/>
                  <a:pt x="5945" y="13231"/>
                </a:cubicBezTo>
                <a:cubicBezTo>
                  <a:pt x="5800" y="13332"/>
                  <a:pt x="5643" y="13426"/>
                  <a:pt x="5478" y="13514"/>
                </a:cubicBezTo>
                <a:cubicBezTo>
                  <a:pt x="5409" y="13550"/>
                  <a:pt x="5383" y="13635"/>
                  <a:pt x="5419" y="13704"/>
                </a:cubicBezTo>
                <a:cubicBezTo>
                  <a:pt x="5444" y="13752"/>
                  <a:pt x="5493" y="13779"/>
                  <a:pt x="5544" y="13779"/>
                </a:cubicBezTo>
                <a:lnTo>
                  <a:pt x="5544" y="13780"/>
                </a:lnTo>
                <a:cubicBezTo>
                  <a:pt x="5566" y="13780"/>
                  <a:pt x="5589" y="13774"/>
                  <a:pt x="5610" y="13763"/>
                </a:cubicBezTo>
                <a:cubicBezTo>
                  <a:pt x="5784" y="13671"/>
                  <a:pt x="5952" y="13569"/>
                  <a:pt x="6106" y="13463"/>
                </a:cubicBezTo>
                <a:cubicBezTo>
                  <a:pt x="6170" y="13419"/>
                  <a:pt x="6187" y="13330"/>
                  <a:pt x="6141" y="13267"/>
                </a:cubicBezTo>
                <a:cubicBezTo>
                  <a:pt x="6114" y="13227"/>
                  <a:pt x="6070" y="13206"/>
                  <a:pt x="6025" y="13206"/>
                </a:cubicBezTo>
                <a:close/>
                <a:moveTo>
                  <a:pt x="1255" y="13615"/>
                </a:moveTo>
                <a:cubicBezTo>
                  <a:pt x="1211" y="13615"/>
                  <a:pt x="1168" y="13636"/>
                  <a:pt x="1140" y="13675"/>
                </a:cubicBezTo>
                <a:cubicBezTo>
                  <a:pt x="1095" y="13737"/>
                  <a:pt x="1109" y="13825"/>
                  <a:pt x="1173" y="13871"/>
                </a:cubicBezTo>
                <a:cubicBezTo>
                  <a:pt x="1332" y="13984"/>
                  <a:pt x="1505" y="14084"/>
                  <a:pt x="1688" y="14164"/>
                </a:cubicBezTo>
                <a:cubicBezTo>
                  <a:pt x="1706" y="14172"/>
                  <a:pt x="1724" y="14176"/>
                  <a:pt x="1744" y="14176"/>
                </a:cubicBezTo>
                <a:lnTo>
                  <a:pt x="1744" y="14177"/>
                </a:lnTo>
                <a:cubicBezTo>
                  <a:pt x="1798" y="14177"/>
                  <a:pt x="1849" y="14145"/>
                  <a:pt x="1873" y="14092"/>
                </a:cubicBezTo>
                <a:cubicBezTo>
                  <a:pt x="1904" y="14021"/>
                  <a:pt x="1873" y="13938"/>
                  <a:pt x="1802" y="13906"/>
                </a:cubicBezTo>
                <a:cubicBezTo>
                  <a:pt x="1636" y="13834"/>
                  <a:pt x="1481" y="13744"/>
                  <a:pt x="1337" y="13641"/>
                </a:cubicBezTo>
                <a:cubicBezTo>
                  <a:pt x="1312" y="13624"/>
                  <a:pt x="1284" y="13615"/>
                  <a:pt x="1255" y="13615"/>
                </a:cubicBezTo>
                <a:close/>
                <a:moveTo>
                  <a:pt x="5032" y="13735"/>
                </a:moveTo>
                <a:cubicBezTo>
                  <a:pt x="5015" y="13735"/>
                  <a:pt x="4997" y="13738"/>
                  <a:pt x="4979" y="13746"/>
                </a:cubicBezTo>
                <a:cubicBezTo>
                  <a:pt x="4805" y="13818"/>
                  <a:pt x="4631" y="13880"/>
                  <a:pt x="4461" y="13933"/>
                </a:cubicBezTo>
                <a:cubicBezTo>
                  <a:pt x="4386" y="13956"/>
                  <a:pt x="4344" y="14036"/>
                  <a:pt x="4368" y="14111"/>
                </a:cubicBezTo>
                <a:cubicBezTo>
                  <a:pt x="4387" y="14171"/>
                  <a:pt x="4442" y="14210"/>
                  <a:pt x="4502" y="14210"/>
                </a:cubicBezTo>
                <a:cubicBezTo>
                  <a:pt x="4516" y="14210"/>
                  <a:pt x="4531" y="14207"/>
                  <a:pt x="4544" y="14202"/>
                </a:cubicBezTo>
                <a:cubicBezTo>
                  <a:pt x="4722" y="14147"/>
                  <a:pt x="4904" y="14081"/>
                  <a:pt x="5087" y="14006"/>
                </a:cubicBezTo>
                <a:cubicBezTo>
                  <a:pt x="5159" y="13977"/>
                  <a:pt x="5193" y="13895"/>
                  <a:pt x="5163" y="13823"/>
                </a:cubicBezTo>
                <a:cubicBezTo>
                  <a:pt x="5140" y="13768"/>
                  <a:pt x="5088" y="13735"/>
                  <a:pt x="5032" y="13735"/>
                </a:cubicBezTo>
                <a:close/>
                <a:moveTo>
                  <a:pt x="3957" y="14069"/>
                </a:moveTo>
                <a:cubicBezTo>
                  <a:pt x="3948" y="14069"/>
                  <a:pt x="3938" y="14070"/>
                  <a:pt x="3929" y="14071"/>
                </a:cubicBezTo>
                <a:cubicBezTo>
                  <a:pt x="3745" y="14108"/>
                  <a:pt x="3563" y="14134"/>
                  <a:pt x="3388" y="14149"/>
                </a:cubicBezTo>
                <a:cubicBezTo>
                  <a:pt x="3311" y="14155"/>
                  <a:pt x="3252" y="14222"/>
                  <a:pt x="3258" y="14300"/>
                </a:cubicBezTo>
                <a:cubicBezTo>
                  <a:pt x="3264" y="14374"/>
                  <a:pt x="3325" y="14430"/>
                  <a:pt x="3399" y="14430"/>
                </a:cubicBezTo>
                <a:cubicBezTo>
                  <a:pt x="3402" y="14430"/>
                  <a:pt x="3406" y="14429"/>
                  <a:pt x="3410" y="14429"/>
                </a:cubicBezTo>
                <a:cubicBezTo>
                  <a:pt x="3597" y="14414"/>
                  <a:pt x="3791" y="14387"/>
                  <a:pt x="3984" y="14348"/>
                </a:cubicBezTo>
                <a:cubicBezTo>
                  <a:pt x="4062" y="14332"/>
                  <a:pt x="4111" y="14258"/>
                  <a:pt x="4095" y="14182"/>
                </a:cubicBezTo>
                <a:cubicBezTo>
                  <a:pt x="4082" y="14115"/>
                  <a:pt x="4023" y="14069"/>
                  <a:pt x="3957" y="14069"/>
                </a:cubicBezTo>
                <a:close/>
                <a:moveTo>
                  <a:pt x="2277" y="14072"/>
                </a:moveTo>
                <a:cubicBezTo>
                  <a:pt x="2214" y="14072"/>
                  <a:pt x="2155" y="14117"/>
                  <a:pt x="2141" y="14180"/>
                </a:cubicBezTo>
                <a:cubicBezTo>
                  <a:pt x="2122" y="14256"/>
                  <a:pt x="2170" y="14332"/>
                  <a:pt x="2246" y="14351"/>
                </a:cubicBezTo>
                <a:cubicBezTo>
                  <a:pt x="2432" y="14394"/>
                  <a:pt x="2627" y="14422"/>
                  <a:pt x="2827" y="14435"/>
                </a:cubicBezTo>
                <a:lnTo>
                  <a:pt x="2835" y="14435"/>
                </a:lnTo>
                <a:cubicBezTo>
                  <a:pt x="2909" y="14435"/>
                  <a:pt x="2971" y="14378"/>
                  <a:pt x="2976" y="14303"/>
                </a:cubicBezTo>
                <a:cubicBezTo>
                  <a:pt x="2981" y="14226"/>
                  <a:pt x="2922" y="14158"/>
                  <a:pt x="2844" y="14153"/>
                </a:cubicBezTo>
                <a:cubicBezTo>
                  <a:pt x="2660" y="14141"/>
                  <a:pt x="2481" y="14115"/>
                  <a:pt x="2310" y="14076"/>
                </a:cubicBezTo>
                <a:cubicBezTo>
                  <a:pt x="2299" y="14074"/>
                  <a:pt x="2288" y="14072"/>
                  <a:pt x="2277" y="1407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 name="Google Shape;121;g2c8765b67e8_0_161"/>
          <p:cNvGrpSpPr/>
          <p:nvPr/>
        </p:nvGrpSpPr>
        <p:grpSpPr>
          <a:xfrm rot="-5400000">
            <a:off x="4062351" y="350678"/>
            <a:ext cx="1168508" cy="749762"/>
            <a:chOff x="3199776" y="535004"/>
            <a:chExt cx="1168508" cy="749762"/>
          </a:xfrm>
        </p:grpSpPr>
        <p:sp>
          <p:nvSpPr>
            <p:cNvPr id="122" name="Google Shape;122;g2c8765b67e8_0_161"/>
            <p:cNvSpPr/>
            <p:nvPr/>
          </p:nvSpPr>
          <p:spPr>
            <a:xfrm flipH="1" rot="-6299806">
              <a:off x="3588423" y="446515"/>
              <a:ext cx="527936" cy="926739"/>
            </a:xfrm>
            <a:custGeom>
              <a:rect b="b" l="l" r="r" t="t"/>
              <a:pathLst>
                <a:path extrusionOk="0" h="79079" w="45049">
                  <a:moveTo>
                    <a:pt x="12324" y="0"/>
                  </a:moveTo>
                  <a:cubicBezTo>
                    <a:pt x="12254" y="0"/>
                    <a:pt x="12182" y="15"/>
                    <a:pt x="12115" y="47"/>
                  </a:cubicBezTo>
                  <a:cubicBezTo>
                    <a:pt x="12086" y="62"/>
                    <a:pt x="11377" y="404"/>
                    <a:pt x="10371" y="1094"/>
                  </a:cubicBezTo>
                  <a:cubicBezTo>
                    <a:pt x="10148" y="1246"/>
                    <a:pt x="10091" y="1550"/>
                    <a:pt x="10243" y="1773"/>
                  </a:cubicBezTo>
                  <a:cubicBezTo>
                    <a:pt x="10337" y="1911"/>
                    <a:pt x="10492" y="1984"/>
                    <a:pt x="10646" y="1984"/>
                  </a:cubicBezTo>
                  <a:cubicBezTo>
                    <a:pt x="10742" y="1984"/>
                    <a:pt x="10838" y="1956"/>
                    <a:pt x="10921" y="1898"/>
                  </a:cubicBezTo>
                  <a:cubicBezTo>
                    <a:pt x="11861" y="1254"/>
                    <a:pt x="12530" y="931"/>
                    <a:pt x="12536" y="929"/>
                  </a:cubicBezTo>
                  <a:cubicBezTo>
                    <a:pt x="12780" y="812"/>
                    <a:pt x="12882" y="520"/>
                    <a:pt x="12766" y="279"/>
                  </a:cubicBezTo>
                  <a:cubicBezTo>
                    <a:pt x="12683" y="102"/>
                    <a:pt x="12506" y="0"/>
                    <a:pt x="12324" y="0"/>
                  </a:cubicBezTo>
                  <a:close/>
                  <a:moveTo>
                    <a:pt x="9095" y="2197"/>
                  </a:moveTo>
                  <a:cubicBezTo>
                    <a:pt x="8983" y="2197"/>
                    <a:pt x="8870" y="2235"/>
                    <a:pt x="8778" y="2313"/>
                  </a:cubicBezTo>
                  <a:cubicBezTo>
                    <a:pt x="8263" y="2753"/>
                    <a:pt x="7774" y="3220"/>
                    <a:pt x="7325" y="3699"/>
                  </a:cubicBezTo>
                  <a:cubicBezTo>
                    <a:pt x="7140" y="3895"/>
                    <a:pt x="7150" y="4203"/>
                    <a:pt x="7348" y="4389"/>
                  </a:cubicBezTo>
                  <a:cubicBezTo>
                    <a:pt x="7442" y="4476"/>
                    <a:pt x="7560" y="4520"/>
                    <a:pt x="7681" y="4520"/>
                  </a:cubicBezTo>
                  <a:lnTo>
                    <a:pt x="7681" y="4520"/>
                  </a:lnTo>
                  <a:cubicBezTo>
                    <a:pt x="7812" y="4520"/>
                    <a:pt x="7941" y="4468"/>
                    <a:pt x="8038" y="4366"/>
                  </a:cubicBezTo>
                  <a:cubicBezTo>
                    <a:pt x="8461" y="3914"/>
                    <a:pt x="8922" y="3472"/>
                    <a:pt x="9412" y="3055"/>
                  </a:cubicBezTo>
                  <a:cubicBezTo>
                    <a:pt x="9616" y="2880"/>
                    <a:pt x="9641" y="2573"/>
                    <a:pt x="9466" y="2367"/>
                  </a:cubicBezTo>
                  <a:cubicBezTo>
                    <a:pt x="9370" y="2255"/>
                    <a:pt x="9233" y="2197"/>
                    <a:pt x="9095" y="2197"/>
                  </a:cubicBezTo>
                  <a:close/>
                  <a:moveTo>
                    <a:pt x="7681" y="4520"/>
                  </a:moveTo>
                  <a:cubicBezTo>
                    <a:pt x="7680" y="4520"/>
                    <a:pt x="7680" y="4520"/>
                    <a:pt x="7680" y="4520"/>
                  </a:cubicBezTo>
                  <a:lnTo>
                    <a:pt x="7682" y="4520"/>
                  </a:lnTo>
                  <a:cubicBezTo>
                    <a:pt x="7681" y="4520"/>
                    <a:pt x="7681" y="4520"/>
                    <a:pt x="7681" y="4520"/>
                  </a:cubicBezTo>
                  <a:close/>
                  <a:moveTo>
                    <a:pt x="6434" y="5047"/>
                  </a:moveTo>
                  <a:cubicBezTo>
                    <a:pt x="6284" y="5047"/>
                    <a:pt x="6135" y="5116"/>
                    <a:pt x="6039" y="5248"/>
                  </a:cubicBezTo>
                  <a:cubicBezTo>
                    <a:pt x="5639" y="5798"/>
                    <a:pt x="5276" y="6373"/>
                    <a:pt x="4964" y="6955"/>
                  </a:cubicBezTo>
                  <a:cubicBezTo>
                    <a:pt x="4837" y="7192"/>
                    <a:pt x="4926" y="7488"/>
                    <a:pt x="5164" y="7618"/>
                  </a:cubicBezTo>
                  <a:cubicBezTo>
                    <a:pt x="5237" y="7655"/>
                    <a:pt x="5316" y="7674"/>
                    <a:pt x="5395" y="7674"/>
                  </a:cubicBezTo>
                  <a:cubicBezTo>
                    <a:pt x="5568" y="7674"/>
                    <a:pt x="5737" y="7580"/>
                    <a:pt x="5825" y="7418"/>
                  </a:cubicBezTo>
                  <a:cubicBezTo>
                    <a:pt x="6116" y="6873"/>
                    <a:pt x="6454" y="6336"/>
                    <a:pt x="6829" y="5823"/>
                  </a:cubicBezTo>
                  <a:cubicBezTo>
                    <a:pt x="6988" y="5604"/>
                    <a:pt x="6940" y="5300"/>
                    <a:pt x="6721" y="5139"/>
                  </a:cubicBezTo>
                  <a:cubicBezTo>
                    <a:pt x="6635" y="5077"/>
                    <a:pt x="6534" y="5047"/>
                    <a:pt x="6434" y="5047"/>
                  </a:cubicBezTo>
                  <a:close/>
                  <a:moveTo>
                    <a:pt x="4606" y="8481"/>
                  </a:moveTo>
                  <a:cubicBezTo>
                    <a:pt x="4404" y="8481"/>
                    <a:pt x="4215" y="8605"/>
                    <a:pt x="4145" y="8806"/>
                  </a:cubicBezTo>
                  <a:cubicBezTo>
                    <a:pt x="3917" y="9441"/>
                    <a:pt x="3738" y="10098"/>
                    <a:pt x="3613" y="10759"/>
                  </a:cubicBezTo>
                  <a:cubicBezTo>
                    <a:pt x="3563" y="11023"/>
                    <a:pt x="3738" y="11280"/>
                    <a:pt x="4003" y="11330"/>
                  </a:cubicBezTo>
                  <a:cubicBezTo>
                    <a:pt x="4034" y="11334"/>
                    <a:pt x="4063" y="11338"/>
                    <a:pt x="4095" y="11338"/>
                  </a:cubicBezTo>
                  <a:cubicBezTo>
                    <a:pt x="4324" y="11338"/>
                    <a:pt x="4530" y="11176"/>
                    <a:pt x="4574" y="10940"/>
                  </a:cubicBezTo>
                  <a:cubicBezTo>
                    <a:pt x="4689" y="10329"/>
                    <a:pt x="4853" y="9721"/>
                    <a:pt x="5064" y="9133"/>
                  </a:cubicBezTo>
                  <a:cubicBezTo>
                    <a:pt x="5153" y="8879"/>
                    <a:pt x="5022" y="8599"/>
                    <a:pt x="4768" y="8508"/>
                  </a:cubicBezTo>
                  <a:cubicBezTo>
                    <a:pt x="4714" y="8489"/>
                    <a:pt x="4659" y="8481"/>
                    <a:pt x="4606" y="8481"/>
                  </a:cubicBezTo>
                  <a:close/>
                  <a:moveTo>
                    <a:pt x="3866" y="12298"/>
                  </a:moveTo>
                  <a:cubicBezTo>
                    <a:pt x="3568" y="12298"/>
                    <a:pt x="3400" y="12508"/>
                    <a:pt x="3390" y="12770"/>
                  </a:cubicBezTo>
                  <a:cubicBezTo>
                    <a:pt x="3384" y="12931"/>
                    <a:pt x="3382" y="13095"/>
                    <a:pt x="3382" y="13260"/>
                  </a:cubicBezTo>
                  <a:cubicBezTo>
                    <a:pt x="3382" y="13760"/>
                    <a:pt x="3409" y="14273"/>
                    <a:pt x="3463" y="14788"/>
                  </a:cubicBezTo>
                  <a:cubicBezTo>
                    <a:pt x="3490" y="15038"/>
                    <a:pt x="3701" y="15226"/>
                    <a:pt x="3947" y="15226"/>
                  </a:cubicBezTo>
                  <a:cubicBezTo>
                    <a:pt x="3965" y="15226"/>
                    <a:pt x="3982" y="15223"/>
                    <a:pt x="4001" y="15221"/>
                  </a:cubicBezTo>
                  <a:cubicBezTo>
                    <a:pt x="4268" y="15194"/>
                    <a:pt x="4461" y="14955"/>
                    <a:pt x="4434" y="14686"/>
                  </a:cubicBezTo>
                  <a:cubicBezTo>
                    <a:pt x="4382" y="14204"/>
                    <a:pt x="4357" y="13725"/>
                    <a:pt x="4357" y="13260"/>
                  </a:cubicBezTo>
                  <a:cubicBezTo>
                    <a:pt x="4357" y="13108"/>
                    <a:pt x="4359" y="12956"/>
                    <a:pt x="4366" y="12806"/>
                  </a:cubicBezTo>
                  <a:cubicBezTo>
                    <a:pt x="4376" y="12535"/>
                    <a:pt x="4165" y="12310"/>
                    <a:pt x="3897" y="12299"/>
                  </a:cubicBezTo>
                  <a:cubicBezTo>
                    <a:pt x="3886" y="12299"/>
                    <a:pt x="3876" y="12298"/>
                    <a:pt x="3866" y="12298"/>
                  </a:cubicBezTo>
                  <a:close/>
                  <a:moveTo>
                    <a:pt x="4273" y="16172"/>
                  </a:moveTo>
                  <a:cubicBezTo>
                    <a:pt x="4237" y="16172"/>
                    <a:pt x="4200" y="16176"/>
                    <a:pt x="4163" y="16184"/>
                  </a:cubicBezTo>
                  <a:cubicBezTo>
                    <a:pt x="3901" y="16247"/>
                    <a:pt x="3738" y="16510"/>
                    <a:pt x="3801" y="16772"/>
                  </a:cubicBezTo>
                  <a:cubicBezTo>
                    <a:pt x="3874" y="17079"/>
                    <a:pt x="3955" y="17391"/>
                    <a:pt x="4047" y="17710"/>
                  </a:cubicBezTo>
                  <a:cubicBezTo>
                    <a:pt x="4147" y="18052"/>
                    <a:pt x="4253" y="18379"/>
                    <a:pt x="4361" y="18694"/>
                  </a:cubicBezTo>
                  <a:cubicBezTo>
                    <a:pt x="4432" y="18894"/>
                    <a:pt x="4620" y="19021"/>
                    <a:pt x="4822" y="19021"/>
                  </a:cubicBezTo>
                  <a:cubicBezTo>
                    <a:pt x="4876" y="19021"/>
                    <a:pt x="4930" y="19013"/>
                    <a:pt x="4985" y="18994"/>
                  </a:cubicBezTo>
                  <a:cubicBezTo>
                    <a:pt x="5239" y="18904"/>
                    <a:pt x="5372" y="18625"/>
                    <a:pt x="5283" y="18371"/>
                  </a:cubicBezTo>
                  <a:cubicBezTo>
                    <a:pt x="5178" y="18075"/>
                    <a:pt x="5078" y="17762"/>
                    <a:pt x="4985" y="17437"/>
                  </a:cubicBezTo>
                  <a:cubicBezTo>
                    <a:pt x="4897" y="17137"/>
                    <a:pt x="4818" y="16841"/>
                    <a:pt x="4751" y="16547"/>
                  </a:cubicBezTo>
                  <a:cubicBezTo>
                    <a:pt x="4697" y="16323"/>
                    <a:pt x="4498" y="16172"/>
                    <a:pt x="4273" y="16172"/>
                  </a:cubicBezTo>
                  <a:close/>
                  <a:moveTo>
                    <a:pt x="5578" y="19842"/>
                  </a:moveTo>
                  <a:cubicBezTo>
                    <a:pt x="5504" y="19842"/>
                    <a:pt x="5429" y="19859"/>
                    <a:pt x="5360" y="19895"/>
                  </a:cubicBezTo>
                  <a:cubicBezTo>
                    <a:pt x="5118" y="20015"/>
                    <a:pt x="5022" y="20309"/>
                    <a:pt x="5143" y="20549"/>
                  </a:cubicBezTo>
                  <a:cubicBezTo>
                    <a:pt x="5462" y="21185"/>
                    <a:pt x="5820" y="21768"/>
                    <a:pt x="6206" y="22285"/>
                  </a:cubicBezTo>
                  <a:cubicBezTo>
                    <a:pt x="6302" y="22412"/>
                    <a:pt x="6450" y="22479"/>
                    <a:pt x="6598" y="22479"/>
                  </a:cubicBezTo>
                  <a:cubicBezTo>
                    <a:pt x="6700" y="22479"/>
                    <a:pt x="6802" y="22448"/>
                    <a:pt x="6890" y="22383"/>
                  </a:cubicBezTo>
                  <a:cubicBezTo>
                    <a:pt x="7104" y="22221"/>
                    <a:pt x="7148" y="21914"/>
                    <a:pt x="6988" y="21700"/>
                  </a:cubicBezTo>
                  <a:cubicBezTo>
                    <a:pt x="6635" y="21229"/>
                    <a:pt x="6310" y="20695"/>
                    <a:pt x="6014" y="20111"/>
                  </a:cubicBezTo>
                  <a:cubicBezTo>
                    <a:pt x="5929" y="19940"/>
                    <a:pt x="5756" y="19842"/>
                    <a:pt x="5578" y="19842"/>
                  </a:cubicBezTo>
                  <a:close/>
                  <a:moveTo>
                    <a:pt x="12476" y="21862"/>
                  </a:moveTo>
                  <a:cubicBezTo>
                    <a:pt x="12215" y="21862"/>
                    <a:pt x="12002" y="22066"/>
                    <a:pt x="11990" y="22327"/>
                  </a:cubicBezTo>
                  <a:cubicBezTo>
                    <a:pt x="11976" y="22598"/>
                    <a:pt x="12184" y="22825"/>
                    <a:pt x="12453" y="22838"/>
                  </a:cubicBezTo>
                  <a:cubicBezTo>
                    <a:pt x="12728" y="22852"/>
                    <a:pt x="12978" y="22884"/>
                    <a:pt x="13197" y="22931"/>
                  </a:cubicBezTo>
                  <a:cubicBezTo>
                    <a:pt x="13708" y="23044"/>
                    <a:pt x="13864" y="23205"/>
                    <a:pt x="13902" y="23250"/>
                  </a:cubicBezTo>
                  <a:cubicBezTo>
                    <a:pt x="13997" y="23373"/>
                    <a:pt x="14141" y="23436"/>
                    <a:pt x="14285" y="23436"/>
                  </a:cubicBezTo>
                  <a:cubicBezTo>
                    <a:pt x="14391" y="23436"/>
                    <a:pt x="14498" y="23403"/>
                    <a:pt x="14587" y="23332"/>
                  </a:cubicBezTo>
                  <a:cubicBezTo>
                    <a:pt x="14800" y="23165"/>
                    <a:pt x="14835" y="22859"/>
                    <a:pt x="14669" y="22648"/>
                  </a:cubicBezTo>
                  <a:cubicBezTo>
                    <a:pt x="14423" y="22333"/>
                    <a:pt x="14000" y="22108"/>
                    <a:pt x="13408" y="21979"/>
                  </a:cubicBezTo>
                  <a:cubicBezTo>
                    <a:pt x="13135" y="21916"/>
                    <a:pt x="12830" y="21879"/>
                    <a:pt x="12499" y="21862"/>
                  </a:cubicBezTo>
                  <a:cubicBezTo>
                    <a:pt x="12491" y="21862"/>
                    <a:pt x="12483" y="21862"/>
                    <a:pt x="12476" y="21862"/>
                  </a:cubicBezTo>
                  <a:close/>
                  <a:moveTo>
                    <a:pt x="10527" y="22002"/>
                  </a:moveTo>
                  <a:cubicBezTo>
                    <a:pt x="10502" y="22002"/>
                    <a:pt x="10476" y="22004"/>
                    <a:pt x="10450" y="22008"/>
                  </a:cubicBezTo>
                  <a:cubicBezTo>
                    <a:pt x="9806" y="22116"/>
                    <a:pt x="9145" y="22279"/>
                    <a:pt x="8486" y="22494"/>
                  </a:cubicBezTo>
                  <a:cubicBezTo>
                    <a:pt x="8276" y="22560"/>
                    <a:pt x="8145" y="22756"/>
                    <a:pt x="8149" y="22965"/>
                  </a:cubicBezTo>
                  <a:cubicBezTo>
                    <a:pt x="8083" y="22933"/>
                    <a:pt x="8011" y="22918"/>
                    <a:pt x="7939" y="22918"/>
                  </a:cubicBezTo>
                  <a:cubicBezTo>
                    <a:pt x="7798" y="22918"/>
                    <a:pt x="7656" y="22978"/>
                    <a:pt x="7559" y="23096"/>
                  </a:cubicBezTo>
                  <a:cubicBezTo>
                    <a:pt x="7388" y="23305"/>
                    <a:pt x="7419" y="23611"/>
                    <a:pt x="7628" y="23784"/>
                  </a:cubicBezTo>
                  <a:cubicBezTo>
                    <a:pt x="8188" y="24243"/>
                    <a:pt x="8795" y="24603"/>
                    <a:pt x="9429" y="24853"/>
                  </a:cubicBezTo>
                  <a:cubicBezTo>
                    <a:pt x="9487" y="24876"/>
                    <a:pt x="9547" y="24887"/>
                    <a:pt x="9608" y="24887"/>
                  </a:cubicBezTo>
                  <a:cubicBezTo>
                    <a:pt x="9802" y="24887"/>
                    <a:pt x="9987" y="24770"/>
                    <a:pt x="10062" y="24578"/>
                  </a:cubicBezTo>
                  <a:cubicBezTo>
                    <a:pt x="10160" y="24326"/>
                    <a:pt x="10037" y="24042"/>
                    <a:pt x="9787" y="23944"/>
                  </a:cubicBezTo>
                  <a:cubicBezTo>
                    <a:pt x="9441" y="23809"/>
                    <a:pt x="9105" y="23634"/>
                    <a:pt x="8782" y="23423"/>
                  </a:cubicBezTo>
                  <a:lnTo>
                    <a:pt x="8787" y="23421"/>
                  </a:lnTo>
                  <a:cubicBezTo>
                    <a:pt x="9399" y="23223"/>
                    <a:pt x="10014" y="23071"/>
                    <a:pt x="10612" y="22971"/>
                  </a:cubicBezTo>
                  <a:cubicBezTo>
                    <a:pt x="10879" y="22925"/>
                    <a:pt x="11058" y="22673"/>
                    <a:pt x="11013" y="22408"/>
                  </a:cubicBezTo>
                  <a:cubicBezTo>
                    <a:pt x="10973" y="22168"/>
                    <a:pt x="10761" y="22002"/>
                    <a:pt x="10527" y="22002"/>
                  </a:cubicBezTo>
                  <a:close/>
                  <a:moveTo>
                    <a:pt x="6820" y="23191"/>
                  </a:moveTo>
                  <a:cubicBezTo>
                    <a:pt x="6750" y="23191"/>
                    <a:pt x="6679" y="23206"/>
                    <a:pt x="6613" y="23238"/>
                  </a:cubicBezTo>
                  <a:cubicBezTo>
                    <a:pt x="5996" y="23532"/>
                    <a:pt x="5404" y="23865"/>
                    <a:pt x="4851" y="24230"/>
                  </a:cubicBezTo>
                  <a:cubicBezTo>
                    <a:pt x="4628" y="24380"/>
                    <a:pt x="4566" y="24682"/>
                    <a:pt x="4714" y="24907"/>
                  </a:cubicBezTo>
                  <a:cubicBezTo>
                    <a:pt x="4810" y="25049"/>
                    <a:pt x="4964" y="25126"/>
                    <a:pt x="5122" y="25126"/>
                  </a:cubicBezTo>
                  <a:lnTo>
                    <a:pt x="5122" y="25124"/>
                  </a:lnTo>
                  <a:cubicBezTo>
                    <a:pt x="5214" y="25124"/>
                    <a:pt x="5308" y="25099"/>
                    <a:pt x="5391" y="25045"/>
                  </a:cubicBezTo>
                  <a:cubicBezTo>
                    <a:pt x="5904" y="24705"/>
                    <a:pt x="6456" y="24393"/>
                    <a:pt x="7031" y="24120"/>
                  </a:cubicBezTo>
                  <a:cubicBezTo>
                    <a:pt x="7275" y="24003"/>
                    <a:pt x="7377" y="23711"/>
                    <a:pt x="7263" y="23469"/>
                  </a:cubicBezTo>
                  <a:cubicBezTo>
                    <a:pt x="7179" y="23293"/>
                    <a:pt x="7002" y="23191"/>
                    <a:pt x="6820" y="23191"/>
                  </a:cubicBezTo>
                  <a:close/>
                  <a:moveTo>
                    <a:pt x="13410" y="23915"/>
                  </a:moveTo>
                  <a:cubicBezTo>
                    <a:pt x="13341" y="23915"/>
                    <a:pt x="13272" y="23929"/>
                    <a:pt x="13205" y="23959"/>
                  </a:cubicBezTo>
                  <a:cubicBezTo>
                    <a:pt x="12743" y="24174"/>
                    <a:pt x="12165" y="24293"/>
                    <a:pt x="11575" y="24293"/>
                  </a:cubicBezTo>
                  <a:lnTo>
                    <a:pt x="11511" y="24780"/>
                  </a:lnTo>
                  <a:lnTo>
                    <a:pt x="11575" y="25268"/>
                  </a:lnTo>
                  <a:cubicBezTo>
                    <a:pt x="12315" y="25268"/>
                    <a:pt x="13022" y="25122"/>
                    <a:pt x="13616" y="24845"/>
                  </a:cubicBezTo>
                  <a:cubicBezTo>
                    <a:pt x="13860" y="24730"/>
                    <a:pt x="13966" y="24441"/>
                    <a:pt x="13854" y="24197"/>
                  </a:cubicBezTo>
                  <a:cubicBezTo>
                    <a:pt x="13770" y="24018"/>
                    <a:pt x="13594" y="23915"/>
                    <a:pt x="13410" y="23915"/>
                  </a:cubicBezTo>
                  <a:close/>
                  <a:moveTo>
                    <a:pt x="3585" y="25350"/>
                  </a:moveTo>
                  <a:cubicBezTo>
                    <a:pt x="3466" y="25350"/>
                    <a:pt x="3347" y="25392"/>
                    <a:pt x="3253" y="25479"/>
                  </a:cubicBezTo>
                  <a:cubicBezTo>
                    <a:pt x="2740" y="25950"/>
                    <a:pt x="2281" y="26458"/>
                    <a:pt x="1885" y="26992"/>
                  </a:cubicBezTo>
                  <a:cubicBezTo>
                    <a:pt x="1723" y="27207"/>
                    <a:pt x="1768" y="27513"/>
                    <a:pt x="1985" y="27673"/>
                  </a:cubicBezTo>
                  <a:cubicBezTo>
                    <a:pt x="2073" y="27738"/>
                    <a:pt x="2175" y="27771"/>
                    <a:pt x="2277" y="27771"/>
                  </a:cubicBezTo>
                  <a:cubicBezTo>
                    <a:pt x="2425" y="27771"/>
                    <a:pt x="2571" y="27703"/>
                    <a:pt x="2669" y="27573"/>
                  </a:cubicBezTo>
                  <a:cubicBezTo>
                    <a:pt x="3027" y="27090"/>
                    <a:pt x="3446" y="26627"/>
                    <a:pt x="3915" y="26196"/>
                  </a:cubicBezTo>
                  <a:cubicBezTo>
                    <a:pt x="4113" y="26014"/>
                    <a:pt x="4126" y="25704"/>
                    <a:pt x="3942" y="25506"/>
                  </a:cubicBezTo>
                  <a:cubicBezTo>
                    <a:pt x="3847" y="25402"/>
                    <a:pt x="3717" y="25350"/>
                    <a:pt x="3585" y="25350"/>
                  </a:cubicBezTo>
                  <a:close/>
                  <a:moveTo>
                    <a:pt x="1286" y="28470"/>
                  </a:moveTo>
                  <a:cubicBezTo>
                    <a:pt x="1101" y="28470"/>
                    <a:pt x="923" y="28575"/>
                    <a:pt x="841" y="28755"/>
                  </a:cubicBezTo>
                  <a:cubicBezTo>
                    <a:pt x="555" y="29378"/>
                    <a:pt x="343" y="30037"/>
                    <a:pt x="205" y="30708"/>
                  </a:cubicBezTo>
                  <a:cubicBezTo>
                    <a:pt x="149" y="30973"/>
                    <a:pt x="320" y="31231"/>
                    <a:pt x="585" y="31286"/>
                  </a:cubicBezTo>
                  <a:cubicBezTo>
                    <a:pt x="618" y="31292"/>
                    <a:pt x="649" y="31296"/>
                    <a:pt x="683" y="31296"/>
                  </a:cubicBezTo>
                  <a:cubicBezTo>
                    <a:pt x="910" y="31296"/>
                    <a:pt x="1114" y="31138"/>
                    <a:pt x="1160" y="30906"/>
                  </a:cubicBezTo>
                  <a:cubicBezTo>
                    <a:pt x="1283" y="30306"/>
                    <a:pt x="1475" y="29718"/>
                    <a:pt x="1729" y="29160"/>
                  </a:cubicBezTo>
                  <a:cubicBezTo>
                    <a:pt x="1841" y="28914"/>
                    <a:pt x="1731" y="28624"/>
                    <a:pt x="1487" y="28513"/>
                  </a:cubicBezTo>
                  <a:cubicBezTo>
                    <a:pt x="1422" y="28484"/>
                    <a:pt x="1353" y="28470"/>
                    <a:pt x="1286" y="28470"/>
                  </a:cubicBezTo>
                  <a:close/>
                  <a:moveTo>
                    <a:pt x="489" y="32257"/>
                  </a:moveTo>
                  <a:cubicBezTo>
                    <a:pt x="220" y="32259"/>
                    <a:pt x="1" y="32478"/>
                    <a:pt x="3" y="32747"/>
                  </a:cubicBezTo>
                  <a:cubicBezTo>
                    <a:pt x="5" y="33405"/>
                    <a:pt x="72" y="34087"/>
                    <a:pt x="199" y="34775"/>
                  </a:cubicBezTo>
                  <a:cubicBezTo>
                    <a:pt x="243" y="35010"/>
                    <a:pt x="447" y="35175"/>
                    <a:pt x="678" y="35175"/>
                  </a:cubicBezTo>
                  <a:lnTo>
                    <a:pt x="678" y="35173"/>
                  </a:lnTo>
                  <a:cubicBezTo>
                    <a:pt x="708" y="35173"/>
                    <a:pt x="739" y="35171"/>
                    <a:pt x="768" y="35167"/>
                  </a:cubicBezTo>
                  <a:cubicBezTo>
                    <a:pt x="1033" y="35117"/>
                    <a:pt x="1208" y="34862"/>
                    <a:pt x="1158" y="34598"/>
                  </a:cubicBezTo>
                  <a:cubicBezTo>
                    <a:pt x="1043" y="33966"/>
                    <a:pt x="983" y="33343"/>
                    <a:pt x="978" y="32743"/>
                  </a:cubicBezTo>
                  <a:cubicBezTo>
                    <a:pt x="978" y="32474"/>
                    <a:pt x="760" y="32257"/>
                    <a:pt x="491" y="32257"/>
                  </a:cubicBezTo>
                  <a:close/>
                  <a:moveTo>
                    <a:pt x="1173" y="36086"/>
                  </a:moveTo>
                  <a:cubicBezTo>
                    <a:pt x="1122" y="36086"/>
                    <a:pt x="1070" y="36094"/>
                    <a:pt x="1018" y="36111"/>
                  </a:cubicBezTo>
                  <a:cubicBezTo>
                    <a:pt x="762" y="36196"/>
                    <a:pt x="624" y="36474"/>
                    <a:pt x="712" y="36728"/>
                  </a:cubicBezTo>
                  <a:cubicBezTo>
                    <a:pt x="914" y="37337"/>
                    <a:pt x="1168" y="37964"/>
                    <a:pt x="1462" y="38591"/>
                  </a:cubicBezTo>
                  <a:cubicBezTo>
                    <a:pt x="1543" y="38766"/>
                    <a:pt x="1721" y="38871"/>
                    <a:pt x="1904" y="38871"/>
                  </a:cubicBezTo>
                  <a:cubicBezTo>
                    <a:pt x="1973" y="38871"/>
                    <a:pt x="2044" y="38856"/>
                    <a:pt x="2110" y="38825"/>
                  </a:cubicBezTo>
                  <a:cubicBezTo>
                    <a:pt x="2354" y="38710"/>
                    <a:pt x="2460" y="38420"/>
                    <a:pt x="2346" y="38177"/>
                  </a:cubicBezTo>
                  <a:cubicBezTo>
                    <a:pt x="2067" y="37583"/>
                    <a:pt x="1829" y="36991"/>
                    <a:pt x="1635" y="36417"/>
                  </a:cubicBezTo>
                  <a:cubicBezTo>
                    <a:pt x="1567" y="36214"/>
                    <a:pt x="1378" y="36086"/>
                    <a:pt x="1173" y="36086"/>
                  </a:cubicBezTo>
                  <a:close/>
                  <a:moveTo>
                    <a:pt x="2810" y="39622"/>
                  </a:moveTo>
                  <a:cubicBezTo>
                    <a:pt x="2727" y="39622"/>
                    <a:pt x="2642" y="39644"/>
                    <a:pt x="2565" y="39690"/>
                  </a:cubicBezTo>
                  <a:cubicBezTo>
                    <a:pt x="2333" y="39825"/>
                    <a:pt x="2254" y="40123"/>
                    <a:pt x="2390" y="40357"/>
                  </a:cubicBezTo>
                  <a:lnTo>
                    <a:pt x="2633" y="40770"/>
                  </a:lnTo>
                  <a:cubicBezTo>
                    <a:pt x="2904" y="41213"/>
                    <a:pt x="3177" y="41637"/>
                    <a:pt x="3453" y="42035"/>
                  </a:cubicBezTo>
                  <a:cubicBezTo>
                    <a:pt x="3546" y="42172"/>
                    <a:pt x="3701" y="42247"/>
                    <a:pt x="3855" y="42247"/>
                  </a:cubicBezTo>
                  <a:cubicBezTo>
                    <a:pt x="3949" y="42247"/>
                    <a:pt x="4047" y="42220"/>
                    <a:pt x="4130" y="42162"/>
                  </a:cubicBezTo>
                  <a:cubicBezTo>
                    <a:pt x="4353" y="42008"/>
                    <a:pt x="4409" y="41705"/>
                    <a:pt x="4257" y="41482"/>
                  </a:cubicBezTo>
                  <a:cubicBezTo>
                    <a:pt x="3990" y="41097"/>
                    <a:pt x="3730" y="40690"/>
                    <a:pt x="3469" y="40263"/>
                  </a:cubicBezTo>
                  <a:lnTo>
                    <a:pt x="3232" y="39865"/>
                  </a:lnTo>
                  <a:cubicBezTo>
                    <a:pt x="3141" y="39709"/>
                    <a:pt x="2978" y="39622"/>
                    <a:pt x="2810" y="39622"/>
                  </a:cubicBezTo>
                  <a:close/>
                  <a:moveTo>
                    <a:pt x="5029" y="42830"/>
                  </a:moveTo>
                  <a:cubicBezTo>
                    <a:pt x="4919" y="42830"/>
                    <a:pt x="4809" y="42867"/>
                    <a:pt x="4718" y="42944"/>
                  </a:cubicBezTo>
                  <a:cubicBezTo>
                    <a:pt x="4509" y="43114"/>
                    <a:pt x="4480" y="43421"/>
                    <a:pt x="4653" y="43629"/>
                  </a:cubicBezTo>
                  <a:cubicBezTo>
                    <a:pt x="5089" y="44159"/>
                    <a:pt x="5545" y="44655"/>
                    <a:pt x="6006" y="45105"/>
                  </a:cubicBezTo>
                  <a:cubicBezTo>
                    <a:pt x="6102" y="45197"/>
                    <a:pt x="6225" y="45245"/>
                    <a:pt x="6348" y="45245"/>
                  </a:cubicBezTo>
                  <a:cubicBezTo>
                    <a:pt x="6473" y="45245"/>
                    <a:pt x="6600" y="45195"/>
                    <a:pt x="6696" y="45097"/>
                  </a:cubicBezTo>
                  <a:cubicBezTo>
                    <a:pt x="6886" y="44905"/>
                    <a:pt x="6881" y="44594"/>
                    <a:pt x="6688" y="44407"/>
                  </a:cubicBezTo>
                  <a:cubicBezTo>
                    <a:pt x="6252" y="43979"/>
                    <a:pt x="5818" y="43510"/>
                    <a:pt x="5406" y="43008"/>
                  </a:cubicBezTo>
                  <a:cubicBezTo>
                    <a:pt x="5308" y="42890"/>
                    <a:pt x="5169" y="42830"/>
                    <a:pt x="5029" y="42830"/>
                  </a:cubicBezTo>
                  <a:close/>
                  <a:moveTo>
                    <a:pt x="17459" y="45807"/>
                  </a:moveTo>
                  <a:cubicBezTo>
                    <a:pt x="17220" y="45807"/>
                    <a:pt x="16945" y="45836"/>
                    <a:pt x="16632" y="45893"/>
                  </a:cubicBezTo>
                  <a:cubicBezTo>
                    <a:pt x="16411" y="45932"/>
                    <a:pt x="16180" y="45983"/>
                    <a:pt x="15938" y="46039"/>
                  </a:cubicBezTo>
                  <a:cubicBezTo>
                    <a:pt x="15675" y="46101"/>
                    <a:pt x="15513" y="46364"/>
                    <a:pt x="15575" y="46627"/>
                  </a:cubicBezTo>
                  <a:cubicBezTo>
                    <a:pt x="15629" y="46852"/>
                    <a:pt x="15830" y="47002"/>
                    <a:pt x="16051" y="47002"/>
                  </a:cubicBezTo>
                  <a:cubicBezTo>
                    <a:pt x="16088" y="47002"/>
                    <a:pt x="16126" y="46998"/>
                    <a:pt x="16163" y="46989"/>
                  </a:cubicBezTo>
                  <a:cubicBezTo>
                    <a:pt x="16386" y="46935"/>
                    <a:pt x="16603" y="46889"/>
                    <a:pt x="16807" y="46854"/>
                  </a:cubicBezTo>
                  <a:cubicBezTo>
                    <a:pt x="17053" y="46809"/>
                    <a:pt x="17264" y="46796"/>
                    <a:pt x="17426" y="46796"/>
                  </a:cubicBezTo>
                  <a:cubicBezTo>
                    <a:pt x="17628" y="46796"/>
                    <a:pt x="17752" y="46817"/>
                    <a:pt x="17766" y="46823"/>
                  </a:cubicBezTo>
                  <a:cubicBezTo>
                    <a:pt x="17832" y="46853"/>
                    <a:pt x="17903" y="46868"/>
                    <a:pt x="17972" y="46868"/>
                  </a:cubicBezTo>
                  <a:cubicBezTo>
                    <a:pt x="18155" y="46868"/>
                    <a:pt x="18331" y="46765"/>
                    <a:pt x="18414" y="46587"/>
                  </a:cubicBezTo>
                  <a:cubicBezTo>
                    <a:pt x="18529" y="46343"/>
                    <a:pt x="18423" y="46051"/>
                    <a:pt x="18179" y="45939"/>
                  </a:cubicBezTo>
                  <a:cubicBezTo>
                    <a:pt x="17990" y="45850"/>
                    <a:pt x="17752" y="45807"/>
                    <a:pt x="17459" y="45807"/>
                  </a:cubicBezTo>
                  <a:close/>
                  <a:moveTo>
                    <a:pt x="7827" y="45539"/>
                  </a:moveTo>
                  <a:cubicBezTo>
                    <a:pt x="7679" y="45539"/>
                    <a:pt x="7532" y="45606"/>
                    <a:pt x="7436" y="45734"/>
                  </a:cubicBezTo>
                  <a:cubicBezTo>
                    <a:pt x="7273" y="45949"/>
                    <a:pt x="7317" y="46256"/>
                    <a:pt x="7534" y="46418"/>
                  </a:cubicBezTo>
                  <a:cubicBezTo>
                    <a:pt x="8086" y="46833"/>
                    <a:pt x="8661" y="47198"/>
                    <a:pt x="9243" y="47506"/>
                  </a:cubicBezTo>
                  <a:cubicBezTo>
                    <a:pt x="9316" y="47544"/>
                    <a:pt x="9395" y="47562"/>
                    <a:pt x="9472" y="47562"/>
                  </a:cubicBezTo>
                  <a:cubicBezTo>
                    <a:pt x="9645" y="47562"/>
                    <a:pt x="9816" y="47469"/>
                    <a:pt x="9904" y="47302"/>
                  </a:cubicBezTo>
                  <a:cubicBezTo>
                    <a:pt x="10029" y="47064"/>
                    <a:pt x="9937" y="46768"/>
                    <a:pt x="9699" y="46643"/>
                  </a:cubicBezTo>
                  <a:cubicBezTo>
                    <a:pt x="9164" y="46360"/>
                    <a:pt x="8632" y="46020"/>
                    <a:pt x="8120" y="45637"/>
                  </a:cubicBezTo>
                  <a:cubicBezTo>
                    <a:pt x="8032" y="45571"/>
                    <a:pt x="7929" y="45539"/>
                    <a:pt x="7827" y="45539"/>
                  </a:cubicBezTo>
                  <a:close/>
                  <a:moveTo>
                    <a:pt x="16997" y="47181"/>
                  </a:moveTo>
                  <a:cubicBezTo>
                    <a:pt x="16930" y="47181"/>
                    <a:pt x="16861" y="47195"/>
                    <a:pt x="16797" y="47225"/>
                  </a:cubicBezTo>
                  <a:cubicBezTo>
                    <a:pt x="16296" y="47454"/>
                    <a:pt x="15696" y="47619"/>
                    <a:pt x="15058" y="47706"/>
                  </a:cubicBezTo>
                  <a:cubicBezTo>
                    <a:pt x="14792" y="47742"/>
                    <a:pt x="14604" y="47988"/>
                    <a:pt x="14642" y="48254"/>
                  </a:cubicBezTo>
                  <a:cubicBezTo>
                    <a:pt x="14673" y="48500"/>
                    <a:pt x="14883" y="48678"/>
                    <a:pt x="15123" y="48678"/>
                  </a:cubicBezTo>
                  <a:cubicBezTo>
                    <a:pt x="15146" y="48678"/>
                    <a:pt x="15167" y="48676"/>
                    <a:pt x="15190" y="48673"/>
                  </a:cubicBezTo>
                  <a:cubicBezTo>
                    <a:pt x="15921" y="48575"/>
                    <a:pt x="16617" y="48380"/>
                    <a:pt x="17203" y="48113"/>
                  </a:cubicBezTo>
                  <a:cubicBezTo>
                    <a:pt x="17447" y="48000"/>
                    <a:pt x="17555" y="47710"/>
                    <a:pt x="17443" y="47467"/>
                  </a:cubicBezTo>
                  <a:cubicBezTo>
                    <a:pt x="17359" y="47286"/>
                    <a:pt x="17181" y="47181"/>
                    <a:pt x="16997" y="47181"/>
                  </a:cubicBezTo>
                  <a:close/>
                  <a:moveTo>
                    <a:pt x="14175" y="46584"/>
                  </a:moveTo>
                  <a:cubicBezTo>
                    <a:pt x="14121" y="46584"/>
                    <a:pt x="14067" y="46593"/>
                    <a:pt x="14014" y="46612"/>
                  </a:cubicBezTo>
                  <a:cubicBezTo>
                    <a:pt x="13395" y="46833"/>
                    <a:pt x="12772" y="47087"/>
                    <a:pt x="12163" y="47367"/>
                  </a:cubicBezTo>
                  <a:cubicBezTo>
                    <a:pt x="12086" y="47402"/>
                    <a:pt x="12024" y="47456"/>
                    <a:pt x="11976" y="47521"/>
                  </a:cubicBezTo>
                  <a:cubicBezTo>
                    <a:pt x="11788" y="47473"/>
                    <a:pt x="11600" y="47421"/>
                    <a:pt x="11413" y="47362"/>
                  </a:cubicBezTo>
                  <a:cubicBezTo>
                    <a:pt x="11365" y="47348"/>
                    <a:pt x="11317" y="47340"/>
                    <a:pt x="11269" y="47340"/>
                  </a:cubicBezTo>
                  <a:cubicBezTo>
                    <a:pt x="11062" y="47340"/>
                    <a:pt x="10868" y="47473"/>
                    <a:pt x="10802" y="47683"/>
                  </a:cubicBezTo>
                  <a:cubicBezTo>
                    <a:pt x="10721" y="47940"/>
                    <a:pt x="10865" y="48215"/>
                    <a:pt x="11121" y="48294"/>
                  </a:cubicBezTo>
                  <a:cubicBezTo>
                    <a:pt x="11784" y="48503"/>
                    <a:pt x="12461" y="48640"/>
                    <a:pt x="13130" y="48707"/>
                  </a:cubicBezTo>
                  <a:cubicBezTo>
                    <a:pt x="13147" y="48707"/>
                    <a:pt x="13162" y="48709"/>
                    <a:pt x="13178" y="48709"/>
                  </a:cubicBezTo>
                  <a:cubicBezTo>
                    <a:pt x="13426" y="48709"/>
                    <a:pt x="13639" y="48521"/>
                    <a:pt x="13664" y="48269"/>
                  </a:cubicBezTo>
                  <a:cubicBezTo>
                    <a:pt x="13679" y="48104"/>
                    <a:pt x="13614" y="47952"/>
                    <a:pt x="13499" y="47852"/>
                  </a:cubicBezTo>
                  <a:cubicBezTo>
                    <a:pt x="13779" y="47740"/>
                    <a:pt x="14060" y="47633"/>
                    <a:pt x="14341" y="47533"/>
                  </a:cubicBezTo>
                  <a:cubicBezTo>
                    <a:pt x="14596" y="47444"/>
                    <a:pt x="14727" y="47164"/>
                    <a:pt x="14637" y="46910"/>
                  </a:cubicBezTo>
                  <a:cubicBezTo>
                    <a:pt x="14567" y="46709"/>
                    <a:pt x="14375" y="46584"/>
                    <a:pt x="14175" y="46584"/>
                  </a:cubicBezTo>
                  <a:close/>
                  <a:moveTo>
                    <a:pt x="10633" y="48221"/>
                  </a:moveTo>
                  <a:cubicBezTo>
                    <a:pt x="10549" y="48221"/>
                    <a:pt x="10464" y="48243"/>
                    <a:pt x="10387" y="48288"/>
                  </a:cubicBezTo>
                  <a:cubicBezTo>
                    <a:pt x="9793" y="48632"/>
                    <a:pt x="9226" y="49001"/>
                    <a:pt x="8707" y="49384"/>
                  </a:cubicBezTo>
                  <a:cubicBezTo>
                    <a:pt x="8491" y="49545"/>
                    <a:pt x="8445" y="49851"/>
                    <a:pt x="8605" y="50068"/>
                  </a:cubicBezTo>
                  <a:cubicBezTo>
                    <a:pt x="8701" y="50197"/>
                    <a:pt x="8849" y="50266"/>
                    <a:pt x="8997" y="50266"/>
                  </a:cubicBezTo>
                  <a:cubicBezTo>
                    <a:pt x="9099" y="50266"/>
                    <a:pt x="9199" y="50235"/>
                    <a:pt x="9287" y="50170"/>
                  </a:cubicBezTo>
                  <a:cubicBezTo>
                    <a:pt x="9779" y="49809"/>
                    <a:pt x="10312" y="49459"/>
                    <a:pt x="10877" y="49130"/>
                  </a:cubicBezTo>
                  <a:cubicBezTo>
                    <a:pt x="11111" y="48994"/>
                    <a:pt x="11190" y="48696"/>
                    <a:pt x="11054" y="48463"/>
                  </a:cubicBezTo>
                  <a:cubicBezTo>
                    <a:pt x="10964" y="48307"/>
                    <a:pt x="10800" y="48221"/>
                    <a:pt x="10633" y="48221"/>
                  </a:cubicBezTo>
                  <a:close/>
                  <a:moveTo>
                    <a:pt x="7507" y="50550"/>
                  </a:moveTo>
                  <a:cubicBezTo>
                    <a:pt x="7384" y="50550"/>
                    <a:pt x="7260" y="50596"/>
                    <a:pt x="7165" y="50689"/>
                  </a:cubicBezTo>
                  <a:cubicBezTo>
                    <a:pt x="6656" y="51185"/>
                    <a:pt x="6210" y="51704"/>
                    <a:pt x="5837" y="52236"/>
                  </a:cubicBezTo>
                  <a:cubicBezTo>
                    <a:pt x="5681" y="52454"/>
                    <a:pt x="5735" y="52761"/>
                    <a:pt x="5954" y="52915"/>
                  </a:cubicBezTo>
                  <a:cubicBezTo>
                    <a:pt x="6039" y="52976"/>
                    <a:pt x="6139" y="53005"/>
                    <a:pt x="6235" y="53005"/>
                  </a:cubicBezTo>
                  <a:cubicBezTo>
                    <a:pt x="6387" y="53005"/>
                    <a:pt x="6540" y="52932"/>
                    <a:pt x="6633" y="52798"/>
                  </a:cubicBezTo>
                  <a:cubicBezTo>
                    <a:pt x="6973" y="52317"/>
                    <a:pt x="7382" y="51842"/>
                    <a:pt x="7849" y="51387"/>
                  </a:cubicBezTo>
                  <a:cubicBezTo>
                    <a:pt x="8040" y="51198"/>
                    <a:pt x="8044" y="50889"/>
                    <a:pt x="7855" y="50695"/>
                  </a:cubicBezTo>
                  <a:cubicBezTo>
                    <a:pt x="7761" y="50599"/>
                    <a:pt x="7634" y="50550"/>
                    <a:pt x="7507" y="50550"/>
                  </a:cubicBezTo>
                  <a:close/>
                  <a:moveTo>
                    <a:pt x="5304" y="53738"/>
                  </a:moveTo>
                  <a:cubicBezTo>
                    <a:pt x="5108" y="53738"/>
                    <a:pt x="4926" y="53856"/>
                    <a:pt x="4851" y="54049"/>
                  </a:cubicBezTo>
                  <a:cubicBezTo>
                    <a:pt x="4593" y="54708"/>
                    <a:pt x="4432" y="55391"/>
                    <a:pt x="4374" y="56075"/>
                  </a:cubicBezTo>
                  <a:cubicBezTo>
                    <a:pt x="4351" y="56344"/>
                    <a:pt x="4549" y="56579"/>
                    <a:pt x="4818" y="56602"/>
                  </a:cubicBezTo>
                  <a:cubicBezTo>
                    <a:pt x="4832" y="56604"/>
                    <a:pt x="4847" y="56604"/>
                    <a:pt x="4862" y="56604"/>
                  </a:cubicBezTo>
                  <a:cubicBezTo>
                    <a:pt x="5112" y="56604"/>
                    <a:pt x="5324" y="56413"/>
                    <a:pt x="5345" y="56158"/>
                  </a:cubicBezTo>
                  <a:cubicBezTo>
                    <a:pt x="5397" y="55566"/>
                    <a:pt x="5535" y="54977"/>
                    <a:pt x="5760" y="54405"/>
                  </a:cubicBezTo>
                  <a:cubicBezTo>
                    <a:pt x="5858" y="54153"/>
                    <a:pt x="5735" y="53870"/>
                    <a:pt x="5483" y="53772"/>
                  </a:cubicBezTo>
                  <a:cubicBezTo>
                    <a:pt x="5424" y="53749"/>
                    <a:pt x="5363" y="53738"/>
                    <a:pt x="5304" y="53738"/>
                  </a:cubicBezTo>
                  <a:close/>
                  <a:moveTo>
                    <a:pt x="4970" y="57571"/>
                  </a:moveTo>
                  <a:cubicBezTo>
                    <a:pt x="4940" y="57571"/>
                    <a:pt x="4909" y="57574"/>
                    <a:pt x="4878" y="57580"/>
                  </a:cubicBezTo>
                  <a:cubicBezTo>
                    <a:pt x="4614" y="57632"/>
                    <a:pt x="4443" y="57888"/>
                    <a:pt x="4495" y="58153"/>
                  </a:cubicBezTo>
                  <a:cubicBezTo>
                    <a:pt x="4622" y="58799"/>
                    <a:pt x="4837" y="59458"/>
                    <a:pt x="5131" y="60112"/>
                  </a:cubicBezTo>
                  <a:cubicBezTo>
                    <a:pt x="5212" y="60292"/>
                    <a:pt x="5389" y="60400"/>
                    <a:pt x="5577" y="60400"/>
                  </a:cubicBezTo>
                  <a:cubicBezTo>
                    <a:pt x="5643" y="60400"/>
                    <a:pt x="5712" y="60386"/>
                    <a:pt x="5777" y="60356"/>
                  </a:cubicBezTo>
                  <a:cubicBezTo>
                    <a:pt x="6023" y="60246"/>
                    <a:pt x="6131" y="59956"/>
                    <a:pt x="6021" y="59710"/>
                  </a:cubicBezTo>
                  <a:cubicBezTo>
                    <a:pt x="5756" y="59124"/>
                    <a:pt x="5564" y="58537"/>
                    <a:pt x="5452" y="57963"/>
                  </a:cubicBezTo>
                  <a:cubicBezTo>
                    <a:pt x="5406" y="57730"/>
                    <a:pt x="5198" y="57571"/>
                    <a:pt x="4970" y="57571"/>
                  </a:cubicBezTo>
                  <a:close/>
                  <a:moveTo>
                    <a:pt x="6527" y="61125"/>
                  </a:moveTo>
                  <a:cubicBezTo>
                    <a:pt x="6433" y="61125"/>
                    <a:pt x="6339" y="61152"/>
                    <a:pt x="6256" y="61207"/>
                  </a:cubicBezTo>
                  <a:cubicBezTo>
                    <a:pt x="6033" y="61357"/>
                    <a:pt x="5971" y="61659"/>
                    <a:pt x="6121" y="61884"/>
                  </a:cubicBezTo>
                  <a:cubicBezTo>
                    <a:pt x="6471" y="62409"/>
                    <a:pt x="6883" y="62947"/>
                    <a:pt x="7342" y="63481"/>
                  </a:cubicBezTo>
                  <a:cubicBezTo>
                    <a:pt x="7438" y="63593"/>
                    <a:pt x="7576" y="63652"/>
                    <a:pt x="7713" y="63652"/>
                  </a:cubicBezTo>
                  <a:cubicBezTo>
                    <a:pt x="7826" y="63652"/>
                    <a:pt x="7938" y="63614"/>
                    <a:pt x="8030" y="63535"/>
                  </a:cubicBezTo>
                  <a:cubicBezTo>
                    <a:pt x="8234" y="63358"/>
                    <a:pt x="8259" y="63051"/>
                    <a:pt x="8082" y="62845"/>
                  </a:cubicBezTo>
                  <a:cubicBezTo>
                    <a:pt x="7648" y="62341"/>
                    <a:pt x="7263" y="61836"/>
                    <a:pt x="6934" y="61342"/>
                  </a:cubicBezTo>
                  <a:cubicBezTo>
                    <a:pt x="6839" y="61201"/>
                    <a:pt x="6684" y="61125"/>
                    <a:pt x="6527" y="61125"/>
                  </a:cubicBezTo>
                  <a:close/>
                  <a:moveTo>
                    <a:pt x="9066" y="64079"/>
                  </a:moveTo>
                  <a:cubicBezTo>
                    <a:pt x="8931" y="64079"/>
                    <a:pt x="8797" y="64134"/>
                    <a:pt x="8701" y="64244"/>
                  </a:cubicBezTo>
                  <a:cubicBezTo>
                    <a:pt x="8524" y="64448"/>
                    <a:pt x="8545" y="64756"/>
                    <a:pt x="8747" y="64934"/>
                  </a:cubicBezTo>
                  <a:cubicBezTo>
                    <a:pt x="9256" y="65378"/>
                    <a:pt x="9814" y="65780"/>
                    <a:pt x="10408" y="66124"/>
                  </a:cubicBezTo>
                  <a:cubicBezTo>
                    <a:pt x="10485" y="66170"/>
                    <a:pt x="10569" y="66190"/>
                    <a:pt x="10652" y="66190"/>
                  </a:cubicBezTo>
                  <a:cubicBezTo>
                    <a:pt x="10821" y="66190"/>
                    <a:pt x="10983" y="66103"/>
                    <a:pt x="11075" y="65947"/>
                  </a:cubicBezTo>
                  <a:cubicBezTo>
                    <a:pt x="11211" y="65713"/>
                    <a:pt x="11131" y="65415"/>
                    <a:pt x="10898" y="65280"/>
                  </a:cubicBezTo>
                  <a:cubicBezTo>
                    <a:pt x="10358" y="64967"/>
                    <a:pt x="9852" y="64602"/>
                    <a:pt x="9389" y="64200"/>
                  </a:cubicBezTo>
                  <a:cubicBezTo>
                    <a:pt x="9296" y="64119"/>
                    <a:pt x="9181" y="64079"/>
                    <a:pt x="9066" y="64079"/>
                  </a:cubicBezTo>
                  <a:close/>
                  <a:moveTo>
                    <a:pt x="12417" y="66041"/>
                  </a:moveTo>
                  <a:cubicBezTo>
                    <a:pt x="12220" y="66041"/>
                    <a:pt x="12032" y="66163"/>
                    <a:pt x="11957" y="66359"/>
                  </a:cubicBezTo>
                  <a:cubicBezTo>
                    <a:pt x="11865" y="66612"/>
                    <a:pt x="11992" y="66893"/>
                    <a:pt x="12247" y="66987"/>
                  </a:cubicBezTo>
                  <a:cubicBezTo>
                    <a:pt x="12849" y="67212"/>
                    <a:pt x="13499" y="67402"/>
                    <a:pt x="14183" y="67554"/>
                  </a:cubicBezTo>
                  <a:cubicBezTo>
                    <a:pt x="14216" y="67562"/>
                    <a:pt x="14254" y="67566"/>
                    <a:pt x="14287" y="67566"/>
                  </a:cubicBezTo>
                  <a:cubicBezTo>
                    <a:pt x="14512" y="67566"/>
                    <a:pt x="14714" y="67410"/>
                    <a:pt x="14764" y="67183"/>
                  </a:cubicBezTo>
                  <a:cubicBezTo>
                    <a:pt x="14823" y="66920"/>
                    <a:pt x="14656" y="66659"/>
                    <a:pt x="14393" y="66601"/>
                  </a:cubicBezTo>
                  <a:cubicBezTo>
                    <a:pt x="13756" y="66459"/>
                    <a:pt x="13147" y="66280"/>
                    <a:pt x="12584" y="66072"/>
                  </a:cubicBezTo>
                  <a:cubicBezTo>
                    <a:pt x="12529" y="66051"/>
                    <a:pt x="12473" y="66041"/>
                    <a:pt x="12417" y="66041"/>
                  </a:cubicBezTo>
                  <a:close/>
                  <a:moveTo>
                    <a:pt x="31813" y="66528"/>
                  </a:moveTo>
                  <a:cubicBezTo>
                    <a:pt x="31544" y="66528"/>
                    <a:pt x="31325" y="66745"/>
                    <a:pt x="31325" y="67014"/>
                  </a:cubicBezTo>
                  <a:cubicBezTo>
                    <a:pt x="31323" y="67283"/>
                    <a:pt x="31539" y="67504"/>
                    <a:pt x="31808" y="67504"/>
                  </a:cubicBezTo>
                  <a:cubicBezTo>
                    <a:pt x="32461" y="67510"/>
                    <a:pt x="33103" y="67531"/>
                    <a:pt x="33726" y="67577"/>
                  </a:cubicBezTo>
                  <a:cubicBezTo>
                    <a:pt x="33738" y="67579"/>
                    <a:pt x="33751" y="67579"/>
                    <a:pt x="33763" y="67579"/>
                  </a:cubicBezTo>
                  <a:cubicBezTo>
                    <a:pt x="34016" y="67579"/>
                    <a:pt x="34230" y="67383"/>
                    <a:pt x="34249" y="67126"/>
                  </a:cubicBezTo>
                  <a:cubicBezTo>
                    <a:pt x="34270" y="66857"/>
                    <a:pt x="34068" y="66624"/>
                    <a:pt x="33799" y="66603"/>
                  </a:cubicBezTo>
                  <a:cubicBezTo>
                    <a:pt x="33180" y="66557"/>
                    <a:pt x="32532" y="66534"/>
                    <a:pt x="31817" y="66528"/>
                  </a:cubicBezTo>
                  <a:close/>
                  <a:moveTo>
                    <a:pt x="29900" y="66555"/>
                  </a:moveTo>
                  <a:cubicBezTo>
                    <a:pt x="29881" y="66555"/>
                    <a:pt x="29862" y="66557"/>
                    <a:pt x="29843" y="66559"/>
                  </a:cubicBezTo>
                  <a:cubicBezTo>
                    <a:pt x="29195" y="66582"/>
                    <a:pt x="28538" y="66618"/>
                    <a:pt x="27879" y="66657"/>
                  </a:cubicBezTo>
                  <a:cubicBezTo>
                    <a:pt x="27610" y="66674"/>
                    <a:pt x="27406" y="66903"/>
                    <a:pt x="27421" y="67174"/>
                  </a:cubicBezTo>
                  <a:cubicBezTo>
                    <a:pt x="27437" y="67433"/>
                    <a:pt x="27652" y="67633"/>
                    <a:pt x="27908" y="67633"/>
                  </a:cubicBezTo>
                  <a:cubicBezTo>
                    <a:pt x="27919" y="67633"/>
                    <a:pt x="27927" y="67633"/>
                    <a:pt x="27938" y="67631"/>
                  </a:cubicBezTo>
                  <a:cubicBezTo>
                    <a:pt x="28590" y="67593"/>
                    <a:pt x="29236" y="67558"/>
                    <a:pt x="29878" y="67535"/>
                  </a:cubicBezTo>
                  <a:cubicBezTo>
                    <a:pt x="30147" y="67527"/>
                    <a:pt x="30358" y="67299"/>
                    <a:pt x="30349" y="67030"/>
                  </a:cubicBezTo>
                  <a:cubicBezTo>
                    <a:pt x="30340" y="66781"/>
                    <a:pt x="30142" y="66555"/>
                    <a:pt x="29900" y="66555"/>
                  </a:cubicBezTo>
                  <a:close/>
                  <a:moveTo>
                    <a:pt x="25946" y="66784"/>
                  </a:moveTo>
                  <a:cubicBezTo>
                    <a:pt x="25940" y="66784"/>
                    <a:pt x="25933" y="66784"/>
                    <a:pt x="25926" y="66785"/>
                  </a:cubicBezTo>
                  <a:lnTo>
                    <a:pt x="23979" y="66918"/>
                  </a:lnTo>
                  <a:cubicBezTo>
                    <a:pt x="23711" y="66935"/>
                    <a:pt x="23506" y="67166"/>
                    <a:pt x="23525" y="67435"/>
                  </a:cubicBezTo>
                  <a:cubicBezTo>
                    <a:pt x="23542" y="67693"/>
                    <a:pt x="23756" y="67893"/>
                    <a:pt x="24011" y="67893"/>
                  </a:cubicBezTo>
                  <a:cubicBezTo>
                    <a:pt x="24021" y="67893"/>
                    <a:pt x="24032" y="67891"/>
                    <a:pt x="24042" y="67891"/>
                  </a:cubicBezTo>
                  <a:lnTo>
                    <a:pt x="25993" y="67760"/>
                  </a:lnTo>
                  <a:cubicBezTo>
                    <a:pt x="26262" y="67741"/>
                    <a:pt x="26464" y="67508"/>
                    <a:pt x="26445" y="67239"/>
                  </a:cubicBezTo>
                  <a:cubicBezTo>
                    <a:pt x="26427" y="66977"/>
                    <a:pt x="26199" y="66784"/>
                    <a:pt x="25946" y="66784"/>
                  </a:cubicBezTo>
                  <a:close/>
                  <a:moveTo>
                    <a:pt x="16213" y="66908"/>
                  </a:moveTo>
                  <a:cubicBezTo>
                    <a:pt x="15970" y="66908"/>
                    <a:pt x="15756" y="67091"/>
                    <a:pt x="15727" y="67341"/>
                  </a:cubicBezTo>
                  <a:cubicBezTo>
                    <a:pt x="15696" y="67610"/>
                    <a:pt x="15888" y="67852"/>
                    <a:pt x="16157" y="67883"/>
                  </a:cubicBezTo>
                  <a:cubicBezTo>
                    <a:pt x="16776" y="67954"/>
                    <a:pt x="17443" y="68006"/>
                    <a:pt x="18139" y="68033"/>
                  </a:cubicBezTo>
                  <a:cubicBezTo>
                    <a:pt x="18145" y="68035"/>
                    <a:pt x="18154" y="68035"/>
                    <a:pt x="18160" y="68035"/>
                  </a:cubicBezTo>
                  <a:cubicBezTo>
                    <a:pt x="18420" y="68035"/>
                    <a:pt x="18635" y="67829"/>
                    <a:pt x="18648" y="67566"/>
                  </a:cubicBezTo>
                  <a:cubicBezTo>
                    <a:pt x="18658" y="67297"/>
                    <a:pt x="18450" y="67070"/>
                    <a:pt x="18179" y="67058"/>
                  </a:cubicBezTo>
                  <a:cubicBezTo>
                    <a:pt x="17505" y="67030"/>
                    <a:pt x="16863" y="66983"/>
                    <a:pt x="16269" y="66912"/>
                  </a:cubicBezTo>
                  <a:cubicBezTo>
                    <a:pt x="16250" y="66909"/>
                    <a:pt x="16231" y="66908"/>
                    <a:pt x="16213" y="66908"/>
                  </a:cubicBezTo>
                  <a:close/>
                  <a:moveTo>
                    <a:pt x="22065" y="67026"/>
                  </a:moveTo>
                  <a:cubicBezTo>
                    <a:pt x="22056" y="67026"/>
                    <a:pt x="22048" y="67026"/>
                    <a:pt x="22039" y="67026"/>
                  </a:cubicBezTo>
                  <a:cubicBezTo>
                    <a:pt x="21391" y="67055"/>
                    <a:pt x="20742" y="67076"/>
                    <a:pt x="20105" y="67085"/>
                  </a:cubicBezTo>
                  <a:cubicBezTo>
                    <a:pt x="19836" y="67087"/>
                    <a:pt x="19619" y="67308"/>
                    <a:pt x="19621" y="67577"/>
                  </a:cubicBezTo>
                  <a:cubicBezTo>
                    <a:pt x="19625" y="67845"/>
                    <a:pt x="19844" y="68060"/>
                    <a:pt x="20111" y="68060"/>
                  </a:cubicBezTo>
                  <a:lnTo>
                    <a:pt x="20115" y="68060"/>
                  </a:lnTo>
                  <a:cubicBezTo>
                    <a:pt x="20765" y="68054"/>
                    <a:pt x="21422" y="68031"/>
                    <a:pt x="22083" y="68002"/>
                  </a:cubicBezTo>
                  <a:cubicBezTo>
                    <a:pt x="22354" y="67989"/>
                    <a:pt x="22560" y="67762"/>
                    <a:pt x="22548" y="67491"/>
                  </a:cubicBezTo>
                  <a:cubicBezTo>
                    <a:pt x="22535" y="67231"/>
                    <a:pt x="22317" y="67026"/>
                    <a:pt x="22065" y="67026"/>
                  </a:cubicBezTo>
                  <a:close/>
                  <a:moveTo>
                    <a:pt x="35698" y="66834"/>
                  </a:moveTo>
                  <a:cubicBezTo>
                    <a:pt x="35462" y="66834"/>
                    <a:pt x="35261" y="67000"/>
                    <a:pt x="35220" y="67239"/>
                  </a:cubicBezTo>
                  <a:cubicBezTo>
                    <a:pt x="35175" y="67504"/>
                    <a:pt x="35354" y="67756"/>
                    <a:pt x="35619" y="67802"/>
                  </a:cubicBezTo>
                  <a:cubicBezTo>
                    <a:pt x="36275" y="67914"/>
                    <a:pt x="36890" y="68062"/>
                    <a:pt x="37447" y="68242"/>
                  </a:cubicBezTo>
                  <a:cubicBezTo>
                    <a:pt x="37497" y="68258"/>
                    <a:pt x="37547" y="68267"/>
                    <a:pt x="37597" y="68267"/>
                  </a:cubicBezTo>
                  <a:cubicBezTo>
                    <a:pt x="37803" y="68267"/>
                    <a:pt x="37995" y="68133"/>
                    <a:pt x="38061" y="67927"/>
                  </a:cubicBezTo>
                  <a:cubicBezTo>
                    <a:pt x="38145" y="67670"/>
                    <a:pt x="38003" y="67395"/>
                    <a:pt x="37747" y="67312"/>
                  </a:cubicBezTo>
                  <a:cubicBezTo>
                    <a:pt x="37146" y="67120"/>
                    <a:pt x="36486" y="66960"/>
                    <a:pt x="35783" y="66841"/>
                  </a:cubicBezTo>
                  <a:cubicBezTo>
                    <a:pt x="35754" y="66836"/>
                    <a:pt x="35726" y="66834"/>
                    <a:pt x="35698" y="66834"/>
                  </a:cubicBezTo>
                  <a:close/>
                  <a:moveTo>
                    <a:pt x="39394" y="68047"/>
                  </a:moveTo>
                  <a:cubicBezTo>
                    <a:pt x="39221" y="68047"/>
                    <a:pt x="39053" y="68139"/>
                    <a:pt x="38964" y="68302"/>
                  </a:cubicBezTo>
                  <a:cubicBezTo>
                    <a:pt x="38835" y="68540"/>
                    <a:pt x="38922" y="68836"/>
                    <a:pt x="39160" y="68965"/>
                  </a:cubicBezTo>
                  <a:cubicBezTo>
                    <a:pt x="39708" y="69261"/>
                    <a:pt x="40215" y="69615"/>
                    <a:pt x="40665" y="70011"/>
                  </a:cubicBezTo>
                  <a:cubicBezTo>
                    <a:pt x="40759" y="70095"/>
                    <a:pt x="40873" y="70134"/>
                    <a:pt x="40988" y="70134"/>
                  </a:cubicBezTo>
                  <a:cubicBezTo>
                    <a:pt x="41123" y="70134"/>
                    <a:pt x="41257" y="70080"/>
                    <a:pt x="41355" y="69969"/>
                  </a:cubicBezTo>
                  <a:cubicBezTo>
                    <a:pt x="41532" y="69767"/>
                    <a:pt x="41513" y="69459"/>
                    <a:pt x="41311" y="69282"/>
                  </a:cubicBezTo>
                  <a:cubicBezTo>
                    <a:pt x="40807" y="68833"/>
                    <a:pt x="40240" y="68440"/>
                    <a:pt x="39625" y="68106"/>
                  </a:cubicBezTo>
                  <a:cubicBezTo>
                    <a:pt x="39552" y="68066"/>
                    <a:pt x="39472" y="68047"/>
                    <a:pt x="39394" y="68047"/>
                  </a:cubicBezTo>
                  <a:close/>
                  <a:moveTo>
                    <a:pt x="42286" y="70607"/>
                  </a:moveTo>
                  <a:cubicBezTo>
                    <a:pt x="42188" y="70607"/>
                    <a:pt x="42090" y="70636"/>
                    <a:pt x="42005" y="70697"/>
                  </a:cubicBezTo>
                  <a:cubicBezTo>
                    <a:pt x="41784" y="70853"/>
                    <a:pt x="41732" y="71158"/>
                    <a:pt x="41888" y="71378"/>
                  </a:cubicBezTo>
                  <a:cubicBezTo>
                    <a:pt x="42232" y="71860"/>
                    <a:pt x="42539" y="72402"/>
                    <a:pt x="42803" y="72988"/>
                  </a:cubicBezTo>
                  <a:cubicBezTo>
                    <a:pt x="42885" y="73169"/>
                    <a:pt x="43062" y="73275"/>
                    <a:pt x="43247" y="73275"/>
                  </a:cubicBezTo>
                  <a:cubicBezTo>
                    <a:pt x="43316" y="73275"/>
                    <a:pt x="43383" y="73261"/>
                    <a:pt x="43447" y="73231"/>
                  </a:cubicBezTo>
                  <a:cubicBezTo>
                    <a:pt x="43693" y="73121"/>
                    <a:pt x="43804" y="72833"/>
                    <a:pt x="43693" y="72587"/>
                  </a:cubicBezTo>
                  <a:cubicBezTo>
                    <a:pt x="43404" y="71943"/>
                    <a:pt x="43064" y="71345"/>
                    <a:pt x="42685" y="70812"/>
                  </a:cubicBezTo>
                  <a:cubicBezTo>
                    <a:pt x="42589" y="70678"/>
                    <a:pt x="42438" y="70607"/>
                    <a:pt x="42286" y="70607"/>
                  </a:cubicBezTo>
                  <a:close/>
                  <a:moveTo>
                    <a:pt x="43903" y="74134"/>
                  </a:moveTo>
                  <a:cubicBezTo>
                    <a:pt x="43860" y="74134"/>
                    <a:pt x="43816" y="74139"/>
                    <a:pt x="43773" y="74151"/>
                  </a:cubicBezTo>
                  <a:cubicBezTo>
                    <a:pt x="43514" y="74224"/>
                    <a:pt x="43362" y="74493"/>
                    <a:pt x="43435" y="74753"/>
                  </a:cubicBezTo>
                  <a:cubicBezTo>
                    <a:pt x="43593" y="75330"/>
                    <a:pt x="43727" y="75954"/>
                    <a:pt x="43831" y="76604"/>
                  </a:cubicBezTo>
                  <a:cubicBezTo>
                    <a:pt x="43868" y="76844"/>
                    <a:pt x="44077" y="77017"/>
                    <a:pt x="44312" y="77017"/>
                  </a:cubicBezTo>
                  <a:cubicBezTo>
                    <a:pt x="44337" y="77017"/>
                    <a:pt x="44362" y="77015"/>
                    <a:pt x="44390" y="77010"/>
                  </a:cubicBezTo>
                  <a:cubicBezTo>
                    <a:pt x="44654" y="76969"/>
                    <a:pt x="44838" y="76719"/>
                    <a:pt x="44796" y="76452"/>
                  </a:cubicBezTo>
                  <a:cubicBezTo>
                    <a:pt x="44688" y="75766"/>
                    <a:pt x="44544" y="75105"/>
                    <a:pt x="44375" y="74493"/>
                  </a:cubicBezTo>
                  <a:cubicBezTo>
                    <a:pt x="44314" y="74275"/>
                    <a:pt x="44120" y="74134"/>
                    <a:pt x="43903" y="74134"/>
                  </a:cubicBezTo>
                  <a:close/>
                  <a:moveTo>
                    <a:pt x="44527" y="77977"/>
                  </a:moveTo>
                  <a:cubicBezTo>
                    <a:pt x="44518" y="77977"/>
                    <a:pt x="44509" y="77977"/>
                    <a:pt x="44500" y="77978"/>
                  </a:cubicBezTo>
                  <a:cubicBezTo>
                    <a:pt x="44231" y="77996"/>
                    <a:pt x="44029" y="78230"/>
                    <a:pt x="44048" y="78499"/>
                  </a:cubicBezTo>
                  <a:lnTo>
                    <a:pt x="44056" y="78624"/>
                  </a:lnTo>
                  <a:cubicBezTo>
                    <a:pt x="44073" y="78882"/>
                    <a:pt x="44287" y="79078"/>
                    <a:pt x="44542" y="79078"/>
                  </a:cubicBezTo>
                  <a:lnTo>
                    <a:pt x="44577" y="79078"/>
                  </a:lnTo>
                  <a:cubicBezTo>
                    <a:pt x="44846" y="79059"/>
                    <a:pt x="45048" y="78826"/>
                    <a:pt x="45029" y="78557"/>
                  </a:cubicBezTo>
                  <a:lnTo>
                    <a:pt x="45021" y="78432"/>
                  </a:lnTo>
                  <a:cubicBezTo>
                    <a:pt x="45003" y="78172"/>
                    <a:pt x="44777" y="77977"/>
                    <a:pt x="44527" y="7797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g2c8765b67e8_0_161"/>
            <p:cNvGrpSpPr/>
            <p:nvPr/>
          </p:nvGrpSpPr>
          <p:grpSpPr>
            <a:xfrm flipH="1" rot="-5400000">
              <a:off x="3207416" y="868184"/>
              <a:ext cx="215432" cy="230712"/>
              <a:chOff x="6250169" y="1854908"/>
              <a:chExt cx="209789" cy="224669"/>
            </a:xfrm>
          </p:grpSpPr>
          <p:sp>
            <p:nvSpPr>
              <p:cNvPr id="124" name="Google Shape;124;g2c8765b67e8_0_161"/>
              <p:cNvSpPr/>
              <p:nvPr/>
            </p:nvSpPr>
            <p:spPr>
              <a:xfrm>
                <a:off x="6250169" y="1854908"/>
                <a:ext cx="209789" cy="224669"/>
              </a:xfrm>
              <a:custGeom>
                <a:rect b="b" l="l" r="r" t="t"/>
                <a:pathLst>
                  <a:path extrusionOk="0" h="24601" w="22978">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c8765b67e8_0_161"/>
              <p:cNvSpPr/>
              <p:nvPr/>
            </p:nvSpPr>
            <p:spPr>
              <a:xfrm>
                <a:off x="6306951" y="1981907"/>
                <a:ext cx="61774" cy="79763"/>
              </a:xfrm>
              <a:custGeom>
                <a:rect b="b" l="l" r="r" t="t"/>
                <a:pathLst>
                  <a:path extrusionOk="0" h="8734" w="6766">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127" name="Shape 127"/>
        <p:cNvGrpSpPr/>
        <p:nvPr/>
      </p:nvGrpSpPr>
      <p:grpSpPr>
        <a:xfrm>
          <a:off x="0" y="0"/>
          <a:ext cx="0" cy="0"/>
          <a:chOff x="0" y="0"/>
          <a:chExt cx="0" cy="0"/>
        </a:xfrm>
      </p:grpSpPr>
      <p:sp>
        <p:nvSpPr>
          <p:cNvPr id="128" name="Google Shape;128;g2c8765b67e8_0_5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c8765b67e8_0_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30" name="Google Shape;130;g2c8765b67e8_0_54"/>
          <p:cNvSpPr txBox="1"/>
          <p:nvPr>
            <p:ph idx="1" type="body"/>
          </p:nvPr>
        </p:nvSpPr>
        <p:spPr>
          <a:xfrm>
            <a:off x="1697550" y="2282088"/>
            <a:ext cx="5748900" cy="829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200">
                <a:solidFill>
                  <a:srgbClr val="434343"/>
                </a:solidFill>
                <a:latin typeface="Proxima Nova"/>
                <a:ea typeface="Proxima Nova"/>
                <a:cs typeface="Proxima Nova"/>
                <a:sym typeface="Proxima Nova"/>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grpSp>
        <p:nvGrpSpPr>
          <p:cNvPr id="131" name="Google Shape;131;g2c8765b67e8_0_54"/>
          <p:cNvGrpSpPr/>
          <p:nvPr/>
        </p:nvGrpSpPr>
        <p:grpSpPr>
          <a:xfrm>
            <a:off x="156989" y="3635990"/>
            <a:ext cx="996698" cy="890215"/>
            <a:chOff x="156989" y="3635990"/>
            <a:chExt cx="996698" cy="890215"/>
          </a:xfrm>
        </p:grpSpPr>
        <p:grpSp>
          <p:nvGrpSpPr>
            <p:cNvPr id="132" name="Google Shape;132;g2c8765b67e8_0_54"/>
            <p:cNvGrpSpPr/>
            <p:nvPr/>
          </p:nvGrpSpPr>
          <p:grpSpPr>
            <a:xfrm flipH="1" rot="-1673779">
              <a:off x="869523" y="3674597"/>
              <a:ext cx="233363" cy="275118"/>
              <a:chOff x="1919777" y="678152"/>
              <a:chExt cx="150599" cy="177545"/>
            </a:xfrm>
          </p:grpSpPr>
          <p:sp>
            <p:nvSpPr>
              <p:cNvPr id="133" name="Google Shape;133;g2c8765b67e8_0_54"/>
              <p:cNvSpPr/>
              <p:nvPr/>
            </p:nvSpPr>
            <p:spPr>
              <a:xfrm>
                <a:off x="1919777" y="678152"/>
                <a:ext cx="150599" cy="177545"/>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c8765b67e8_0_54"/>
              <p:cNvSpPr/>
              <p:nvPr/>
            </p:nvSpPr>
            <p:spPr>
              <a:xfrm>
                <a:off x="1974344" y="788708"/>
                <a:ext cx="50838" cy="58267"/>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g2c8765b67e8_0_54"/>
            <p:cNvSpPr/>
            <p:nvPr/>
          </p:nvSpPr>
          <p:spPr>
            <a:xfrm flipH="1">
              <a:off x="156989" y="3988318"/>
              <a:ext cx="879999" cy="537887"/>
            </a:xfrm>
            <a:custGeom>
              <a:rect b="b" l="l" r="r" t="t"/>
              <a:pathLst>
                <a:path extrusionOk="0" h="10341" w="16919">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g2c8765b67e8_0_54"/>
          <p:cNvGrpSpPr/>
          <p:nvPr/>
        </p:nvGrpSpPr>
        <p:grpSpPr>
          <a:xfrm flipH="1">
            <a:off x="7656590" y="3040104"/>
            <a:ext cx="1335252" cy="634638"/>
            <a:chOff x="836599" y="324928"/>
            <a:chExt cx="1335252" cy="634639"/>
          </a:xfrm>
        </p:grpSpPr>
        <p:sp>
          <p:nvSpPr>
            <p:cNvPr id="137" name="Google Shape;137;g2c8765b67e8_0_54"/>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2c8765b67e8_0_54"/>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g2c8765b67e8_0_54"/>
          <p:cNvSpPr/>
          <p:nvPr/>
        </p:nvSpPr>
        <p:spPr>
          <a:xfrm flipH="1" rot="10800000">
            <a:off x="146238" y="1467013"/>
            <a:ext cx="1102030" cy="3645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40" name="Shape 140"/>
        <p:cNvGrpSpPr/>
        <p:nvPr/>
      </p:nvGrpSpPr>
      <p:grpSpPr>
        <a:xfrm>
          <a:off x="0" y="0"/>
          <a:ext cx="0" cy="0"/>
          <a:chOff x="0" y="0"/>
          <a:chExt cx="0" cy="0"/>
        </a:xfrm>
      </p:grpSpPr>
      <p:sp>
        <p:nvSpPr>
          <p:cNvPr id="141" name="Google Shape;141;g2c8765b67e8_0_9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c8765b67e8_0_94"/>
          <p:cNvSpPr txBox="1"/>
          <p:nvPr>
            <p:ph hasCustomPrompt="1" type="title"/>
          </p:nvPr>
        </p:nvSpPr>
        <p:spPr>
          <a:xfrm>
            <a:off x="1284000" y="1558475"/>
            <a:ext cx="6576000" cy="1511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43" name="Google Shape;143;g2c8765b67e8_0_94"/>
          <p:cNvSpPr txBox="1"/>
          <p:nvPr>
            <p:ph idx="1" type="subTitle"/>
          </p:nvPr>
        </p:nvSpPr>
        <p:spPr>
          <a:xfrm>
            <a:off x="1284000" y="30696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44" name="Google Shape;144;g2c8765b67e8_0_94"/>
          <p:cNvGrpSpPr/>
          <p:nvPr/>
        </p:nvGrpSpPr>
        <p:grpSpPr>
          <a:xfrm flipH="1" rot="10800000">
            <a:off x="1541262" y="114700"/>
            <a:ext cx="1467072" cy="888300"/>
            <a:chOff x="3316390" y="3783954"/>
            <a:chExt cx="1467072" cy="888300"/>
          </a:xfrm>
        </p:grpSpPr>
        <p:sp>
          <p:nvSpPr>
            <p:cNvPr id="145" name="Google Shape;145;g2c8765b67e8_0_94"/>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c8765b67e8_0_94"/>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g2c8765b67e8_0_94"/>
          <p:cNvGrpSpPr/>
          <p:nvPr/>
        </p:nvGrpSpPr>
        <p:grpSpPr>
          <a:xfrm flipH="1" rot="10800000">
            <a:off x="7872916" y="4080719"/>
            <a:ext cx="1111960" cy="527778"/>
            <a:chOff x="7022091" y="458802"/>
            <a:chExt cx="1111960" cy="527778"/>
          </a:xfrm>
        </p:grpSpPr>
        <p:sp>
          <p:nvSpPr>
            <p:cNvPr id="148" name="Google Shape;148;g2c8765b67e8_0_94"/>
            <p:cNvSpPr/>
            <p:nvPr/>
          </p:nvSpPr>
          <p:spPr>
            <a:xfrm flipH="1">
              <a:off x="7182535" y="4588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g2c8765b67e8_0_94"/>
            <p:cNvGrpSpPr/>
            <p:nvPr/>
          </p:nvGrpSpPr>
          <p:grpSpPr>
            <a:xfrm rot="8582152">
              <a:off x="7076290" y="677271"/>
              <a:ext cx="244726" cy="262066"/>
              <a:chOff x="6250164" y="1784357"/>
              <a:chExt cx="275679" cy="295212"/>
            </a:xfrm>
          </p:grpSpPr>
          <p:sp>
            <p:nvSpPr>
              <p:cNvPr id="150" name="Google Shape;150;g2c8765b67e8_0_94"/>
              <p:cNvSpPr/>
              <p:nvPr/>
            </p:nvSpPr>
            <p:spPr>
              <a:xfrm>
                <a:off x="6250164" y="1784357"/>
                <a:ext cx="275679" cy="295212"/>
              </a:xfrm>
              <a:custGeom>
                <a:rect b="b" l="l" r="r" t="t"/>
                <a:pathLst>
                  <a:path extrusionOk="0" h="24601" w="22978">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c8765b67e8_0_94"/>
              <p:cNvSpPr/>
              <p:nvPr/>
            </p:nvSpPr>
            <p:spPr>
              <a:xfrm>
                <a:off x="6324777" y="1951241"/>
                <a:ext cx="81175" cy="104808"/>
              </a:xfrm>
              <a:custGeom>
                <a:rect b="b" l="l" r="r" t="t"/>
                <a:pathLst>
                  <a:path extrusionOk="0" h="8734" w="6766">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rgbClr val="2518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2" name="Google Shape;152;g2c8765b67e8_0_94"/>
          <p:cNvSpPr/>
          <p:nvPr/>
        </p:nvSpPr>
        <p:spPr>
          <a:xfrm flipH="1" rot="10800000">
            <a:off x="2486725" y="4717454"/>
            <a:ext cx="1017693" cy="284745"/>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153" name="Shape 153"/>
        <p:cNvGrpSpPr/>
        <p:nvPr/>
      </p:nvGrpSpPr>
      <p:grpSpPr>
        <a:xfrm>
          <a:off x="0" y="0"/>
          <a:ext cx="0" cy="0"/>
          <a:chOff x="0" y="0"/>
          <a:chExt cx="0" cy="0"/>
        </a:xfrm>
      </p:grpSpPr>
      <p:sp>
        <p:nvSpPr>
          <p:cNvPr id="154" name="Google Shape;154;g2c8765b67e8_0_7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c8765b67e8_0_74"/>
          <p:cNvSpPr txBox="1"/>
          <p:nvPr>
            <p:ph type="title"/>
          </p:nvPr>
        </p:nvSpPr>
        <p:spPr>
          <a:xfrm>
            <a:off x="720000" y="367423"/>
            <a:ext cx="7704000" cy="841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6" name="Google Shape;156;g2c8765b67e8_0_74"/>
          <p:cNvSpPr txBox="1"/>
          <p:nvPr>
            <p:ph idx="1" type="subTitle"/>
          </p:nvPr>
        </p:nvSpPr>
        <p:spPr>
          <a:xfrm>
            <a:off x="2241550" y="1348750"/>
            <a:ext cx="4661100" cy="168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57" name="Google Shape;157;g2c8765b67e8_0_74"/>
          <p:cNvSpPr/>
          <p:nvPr/>
        </p:nvSpPr>
        <p:spPr>
          <a:xfrm>
            <a:off x="146240" y="3106399"/>
            <a:ext cx="1308654" cy="366146"/>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 name="Google Shape;158;g2c8765b67e8_0_74"/>
          <p:cNvGrpSpPr/>
          <p:nvPr/>
        </p:nvGrpSpPr>
        <p:grpSpPr>
          <a:xfrm flipH="1">
            <a:off x="7657103" y="3327679"/>
            <a:ext cx="1335252" cy="634639"/>
            <a:chOff x="836599" y="324928"/>
            <a:chExt cx="1335252" cy="634639"/>
          </a:xfrm>
        </p:grpSpPr>
        <p:sp>
          <p:nvSpPr>
            <p:cNvPr id="159" name="Google Shape;159;g2c8765b67e8_0_74"/>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c8765b67e8_0_74"/>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dk2"/>
        </a:solidFill>
      </p:bgPr>
    </p:bg>
    <p:spTree>
      <p:nvGrpSpPr>
        <p:cNvPr id="161" name="Shape 161"/>
        <p:cNvGrpSpPr/>
        <p:nvPr/>
      </p:nvGrpSpPr>
      <p:grpSpPr>
        <a:xfrm>
          <a:off x="0" y="0"/>
          <a:ext cx="0" cy="0"/>
          <a:chOff x="0" y="0"/>
          <a:chExt cx="0" cy="0"/>
        </a:xfrm>
      </p:grpSpPr>
      <p:sp>
        <p:nvSpPr>
          <p:cNvPr id="162" name="Google Shape;162;g2c8765b67e8_0_171"/>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2c8765b67e8_0_171"/>
          <p:cNvSpPr txBox="1"/>
          <p:nvPr>
            <p:ph idx="1" type="subTitle"/>
          </p:nvPr>
        </p:nvSpPr>
        <p:spPr>
          <a:xfrm>
            <a:off x="1729800" y="1866600"/>
            <a:ext cx="5684400" cy="2023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AutoNum type="arabicPeriod"/>
              <a:defRPr/>
            </a:lvl1pPr>
            <a:lvl2pPr lvl="1" algn="l">
              <a:lnSpc>
                <a:spcPct val="115000"/>
              </a:lnSpc>
              <a:spcBef>
                <a:spcPts val="1000"/>
              </a:spcBef>
              <a:spcAft>
                <a:spcPts val="0"/>
              </a:spcAft>
              <a:buSzPts val="1400"/>
              <a:buAutoNum type="alphaLcPeriod"/>
              <a:defRPr sz="1200"/>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p:txBody>
      </p:sp>
      <p:sp>
        <p:nvSpPr>
          <p:cNvPr id="164" name="Google Shape;164;g2c8765b67e8_0_171"/>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65" name="Google Shape;165;g2c8765b67e8_0_171"/>
          <p:cNvSpPr/>
          <p:nvPr/>
        </p:nvSpPr>
        <p:spPr>
          <a:xfrm flipH="1">
            <a:off x="334608" y="141298"/>
            <a:ext cx="476808" cy="853540"/>
          </a:xfrm>
          <a:custGeom>
            <a:rect b="b" l="l" r="r" t="t"/>
            <a:pathLst>
              <a:path extrusionOk="0" h="59387" w="33175">
                <a:moveTo>
                  <a:pt x="9660" y="0"/>
                </a:moveTo>
                <a:cubicBezTo>
                  <a:pt x="9129" y="0"/>
                  <a:pt x="8587" y="28"/>
                  <a:pt x="8029" y="80"/>
                </a:cubicBezTo>
                <a:cubicBezTo>
                  <a:pt x="7760" y="105"/>
                  <a:pt x="7564" y="343"/>
                  <a:pt x="7589" y="612"/>
                </a:cubicBezTo>
                <a:cubicBezTo>
                  <a:pt x="7612" y="864"/>
                  <a:pt x="7825" y="1053"/>
                  <a:pt x="8073" y="1053"/>
                </a:cubicBezTo>
                <a:cubicBezTo>
                  <a:pt x="8089" y="1053"/>
                  <a:pt x="8106" y="1053"/>
                  <a:pt x="8121" y="1051"/>
                </a:cubicBezTo>
                <a:cubicBezTo>
                  <a:pt x="8644" y="1003"/>
                  <a:pt x="9159" y="976"/>
                  <a:pt x="9651" y="976"/>
                </a:cubicBezTo>
                <a:lnTo>
                  <a:pt x="10011" y="983"/>
                </a:lnTo>
                <a:lnTo>
                  <a:pt x="10026" y="983"/>
                </a:lnTo>
                <a:cubicBezTo>
                  <a:pt x="10289" y="983"/>
                  <a:pt x="10505" y="772"/>
                  <a:pt x="10514" y="507"/>
                </a:cubicBezTo>
                <a:cubicBezTo>
                  <a:pt x="10520" y="236"/>
                  <a:pt x="10307" y="13"/>
                  <a:pt x="10038" y="5"/>
                </a:cubicBezTo>
                <a:cubicBezTo>
                  <a:pt x="9913" y="2"/>
                  <a:pt x="9787" y="0"/>
                  <a:pt x="9660" y="0"/>
                </a:cubicBezTo>
                <a:close/>
                <a:moveTo>
                  <a:pt x="11965" y="199"/>
                </a:moveTo>
                <a:cubicBezTo>
                  <a:pt x="11736" y="199"/>
                  <a:pt x="11529" y="364"/>
                  <a:pt x="11485" y="599"/>
                </a:cubicBezTo>
                <a:cubicBezTo>
                  <a:pt x="11437" y="866"/>
                  <a:pt x="11614" y="1118"/>
                  <a:pt x="11879" y="1168"/>
                </a:cubicBezTo>
                <a:cubicBezTo>
                  <a:pt x="12510" y="1283"/>
                  <a:pt x="13111" y="1452"/>
                  <a:pt x="13661" y="1670"/>
                </a:cubicBezTo>
                <a:cubicBezTo>
                  <a:pt x="13721" y="1695"/>
                  <a:pt x="13782" y="1706"/>
                  <a:pt x="13842" y="1706"/>
                </a:cubicBezTo>
                <a:cubicBezTo>
                  <a:pt x="14036" y="1706"/>
                  <a:pt x="14220" y="1589"/>
                  <a:pt x="14295" y="1397"/>
                </a:cubicBezTo>
                <a:cubicBezTo>
                  <a:pt x="14395" y="1147"/>
                  <a:pt x="14272" y="864"/>
                  <a:pt x="14022" y="764"/>
                </a:cubicBezTo>
                <a:cubicBezTo>
                  <a:pt x="13411" y="520"/>
                  <a:pt x="12748" y="334"/>
                  <a:pt x="12054" y="207"/>
                </a:cubicBezTo>
                <a:cubicBezTo>
                  <a:pt x="12024" y="201"/>
                  <a:pt x="11994" y="199"/>
                  <a:pt x="11965" y="199"/>
                </a:cubicBezTo>
                <a:close/>
                <a:moveTo>
                  <a:pt x="6139" y="355"/>
                </a:moveTo>
                <a:cubicBezTo>
                  <a:pt x="6109" y="355"/>
                  <a:pt x="6079" y="358"/>
                  <a:pt x="6049" y="363"/>
                </a:cubicBezTo>
                <a:cubicBezTo>
                  <a:pt x="5419" y="484"/>
                  <a:pt x="4767" y="637"/>
                  <a:pt x="4110" y="816"/>
                </a:cubicBezTo>
                <a:cubicBezTo>
                  <a:pt x="3850" y="887"/>
                  <a:pt x="3696" y="1156"/>
                  <a:pt x="3767" y="1416"/>
                </a:cubicBezTo>
                <a:cubicBezTo>
                  <a:pt x="3827" y="1633"/>
                  <a:pt x="4025" y="1775"/>
                  <a:pt x="4238" y="1775"/>
                </a:cubicBezTo>
                <a:cubicBezTo>
                  <a:pt x="4281" y="1775"/>
                  <a:pt x="4325" y="1768"/>
                  <a:pt x="4367" y="1758"/>
                </a:cubicBezTo>
                <a:cubicBezTo>
                  <a:pt x="5000" y="1585"/>
                  <a:pt x="5628" y="1439"/>
                  <a:pt x="6232" y="1322"/>
                </a:cubicBezTo>
                <a:cubicBezTo>
                  <a:pt x="6497" y="1272"/>
                  <a:pt x="6672" y="1016"/>
                  <a:pt x="6620" y="751"/>
                </a:cubicBezTo>
                <a:cubicBezTo>
                  <a:pt x="6576" y="517"/>
                  <a:pt x="6365" y="355"/>
                  <a:pt x="6139" y="355"/>
                </a:cubicBezTo>
                <a:close/>
                <a:moveTo>
                  <a:pt x="2375" y="1381"/>
                </a:moveTo>
                <a:cubicBezTo>
                  <a:pt x="2321" y="1381"/>
                  <a:pt x="2266" y="1390"/>
                  <a:pt x="2212" y="1410"/>
                </a:cubicBezTo>
                <a:cubicBezTo>
                  <a:pt x="1080" y="1808"/>
                  <a:pt x="377" y="2135"/>
                  <a:pt x="348" y="2148"/>
                </a:cubicBezTo>
                <a:cubicBezTo>
                  <a:pt x="104" y="2262"/>
                  <a:pt x="0" y="2552"/>
                  <a:pt x="113" y="2798"/>
                </a:cubicBezTo>
                <a:cubicBezTo>
                  <a:pt x="196" y="2975"/>
                  <a:pt x="373" y="3077"/>
                  <a:pt x="555" y="3077"/>
                </a:cubicBezTo>
                <a:cubicBezTo>
                  <a:pt x="625" y="3077"/>
                  <a:pt x="696" y="3063"/>
                  <a:pt x="763" y="3031"/>
                </a:cubicBezTo>
                <a:cubicBezTo>
                  <a:pt x="769" y="3029"/>
                  <a:pt x="1453" y="2710"/>
                  <a:pt x="2535" y="2331"/>
                </a:cubicBezTo>
                <a:cubicBezTo>
                  <a:pt x="2791" y="2241"/>
                  <a:pt x="2924" y="1962"/>
                  <a:pt x="2835" y="1708"/>
                </a:cubicBezTo>
                <a:cubicBezTo>
                  <a:pt x="2764" y="1508"/>
                  <a:pt x="2576" y="1381"/>
                  <a:pt x="2375" y="1381"/>
                </a:cubicBezTo>
                <a:close/>
                <a:moveTo>
                  <a:pt x="15555" y="1656"/>
                </a:moveTo>
                <a:cubicBezTo>
                  <a:pt x="15403" y="1656"/>
                  <a:pt x="15252" y="1727"/>
                  <a:pt x="15155" y="1860"/>
                </a:cubicBezTo>
                <a:cubicBezTo>
                  <a:pt x="14999" y="2081"/>
                  <a:pt x="15051" y="2385"/>
                  <a:pt x="15270" y="2542"/>
                </a:cubicBezTo>
                <a:cubicBezTo>
                  <a:pt x="15764" y="2892"/>
                  <a:pt x="16216" y="3307"/>
                  <a:pt x="16615" y="3778"/>
                </a:cubicBezTo>
                <a:cubicBezTo>
                  <a:pt x="16710" y="3890"/>
                  <a:pt x="16848" y="3949"/>
                  <a:pt x="16986" y="3949"/>
                </a:cubicBezTo>
                <a:cubicBezTo>
                  <a:pt x="17098" y="3949"/>
                  <a:pt x="17211" y="3911"/>
                  <a:pt x="17302" y="3832"/>
                </a:cubicBezTo>
                <a:cubicBezTo>
                  <a:pt x="17507" y="3659"/>
                  <a:pt x="17532" y="3350"/>
                  <a:pt x="17359" y="3144"/>
                </a:cubicBezTo>
                <a:cubicBezTo>
                  <a:pt x="16908" y="2612"/>
                  <a:pt x="16396" y="2144"/>
                  <a:pt x="15837" y="1745"/>
                </a:cubicBezTo>
                <a:cubicBezTo>
                  <a:pt x="15752" y="1685"/>
                  <a:pt x="15653" y="1656"/>
                  <a:pt x="15555" y="1656"/>
                </a:cubicBezTo>
                <a:close/>
                <a:moveTo>
                  <a:pt x="18067" y="4591"/>
                </a:moveTo>
                <a:cubicBezTo>
                  <a:pt x="17991" y="4591"/>
                  <a:pt x="17913" y="4609"/>
                  <a:pt x="17840" y="4647"/>
                </a:cubicBezTo>
                <a:cubicBezTo>
                  <a:pt x="17603" y="4772"/>
                  <a:pt x="17511" y="5068"/>
                  <a:pt x="17636" y="5306"/>
                </a:cubicBezTo>
                <a:cubicBezTo>
                  <a:pt x="17909" y="5829"/>
                  <a:pt x="18149" y="6408"/>
                  <a:pt x="18345" y="7027"/>
                </a:cubicBezTo>
                <a:cubicBezTo>
                  <a:pt x="18411" y="7236"/>
                  <a:pt x="18603" y="7369"/>
                  <a:pt x="18809" y="7369"/>
                </a:cubicBezTo>
                <a:cubicBezTo>
                  <a:pt x="18857" y="7369"/>
                  <a:pt x="18907" y="7361"/>
                  <a:pt x="18957" y="7346"/>
                </a:cubicBezTo>
                <a:cubicBezTo>
                  <a:pt x="19214" y="7265"/>
                  <a:pt x="19355" y="6990"/>
                  <a:pt x="19274" y="6733"/>
                </a:cubicBezTo>
                <a:cubicBezTo>
                  <a:pt x="19062" y="6058"/>
                  <a:pt x="18801" y="5426"/>
                  <a:pt x="18501" y="4853"/>
                </a:cubicBezTo>
                <a:cubicBezTo>
                  <a:pt x="18414" y="4686"/>
                  <a:pt x="18244" y="4591"/>
                  <a:pt x="18067" y="4591"/>
                </a:cubicBezTo>
                <a:close/>
                <a:moveTo>
                  <a:pt x="19273" y="8289"/>
                </a:moveTo>
                <a:cubicBezTo>
                  <a:pt x="19244" y="8289"/>
                  <a:pt x="19214" y="8291"/>
                  <a:pt x="19185" y="8297"/>
                </a:cubicBezTo>
                <a:cubicBezTo>
                  <a:pt x="18920" y="8345"/>
                  <a:pt x="18743" y="8597"/>
                  <a:pt x="18791" y="8864"/>
                </a:cubicBezTo>
                <a:cubicBezTo>
                  <a:pt x="18905" y="9501"/>
                  <a:pt x="18978" y="10131"/>
                  <a:pt x="19005" y="10737"/>
                </a:cubicBezTo>
                <a:cubicBezTo>
                  <a:pt x="19016" y="10998"/>
                  <a:pt x="19233" y="11202"/>
                  <a:pt x="19493" y="11202"/>
                </a:cubicBezTo>
                <a:lnTo>
                  <a:pt x="19514" y="11202"/>
                </a:lnTo>
                <a:cubicBezTo>
                  <a:pt x="19785" y="11190"/>
                  <a:pt x="19993" y="10962"/>
                  <a:pt x="19981" y="10694"/>
                </a:cubicBezTo>
                <a:cubicBezTo>
                  <a:pt x="19952" y="10043"/>
                  <a:pt x="19875" y="9370"/>
                  <a:pt x="19752" y="8691"/>
                </a:cubicBezTo>
                <a:cubicBezTo>
                  <a:pt x="19709" y="8453"/>
                  <a:pt x="19507" y="8289"/>
                  <a:pt x="19273" y="8289"/>
                </a:cubicBezTo>
                <a:close/>
                <a:moveTo>
                  <a:pt x="19435" y="12175"/>
                </a:moveTo>
                <a:cubicBezTo>
                  <a:pt x="19206" y="12175"/>
                  <a:pt x="18972" y="12356"/>
                  <a:pt x="18943" y="12605"/>
                </a:cubicBezTo>
                <a:cubicBezTo>
                  <a:pt x="18868" y="13232"/>
                  <a:pt x="18739" y="13843"/>
                  <a:pt x="18555" y="14420"/>
                </a:cubicBezTo>
                <a:cubicBezTo>
                  <a:pt x="18472" y="14677"/>
                  <a:pt x="18616" y="14952"/>
                  <a:pt x="18872" y="15033"/>
                </a:cubicBezTo>
                <a:cubicBezTo>
                  <a:pt x="18920" y="15048"/>
                  <a:pt x="18972" y="15056"/>
                  <a:pt x="19020" y="15056"/>
                </a:cubicBezTo>
                <a:cubicBezTo>
                  <a:pt x="19226" y="15056"/>
                  <a:pt x="19420" y="14923"/>
                  <a:pt x="19485" y="14716"/>
                </a:cubicBezTo>
                <a:cubicBezTo>
                  <a:pt x="19687" y="14081"/>
                  <a:pt x="19831" y="13410"/>
                  <a:pt x="19912" y="12720"/>
                </a:cubicBezTo>
                <a:cubicBezTo>
                  <a:pt x="19945" y="12453"/>
                  <a:pt x="19754" y="12211"/>
                  <a:pt x="19485" y="12178"/>
                </a:cubicBezTo>
                <a:cubicBezTo>
                  <a:pt x="19468" y="12176"/>
                  <a:pt x="19451" y="12175"/>
                  <a:pt x="19435" y="12175"/>
                </a:cubicBezTo>
                <a:close/>
                <a:moveTo>
                  <a:pt x="20400" y="15844"/>
                </a:moveTo>
                <a:cubicBezTo>
                  <a:pt x="20133" y="15844"/>
                  <a:pt x="19916" y="16057"/>
                  <a:pt x="19912" y="16323"/>
                </a:cubicBezTo>
                <a:cubicBezTo>
                  <a:pt x="19908" y="16594"/>
                  <a:pt x="20123" y="16815"/>
                  <a:pt x="20391" y="16820"/>
                </a:cubicBezTo>
                <a:cubicBezTo>
                  <a:pt x="21029" y="16830"/>
                  <a:pt x="21655" y="16890"/>
                  <a:pt x="22253" y="16999"/>
                </a:cubicBezTo>
                <a:cubicBezTo>
                  <a:pt x="22282" y="17005"/>
                  <a:pt x="22311" y="17007"/>
                  <a:pt x="22342" y="17007"/>
                </a:cubicBezTo>
                <a:cubicBezTo>
                  <a:pt x="22572" y="17007"/>
                  <a:pt x="22778" y="16842"/>
                  <a:pt x="22822" y="16609"/>
                </a:cubicBezTo>
                <a:cubicBezTo>
                  <a:pt x="22870" y="16342"/>
                  <a:pt x="22695" y="16088"/>
                  <a:pt x="22430" y="16040"/>
                </a:cubicBezTo>
                <a:cubicBezTo>
                  <a:pt x="21778" y="15919"/>
                  <a:pt x="21098" y="15852"/>
                  <a:pt x="20408" y="15844"/>
                </a:cubicBezTo>
                <a:close/>
                <a:moveTo>
                  <a:pt x="18242" y="15863"/>
                </a:moveTo>
                <a:cubicBezTo>
                  <a:pt x="18098" y="15863"/>
                  <a:pt x="17957" y="15927"/>
                  <a:pt x="17863" y="16042"/>
                </a:cubicBezTo>
                <a:cubicBezTo>
                  <a:pt x="17377" y="16123"/>
                  <a:pt x="16892" y="16230"/>
                  <a:pt x="16412" y="16359"/>
                </a:cubicBezTo>
                <a:cubicBezTo>
                  <a:pt x="16154" y="16428"/>
                  <a:pt x="15998" y="16697"/>
                  <a:pt x="16068" y="16957"/>
                </a:cubicBezTo>
                <a:cubicBezTo>
                  <a:pt x="16128" y="17175"/>
                  <a:pt x="16327" y="17318"/>
                  <a:pt x="16540" y="17318"/>
                </a:cubicBezTo>
                <a:cubicBezTo>
                  <a:pt x="16582" y="17318"/>
                  <a:pt x="16624" y="17313"/>
                  <a:pt x="16667" y="17301"/>
                </a:cubicBezTo>
                <a:cubicBezTo>
                  <a:pt x="16804" y="17264"/>
                  <a:pt x="16944" y="17228"/>
                  <a:pt x="17081" y="17197"/>
                </a:cubicBezTo>
                <a:lnTo>
                  <a:pt x="17081" y="17197"/>
                </a:lnTo>
                <a:cubicBezTo>
                  <a:pt x="16971" y="17336"/>
                  <a:pt x="16856" y="17472"/>
                  <a:pt x="16735" y="17603"/>
                </a:cubicBezTo>
                <a:cubicBezTo>
                  <a:pt x="16554" y="17803"/>
                  <a:pt x="16571" y="18112"/>
                  <a:pt x="16771" y="18293"/>
                </a:cubicBezTo>
                <a:cubicBezTo>
                  <a:pt x="16865" y="18379"/>
                  <a:pt x="16981" y="18418"/>
                  <a:pt x="17098" y="18418"/>
                </a:cubicBezTo>
                <a:cubicBezTo>
                  <a:pt x="17232" y="18418"/>
                  <a:pt x="17365" y="18364"/>
                  <a:pt x="17461" y="18258"/>
                </a:cubicBezTo>
                <a:cubicBezTo>
                  <a:pt x="17830" y="17849"/>
                  <a:pt x="18163" y="17407"/>
                  <a:pt x="18457" y="16938"/>
                </a:cubicBezTo>
                <a:cubicBezTo>
                  <a:pt x="18478" y="16936"/>
                  <a:pt x="18497" y="16934"/>
                  <a:pt x="18518" y="16930"/>
                </a:cubicBezTo>
                <a:cubicBezTo>
                  <a:pt x="18784" y="16897"/>
                  <a:pt x="18972" y="16651"/>
                  <a:pt x="18939" y="16384"/>
                </a:cubicBezTo>
                <a:cubicBezTo>
                  <a:pt x="18909" y="16167"/>
                  <a:pt x="18745" y="16005"/>
                  <a:pt x="18541" y="15967"/>
                </a:cubicBezTo>
                <a:cubicBezTo>
                  <a:pt x="18524" y="15952"/>
                  <a:pt x="18503" y="15940"/>
                  <a:pt x="18482" y="15927"/>
                </a:cubicBezTo>
                <a:cubicBezTo>
                  <a:pt x="18406" y="15884"/>
                  <a:pt x="18324" y="15863"/>
                  <a:pt x="18242" y="15863"/>
                </a:cubicBezTo>
                <a:close/>
                <a:moveTo>
                  <a:pt x="24215" y="16565"/>
                </a:moveTo>
                <a:cubicBezTo>
                  <a:pt x="24020" y="16565"/>
                  <a:pt x="23837" y="16681"/>
                  <a:pt x="23762" y="16874"/>
                </a:cubicBezTo>
                <a:cubicBezTo>
                  <a:pt x="23662" y="17124"/>
                  <a:pt x="23785" y="17407"/>
                  <a:pt x="24035" y="17507"/>
                </a:cubicBezTo>
                <a:cubicBezTo>
                  <a:pt x="24612" y="17735"/>
                  <a:pt x="25163" y="18020"/>
                  <a:pt x="25673" y="18360"/>
                </a:cubicBezTo>
                <a:cubicBezTo>
                  <a:pt x="25757" y="18414"/>
                  <a:pt x="25848" y="18441"/>
                  <a:pt x="25942" y="18441"/>
                </a:cubicBezTo>
                <a:lnTo>
                  <a:pt x="25942" y="18439"/>
                </a:lnTo>
                <a:cubicBezTo>
                  <a:pt x="26101" y="18439"/>
                  <a:pt x="26255" y="18364"/>
                  <a:pt x="26349" y="18222"/>
                </a:cubicBezTo>
                <a:cubicBezTo>
                  <a:pt x="26499" y="17997"/>
                  <a:pt x="26438" y="17695"/>
                  <a:pt x="26213" y="17545"/>
                </a:cubicBezTo>
                <a:cubicBezTo>
                  <a:pt x="25646" y="17170"/>
                  <a:pt x="25033" y="16851"/>
                  <a:pt x="24393" y="16599"/>
                </a:cubicBezTo>
                <a:cubicBezTo>
                  <a:pt x="24335" y="16576"/>
                  <a:pt x="24274" y="16565"/>
                  <a:pt x="24215" y="16565"/>
                </a:cubicBezTo>
                <a:close/>
                <a:moveTo>
                  <a:pt x="14691" y="16971"/>
                </a:moveTo>
                <a:cubicBezTo>
                  <a:pt x="14629" y="16971"/>
                  <a:pt x="14566" y="16983"/>
                  <a:pt x="14505" y="17007"/>
                </a:cubicBezTo>
                <a:cubicBezTo>
                  <a:pt x="13855" y="17278"/>
                  <a:pt x="13246" y="17587"/>
                  <a:pt x="12696" y="17924"/>
                </a:cubicBezTo>
                <a:cubicBezTo>
                  <a:pt x="12465" y="18064"/>
                  <a:pt x="12394" y="18364"/>
                  <a:pt x="12533" y="18595"/>
                </a:cubicBezTo>
                <a:cubicBezTo>
                  <a:pt x="12627" y="18746"/>
                  <a:pt x="12786" y="18827"/>
                  <a:pt x="12950" y="18827"/>
                </a:cubicBezTo>
                <a:cubicBezTo>
                  <a:pt x="13038" y="18827"/>
                  <a:pt x="13125" y="18804"/>
                  <a:pt x="13205" y="18756"/>
                </a:cubicBezTo>
                <a:cubicBezTo>
                  <a:pt x="13713" y="18445"/>
                  <a:pt x="14276" y="18160"/>
                  <a:pt x="14880" y="17910"/>
                </a:cubicBezTo>
                <a:cubicBezTo>
                  <a:pt x="15128" y="17805"/>
                  <a:pt x="15247" y="17520"/>
                  <a:pt x="15143" y="17272"/>
                </a:cubicBezTo>
                <a:cubicBezTo>
                  <a:pt x="15064" y="17083"/>
                  <a:pt x="14883" y="16971"/>
                  <a:pt x="14691" y="16971"/>
                </a:cubicBezTo>
                <a:close/>
                <a:moveTo>
                  <a:pt x="15649" y="18744"/>
                </a:moveTo>
                <a:cubicBezTo>
                  <a:pt x="15549" y="18744"/>
                  <a:pt x="15449" y="18774"/>
                  <a:pt x="15362" y="18837"/>
                </a:cubicBezTo>
                <a:cubicBezTo>
                  <a:pt x="14851" y="19206"/>
                  <a:pt x="14313" y="19513"/>
                  <a:pt x="13761" y="19748"/>
                </a:cubicBezTo>
                <a:cubicBezTo>
                  <a:pt x="13513" y="19852"/>
                  <a:pt x="13398" y="20140"/>
                  <a:pt x="13505" y="20388"/>
                </a:cubicBezTo>
                <a:cubicBezTo>
                  <a:pt x="13582" y="20574"/>
                  <a:pt x="13763" y="20684"/>
                  <a:pt x="13953" y="20684"/>
                </a:cubicBezTo>
                <a:cubicBezTo>
                  <a:pt x="14017" y="20684"/>
                  <a:pt x="14082" y="20671"/>
                  <a:pt x="14145" y="20646"/>
                </a:cubicBezTo>
                <a:cubicBezTo>
                  <a:pt x="14762" y="20382"/>
                  <a:pt x="15364" y="20040"/>
                  <a:pt x="15935" y="19629"/>
                </a:cubicBezTo>
                <a:cubicBezTo>
                  <a:pt x="16154" y="19471"/>
                  <a:pt x="16202" y="19167"/>
                  <a:pt x="16043" y="18948"/>
                </a:cubicBezTo>
                <a:cubicBezTo>
                  <a:pt x="15949" y="18814"/>
                  <a:pt x="15800" y="18744"/>
                  <a:pt x="15649" y="18744"/>
                </a:cubicBezTo>
                <a:close/>
                <a:moveTo>
                  <a:pt x="11422" y="19055"/>
                </a:moveTo>
                <a:cubicBezTo>
                  <a:pt x="11286" y="19055"/>
                  <a:pt x="11150" y="19112"/>
                  <a:pt x="11053" y="19223"/>
                </a:cubicBezTo>
                <a:cubicBezTo>
                  <a:pt x="10753" y="19567"/>
                  <a:pt x="10607" y="19884"/>
                  <a:pt x="10607" y="20192"/>
                </a:cubicBezTo>
                <a:cubicBezTo>
                  <a:pt x="10607" y="20663"/>
                  <a:pt x="10966" y="21165"/>
                  <a:pt x="11964" y="21165"/>
                </a:cubicBezTo>
                <a:lnTo>
                  <a:pt x="12091" y="21163"/>
                </a:lnTo>
                <a:cubicBezTo>
                  <a:pt x="12356" y="21151"/>
                  <a:pt x="12515" y="20930"/>
                  <a:pt x="12508" y="20665"/>
                </a:cubicBezTo>
                <a:cubicBezTo>
                  <a:pt x="12502" y="20401"/>
                  <a:pt x="12237" y="20188"/>
                  <a:pt x="11973" y="20188"/>
                </a:cubicBezTo>
                <a:cubicBezTo>
                  <a:pt x="11766" y="20188"/>
                  <a:pt x="11663" y="20158"/>
                  <a:pt x="11607" y="20158"/>
                </a:cubicBezTo>
                <a:cubicBezTo>
                  <a:pt x="11602" y="20158"/>
                  <a:pt x="11598" y="20158"/>
                  <a:pt x="11593" y="20159"/>
                </a:cubicBezTo>
                <a:cubicBezTo>
                  <a:pt x="11610" y="20111"/>
                  <a:pt x="11660" y="20015"/>
                  <a:pt x="11789" y="19863"/>
                </a:cubicBezTo>
                <a:cubicBezTo>
                  <a:pt x="11966" y="19661"/>
                  <a:pt x="11946" y="19352"/>
                  <a:pt x="11741" y="19175"/>
                </a:cubicBezTo>
                <a:cubicBezTo>
                  <a:pt x="11649" y="19094"/>
                  <a:pt x="11535" y="19055"/>
                  <a:pt x="11422" y="19055"/>
                </a:cubicBezTo>
                <a:close/>
                <a:moveTo>
                  <a:pt x="27443" y="18708"/>
                </a:moveTo>
                <a:cubicBezTo>
                  <a:pt x="27320" y="18708"/>
                  <a:pt x="27197" y="18754"/>
                  <a:pt x="27101" y="18848"/>
                </a:cubicBezTo>
                <a:cubicBezTo>
                  <a:pt x="26907" y="19035"/>
                  <a:pt x="26903" y="19344"/>
                  <a:pt x="27093" y="19538"/>
                </a:cubicBezTo>
                <a:cubicBezTo>
                  <a:pt x="27516" y="19969"/>
                  <a:pt x="27906" y="20457"/>
                  <a:pt x="28254" y="20984"/>
                </a:cubicBezTo>
                <a:cubicBezTo>
                  <a:pt x="28347" y="21126"/>
                  <a:pt x="28502" y="21203"/>
                  <a:pt x="28660" y="21203"/>
                </a:cubicBezTo>
                <a:cubicBezTo>
                  <a:pt x="28752" y="21203"/>
                  <a:pt x="28846" y="21176"/>
                  <a:pt x="28929" y="21122"/>
                </a:cubicBezTo>
                <a:cubicBezTo>
                  <a:pt x="29154" y="20974"/>
                  <a:pt x="29217" y="20671"/>
                  <a:pt x="29069" y="20446"/>
                </a:cubicBezTo>
                <a:cubicBezTo>
                  <a:pt x="28687" y="19867"/>
                  <a:pt x="28256" y="19331"/>
                  <a:pt x="27791" y="18854"/>
                </a:cubicBezTo>
                <a:cubicBezTo>
                  <a:pt x="27696" y="18757"/>
                  <a:pt x="27570" y="18708"/>
                  <a:pt x="27443" y="18708"/>
                </a:cubicBezTo>
                <a:close/>
                <a:moveTo>
                  <a:pt x="29597" y="21935"/>
                </a:moveTo>
                <a:cubicBezTo>
                  <a:pt x="29530" y="21935"/>
                  <a:pt x="29461" y="21949"/>
                  <a:pt x="29396" y="21978"/>
                </a:cubicBezTo>
                <a:cubicBezTo>
                  <a:pt x="29152" y="22089"/>
                  <a:pt x="29042" y="22379"/>
                  <a:pt x="29152" y="22625"/>
                </a:cubicBezTo>
                <a:cubicBezTo>
                  <a:pt x="29400" y="23173"/>
                  <a:pt x="29623" y="23769"/>
                  <a:pt x="29815" y="24392"/>
                </a:cubicBezTo>
                <a:cubicBezTo>
                  <a:pt x="29879" y="24603"/>
                  <a:pt x="30073" y="24738"/>
                  <a:pt x="30282" y="24738"/>
                </a:cubicBezTo>
                <a:cubicBezTo>
                  <a:pt x="30330" y="24738"/>
                  <a:pt x="30378" y="24732"/>
                  <a:pt x="30426" y="24717"/>
                </a:cubicBezTo>
                <a:cubicBezTo>
                  <a:pt x="30682" y="24638"/>
                  <a:pt x="30828" y="24365"/>
                  <a:pt x="30749" y="24107"/>
                </a:cubicBezTo>
                <a:cubicBezTo>
                  <a:pt x="30544" y="23444"/>
                  <a:pt x="30307" y="22810"/>
                  <a:pt x="30044" y="22222"/>
                </a:cubicBezTo>
                <a:cubicBezTo>
                  <a:pt x="29961" y="22042"/>
                  <a:pt x="29783" y="21935"/>
                  <a:pt x="29597" y="21935"/>
                </a:cubicBezTo>
                <a:close/>
                <a:moveTo>
                  <a:pt x="30752" y="25654"/>
                </a:moveTo>
                <a:cubicBezTo>
                  <a:pt x="30721" y="25654"/>
                  <a:pt x="30690" y="25657"/>
                  <a:pt x="30659" y="25664"/>
                </a:cubicBezTo>
                <a:cubicBezTo>
                  <a:pt x="30392" y="25716"/>
                  <a:pt x="30221" y="25972"/>
                  <a:pt x="30273" y="26237"/>
                </a:cubicBezTo>
                <a:lnTo>
                  <a:pt x="30340" y="26595"/>
                </a:lnTo>
                <a:cubicBezTo>
                  <a:pt x="30432" y="27106"/>
                  <a:pt x="30494" y="27617"/>
                  <a:pt x="30530" y="28111"/>
                </a:cubicBezTo>
                <a:cubicBezTo>
                  <a:pt x="30549" y="28369"/>
                  <a:pt x="30763" y="28565"/>
                  <a:pt x="31018" y="28565"/>
                </a:cubicBezTo>
                <a:cubicBezTo>
                  <a:pt x="31030" y="28565"/>
                  <a:pt x="31040" y="28565"/>
                  <a:pt x="31053" y="28563"/>
                </a:cubicBezTo>
                <a:cubicBezTo>
                  <a:pt x="31322" y="28544"/>
                  <a:pt x="31524" y="28311"/>
                  <a:pt x="31505" y="28042"/>
                </a:cubicBezTo>
                <a:cubicBezTo>
                  <a:pt x="31468" y="27512"/>
                  <a:pt x="31399" y="26968"/>
                  <a:pt x="31301" y="26426"/>
                </a:cubicBezTo>
                <a:cubicBezTo>
                  <a:pt x="31280" y="26299"/>
                  <a:pt x="31255" y="26172"/>
                  <a:pt x="31232" y="26047"/>
                </a:cubicBezTo>
                <a:cubicBezTo>
                  <a:pt x="31185" y="25816"/>
                  <a:pt x="30977" y="25654"/>
                  <a:pt x="30752" y="25654"/>
                </a:cubicBezTo>
                <a:close/>
                <a:moveTo>
                  <a:pt x="31015" y="29537"/>
                </a:moveTo>
                <a:cubicBezTo>
                  <a:pt x="30770" y="29537"/>
                  <a:pt x="30550" y="29732"/>
                  <a:pt x="30530" y="29989"/>
                </a:cubicBezTo>
                <a:cubicBezTo>
                  <a:pt x="30480" y="30620"/>
                  <a:pt x="30380" y="31239"/>
                  <a:pt x="30230" y="31827"/>
                </a:cubicBezTo>
                <a:cubicBezTo>
                  <a:pt x="30163" y="32088"/>
                  <a:pt x="30321" y="32354"/>
                  <a:pt x="30582" y="32421"/>
                </a:cubicBezTo>
                <a:cubicBezTo>
                  <a:pt x="30624" y="32431"/>
                  <a:pt x="30663" y="32436"/>
                  <a:pt x="30703" y="32436"/>
                </a:cubicBezTo>
                <a:cubicBezTo>
                  <a:pt x="30922" y="32436"/>
                  <a:pt x="31120" y="32290"/>
                  <a:pt x="31176" y="32069"/>
                </a:cubicBezTo>
                <a:cubicBezTo>
                  <a:pt x="31341" y="31425"/>
                  <a:pt x="31449" y="30751"/>
                  <a:pt x="31503" y="30064"/>
                </a:cubicBezTo>
                <a:cubicBezTo>
                  <a:pt x="31524" y="29795"/>
                  <a:pt x="31324" y="29559"/>
                  <a:pt x="31055" y="29538"/>
                </a:cubicBezTo>
                <a:cubicBezTo>
                  <a:pt x="31042" y="29537"/>
                  <a:pt x="31028" y="29537"/>
                  <a:pt x="31015" y="29537"/>
                </a:cubicBezTo>
                <a:close/>
                <a:moveTo>
                  <a:pt x="30057" y="33298"/>
                </a:moveTo>
                <a:cubicBezTo>
                  <a:pt x="29872" y="33298"/>
                  <a:pt x="29694" y="33404"/>
                  <a:pt x="29611" y="33582"/>
                </a:cubicBezTo>
                <a:cubicBezTo>
                  <a:pt x="29356" y="34143"/>
                  <a:pt x="29044" y="34685"/>
                  <a:pt x="28687" y="35195"/>
                </a:cubicBezTo>
                <a:cubicBezTo>
                  <a:pt x="28531" y="35416"/>
                  <a:pt x="28585" y="35721"/>
                  <a:pt x="28806" y="35877"/>
                </a:cubicBezTo>
                <a:cubicBezTo>
                  <a:pt x="28891" y="35935"/>
                  <a:pt x="28989" y="35964"/>
                  <a:pt x="29085" y="35964"/>
                </a:cubicBezTo>
                <a:cubicBezTo>
                  <a:pt x="29240" y="35964"/>
                  <a:pt x="29392" y="35892"/>
                  <a:pt x="29486" y="35756"/>
                </a:cubicBezTo>
                <a:cubicBezTo>
                  <a:pt x="29877" y="35197"/>
                  <a:pt x="30219" y="34601"/>
                  <a:pt x="30501" y="33989"/>
                </a:cubicBezTo>
                <a:cubicBezTo>
                  <a:pt x="30611" y="33745"/>
                  <a:pt x="30503" y="33455"/>
                  <a:pt x="30259" y="33342"/>
                </a:cubicBezTo>
                <a:cubicBezTo>
                  <a:pt x="30193" y="33312"/>
                  <a:pt x="30124" y="33298"/>
                  <a:pt x="30057" y="33298"/>
                </a:cubicBezTo>
                <a:close/>
                <a:moveTo>
                  <a:pt x="22403" y="35739"/>
                </a:moveTo>
                <a:cubicBezTo>
                  <a:pt x="21709" y="35739"/>
                  <a:pt x="21038" y="35862"/>
                  <a:pt x="20410" y="36106"/>
                </a:cubicBezTo>
                <a:cubicBezTo>
                  <a:pt x="20158" y="36202"/>
                  <a:pt x="20033" y="36486"/>
                  <a:pt x="20129" y="36736"/>
                </a:cubicBezTo>
                <a:cubicBezTo>
                  <a:pt x="20204" y="36930"/>
                  <a:pt x="20389" y="37048"/>
                  <a:pt x="20585" y="37048"/>
                </a:cubicBezTo>
                <a:cubicBezTo>
                  <a:pt x="20644" y="37048"/>
                  <a:pt x="20704" y="37038"/>
                  <a:pt x="20760" y="37015"/>
                </a:cubicBezTo>
                <a:cubicBezTo>
                  <a:pt x="21275" y="36819"/>
                  <a:pt x="21823" y="36717"/>
                  <a:pt x="22480" y="36717"/>
                </a:cubicBezTo>
                <a:lnTo>
                  <a:pt x="22497" y="36717"/>
                </a:lnTo>
                <a:cubicBezTo>
                  <a:pt x="22761" y="36717"/>
                  <a:pt x="22980" y="36504"/>
                  <a:pt x="22984" y="36238"/>
                </a:cubicBezTo>
                <a:cubicBezTo>
                  <a:pt x="22989" y="35967"/>
                  <a:pt x="22772" y="35746"/>
                  <a:pt x="22503" y="35741"/>
                </a:cubicBezTo>
                <a:cubicBezTo>
                  <a:pt x="22501" y="35741"/>
                  <a:pt x="22407" y="35739"/>
                  <a:pt x="22403" y="35739"/>
                </a:cubicBezTo>
                <a:close/>
                <a:moveTo>
                  <a:pt x="24404" y="36098"/>
                </a:moveTo>
                <a:cubicBezTo>
                  <a:pt x="24203" y="36098"/>
                  <a:pt x="24016" y="36223"/>
                  <a:pt x="23945" y="36423"/>
                </a:cubicBezTo>
                <a:cubicBezTo>
                  <a:pt x="23856" y="36677"/>
                  <a:pt x="23989" y="36957"/>
                  <a:pt x="24241" y="37046"/>
                </a:cubicBezTo>
                <a:cubicBezTo>
                  <a:pt x="24789" y="37242"/>
                  <a:pt x="25333" y="37524"/>
                  <a:pt x="25861" y="37882"/>
                </a:cubicBezTo>
                <a:cubicBezTo>
                  <a:pt x="25894" y="37907"/>
                  <a:pt x="25932" y="37924"/>
                  <a:pt x="25969" y="37938"/>
                </a:cubicBezTo>
                <a:cubicBezTo>
                  <a:pt x="25838" y="38107"/>
                  <a:pt x="25827" y="38347"/>
                  <a:pt x="25959" y="38528"/>
                </a:cubicBezTo>
                <a:cubicBezTo>
                  <a:pt x="26055" y="38660"/>
                  <a:pt x="26205" y="38728"/>
                  <a:pt x="26353" y="38728"/>
                </a:cubicBezTo>
                <a:cubicBezTo>
                  <a:pt x="26453" y="38728"/>
                  <a:pt x="26555" y="38697"/>
                  <a:pt x="26640" y="38635"/>
                </a:cubicBezTo>
                <a:cubicBezTo>
                  <a:pt x="27195" y="38230"/>
                  <a:pt x="27712" y="37786"/>
                  <a:pt x="28181" y="37315"/>
                </a:cubicBezTo>
                <a:cubicBezTo>
                  <a:pt x="28370" y="37123"/>
                  <a:pt x="28368" y="36815"/>
                  <a:pt x="28179" y="36623"/>
                </a:cubicBezTo>
                <a:cubicBezTo>
                  <a:pt x="28082" y="36529"/>
                  <a:pt x="27958" y="36482"/>
                  <a:pt x="27834" y="36482"/>
                </a:cubicBezTo>
                <a:cubicBezTo>
                  <a:pt x="27709" y="36482"/>
                  <a:pt x="27583" y="36531"/>
                  <a:pt x="27489" y="36627"/>
                </a:cubicBezTo>
                <a:cubicBezTo>
                  <a:pt x="27216" y="36900"/>
                  <a:pt x="26926" y="37165"/>
                  <a:pt x="26620" y="37417"/>
                </a:cubicBezTo>
                <a:cubicBezTo>
                  <a:pt x="26603" y="37284"/>
                  <a:pt x="26530" y="37157"/>
                  <a:pt x="26409" y="37075"/>
                </a:cubicBezTo>
                <a:cubicBezTo>
                  <a:pt x="25815" y="36669"/>
                  <a:pt x="25194" y="36350"/>
                  <a:pt x="24568" y="36127"/>
                </a:cubicBezTo>
                <a:cubicBezTo>
                  <a:pt x="24514" y="36107"/>
                  <a:pt x="24458" y="36098"/>
                  <a:pt x="24404" y="36098"/>
                </a:cubicBezTo>
                <a:close/>
                <a:moveTo>
                  <a:pt x="18958" y="37126"/>
                </a:moveTo>
                <a:cubicBezTo>
                  <a:pt x="18834" y="37126"/>
                  <a:pt x="18711" y="37173"/>
                  <a:pt x="18616" y="37267"/>
                </a:cubicBezTo>
                <a:cubicBezTo>
                  <a:pt x="18257" y="37622"/>
                  <a:pt x="17951" y="38028"/>
                  <a:pt x="17701" y="38474"/>
                </a:cubicBezTo>
                <a:cubicBezTo>
                  <a:pt x="17575" y="38705"/>
                  <a:pt x="17486" y="38928"/>
                  <a:pt x="17442" y="39141"/>
                </a:cubicBezTo>
                <a:cubicBezTo>
                  <a:pt x="17386" y="39406"/>
                  <a:pt x="17555" y="39664"/>
                  <a:pt x="17817" y="39721"/>
                </a:cubicBezTo>
                <a:cubicBezTo>
                  <a:pt x="17853" y="39727"/>
                  <a:pt x="17886" y="39731"/>
                  <a:pt x="17919" y="39731"/>
                </a:cubicBezTo>
                <a:cubicBezTo>
                  <a:pt x="18144" y="39731"/>
                  <a:pt x="18349" y="39573"/>
                  <a:pt x="18397" y="39343"/>
                </a:cubicBezTo>
                <a:cubicBezTo>
                  <a:pt x="18422" y="39227"/>
                  <a:pt x="18476" y="39093"/>
                  <a:pt x="18555" y="38949"/>
                </a:cubicBezTo>
                <a:cubicBezTo>
                  <a:pt x="18759" y="38582"/>
                  <a:pt x="19009" y="38249"/>
                  <a:pt x="19301" y="37961"/>
                </a:cubicBezTo>
                <a:cubicBezTo>
                  <a:pt x="19493" y="37772"/>
                  <a:pt x="19495" y="37463"/>
                  <a:pt x="19305" y="37271"/>
                </a:cubicBezTo>
                <a:cubicBezTo>
                  <a:pt x="19210" y="37175"/>
                  <a:pt x="19084" y="37126"/>
                  <a:pt x="18958" y="37126"/>
                </a:cubicBezTo>
                <a:close/>
                <a:moveTo>
                  <a:pt x="24692" y="38780"/>
                </a:moveTo>
                <a:cubicBezTo>
                  <a:pt x="24616" y="38780"/>
                  <a:pt x="24539" y="38798"/>
                  <a:pt x="24466" y="38837"/>
                </a:cubicBezTo>
                <a:cubicBezTo>
                  <a:pt x="23908" y="39131"/>
                  <a:pt x="23328" y="39381"/>
                  <a:pt x="22743" y="39583"/>
                </a:cubicBezTo>
                <a:cubicBezTo>
                  <a:pt x="22488" y="39671"/>
                  <a:pt x="22353" y="39948"/>
                  <a:pt x="22440" y="40204"/>
                </a:cubicBezTo>
                <a:cubicBezTo>
                  <a:pt x="22509" y="40406"/>
                  <a:pt x="22699" y="40531"/>
                  <a:pt x="22901" y="40531"/>
                </a:cubicBezTo>
                <a:cubicBezTo>
                  <a:pt x="22955" y="40531"/>
                  <a:pt x="23009" y="40523"/>
                  <a:pt x="23061" y="40506"/>
                </a:cubicBezTo>
                <a:cubicBezTo>
                  <a:pt x="23693" y="40287"/>
                  <a:pt x="24318" y="40019"/>
                  <a:pt x="24921" y="39702"/>
                </a:cubicBezTo>
                <a:cubicBezTo>
                  <a:pt x="25158" y="39577"/>
                  <a:pt x="25252" y="39283"/>
                  <a:pt x="25127" y="39043"/>
                </a:cubicBezTo>
                <a:cubicBezTo>
                  <a:pt x="25040" y="38877"/>
                  <a:pt x="24869" y="38780"/>
                  <a:pt x="24692" y="38780"/>
                </a:cubicBezTo>
                <a:close/>
                <a:moveTo>
                  <a:pt x="27624" y="38247"/>
                </a:moveTo>
                <a:cubicBezTo>
                  <a:pt x="27500" y="38247"/>
                  <a:pt x="27376" y="38294"/>
                  <a:pt x="27282" y="38387"/>
                </a:cubicBezTo>
                <a:cubicBezTo>
                  <a:pt x="27091" y="38576"/>
                  <a:pt x="27088" y="38885"/>
                  <a:pt x="27276" y="39076"/>
                </a:cubicBezTo>
                <a:cubicBezTo>
                  <a:pt x="27695" y="39502"/>
                  <a:pt x="28101" y="39985"/>
                  <a:pt x="28483" y="40515"/>
                </a:cubicBezTo>
                <a:cubicBezTo>
                  <a:pt x="28579" y="40646"/>
                  <a:pt x="28729" y="40715"/>
                  <a:pt x="28879" y="40715"/>
                </a:cubicBezTo>
                <a:lnTo>
                  <a:pt x="28879" y="40717"/>
                </a:lnTo>
                <a:cubicBezTo>
                  <a:pt x="28979" y="40717"/>
                  <a:pt x="29079" y="40686"/>
                  <a:pt x="29165" y="40623"/>
                </a:cubicBezTo>
                <a:cubicBezTo>
                  <a:pt x="29383" y="40465"/>
                  <a:pt x="29433" y="40160"/>
                  <a:pt x="29275" y="39941"/>
                </a:cubicBezTo>
                <a:cubicBezTo>
                  <a:pt x="28862" y="39372"/>
                  <a:pt x="28425" y="38851"/>
                  <a:pt x="27972" y="38393"/>
                </a:cubicBezTo>
                <a:cubicBezTo>
                  <a:pt x="27877" y="38295"/>
                  <a:pt x="27750" y="38247"/>
                  <a:pt x="27624" y="38247"/>
                </a:cubicBezTo>
                <a:close/>
                <a:moveTo>
                  <a:pt x="20994" y="40032"/>
                </a:moveTo>
                <a:cubicBezTo>
                  <a:pt x="20974" y="40032"/>
                  <a:pt x="20955" y="40033"/>
                  <a:pt x="20935" y="40035"/>
                </a:cubicBezTo>
                <a:cubicBezTo>
                  <a:pt x="20581" y="40089"/>
                  <a:pt x="20246" y="40117"/>
                  <a:pt x="19939" y="40117"/>
                </a:cubicBezTo>
                <a:cubicBezTo>
                  <a:pt x="19888" y="40120"/>
                  <a:pt x="19838" y="40122"/>
                  <a:pt x="19789" y="40122"/>
                </a:cubicBezTo>
                <a:cubicBezTo>
                  <a:pt x="19559" y="40122"/>
                  <a:pt x="19347" y="40086"/>
                  <a:pt x="19164" y="40048"/>
                </a:cubicBezTo>
                <a:cubicBezTo>
                  <a:pt x="19133" y="40042"/>
                  <a:pt x="19101" y="40039"/>
                  <a:pt x="19071" y="40039"/>
                </a:cubicBezTo>
                <a:cubicBezTo>
                  <a:pt x="18845" y="40039"/>
                  <a:pt x="18636" y="40194"/>
                  <a:pt x="18588" y="40427"/>
                </a:cubicBezTo>
                <a:cubicBezTo>
                  <a:pt x="18534" y="40692"/>
                  <a:pt x="18703" y="40950"/>
                  <a:pt x="18968" y="41005"/>
                </a:cubicBezTo>
                <a:cubicBezTo>
                  <a:pt x="19253" y="41063"/>
                  <a:pt x="19579" y="41092"/>
                  <a:pt x="19931" y="41092"/>
                </a:cubicBezTo>
                <a:lnTo>
                  <a:pt x="19939" y="41092"/>
                </a:lnTo>
                <a:cubicBezTo>
                  <a:pt x="20296" y="41092"/>
                  <a:pt x="20679" y="41063"/>
                  <a:pt x="21081" y="41002"/>
                </a:cubicBezTo>
                <a:cubicBezTo>
                  <a:pt x="21348" y="40961"/>
                  <a:pt x="21532" y="40713"/>
                  <a:pt x="21490" y="40446"/>
                </a:cubicBezTo>
                <a:cubicBezTo>
                  <a:pt x="21455" y="40199"/>
                  <a:pt x="21236" y="40032"/>
                  <a:pt x="20994" y="40032"/>
                </a:cubicBezTo>
                <a:close/>
                <a:moveTo>
                  <a:pt x="29923" y="41386"/>
                </a:moveTo>
                <a:cubicBezTo>
                  <a:pt x="29843" y="41386"/>
                  <a:pt x="29762" y="41405"/>
                  <a:pt x="29688" y="41446"/>
                </a:cubicBezTo>
                <a:cubicBezTo>
                  <a:pt x="29452" y="41580"/>
                  <a:pt x="29369" y="41876"/>
                  <a:pt x="29500" y="42111"/>
                </a:cubicBezTo>
                <a:cubicBezTo>
                  <a:pt x="29796" y="42641"/>
                  <a:pt x="30082" y="43216"/>
                  <a:pt x="30348" y="43818"/>
                </a:cubicBezTo>
                <a:cubicBezTo>
                  <a:pt x="30428" y="44000"/>
                  <a:pt x="30607" y="44108"/>
                  <a:pt x="30794" y="44108"/>
                </a:cubicBezTo>
                <a:lnTo>
                  <a:pt x="30794" y="44110"/>
                </a:lnTo>
                <a:cubicBezTo>
                  <a:pt x="30859" y="44110"/>
                  <a:pt x="30926" y="44096"/>
                  <a:pt x="30990" y="44069"/>
                </a:cubicBezTo>
                <a:cubicBezTo>
                  <a:pt x="31236" y="43960"/>
                  <a:pt x="31349" y="43670"/>
                  <a:pt x="31241" y="43424"/>
                </a:cubicBezTo>
                <a:cubicBezTo>
                  <a:pt x="30963" y="42793"/>
                  <a:pt x="30663" y="42193"/>
                  <a:pt x="30353" y="41636"/>
                </a:cubicBezTo>
                <a:cubicBezTo>
                  <a:pt x="30262" y="41476"/>
                  <a:pt x="30094" y="41386"/>
                  <a:pt x="29923" y="41386"/>
                </a:cubicBezTo>
                <a:close/>
                <a:moveTo>
                  <a:pt x="31510" y="44948"/>
                </a:moveTo>
                <a:cubicBezTo>
                  <a:pt x="31457" y="44948"/>
                  <a:pt x="31402" y="44956"/>
                  <a:pt x="31349" y="44975"/>
                </a:cubicBezTo>
                <a:cubicBezTo>
                  <a:pt x="31093" y="45065"/>
                  <a:pt x="30959" y="45344"/>
                  <a:pt x="31049" y="45598"/>
                </a:cubicBezTo>
                <a:cubicBezTo>
                  <a:pt x="31253" y="46176"/>
                  <a:pt x="31447" y="46787"/>
                  <a:pt x="31628" y="47429"/>
                </a:cubicBezTo>
                <a:cubicBezTo>
                  <a:pt x="31689" y="47645"/>
                  <a:pt x="31885" y="47785"/>
                  <a:pt x="32097" y="47785"/>
                </a:cubicBezTo>
                <a:cubicBezTo>
                  <a:pt x="32141" y="47785"/>
                  <a:pt x="32187" y="47779"/>
                  <a:pt x="32231" y="47766"/>
                </a:cubicBezTo>
                <a:cubicBezTo>
                  <a:pt x="32489" y="47693"/>
                  <a:pt x="32641" y="47424"/>
                  <a:pt x="32568" y="47164"/>
                </a:cubicBezTo>
                <a:cubicBezTo>
                  <a:pt x="32381" y="46501"/>
                  <a:pt x="32181" y="45872"/>
                  <a:pt x="31970" y="45273"/>
                </a:cubicBezTo>
                <a:cubicBezTo>
                  <a:pt x="31901" y="45074"/>
                  <a:pt x="31712" y="44948"/>
                  <a:pt x="31510" y="44948"/>
                </a:cubicBezTo>
                <a:close/>
                <a:moveTo>
                  <a:pt x="32541" y="48708"/>
                </a:moveTo>
                <a:cubicBezTo>
                  <a:pt x="32515" y="48708"/>
                  <a:pt x="32488" y="48710"/>
                  <a:pt x="32462" y="48715"/>
                </a:cubicBezTo>
                <a:cubicBezTo>
                  <a:pt x="32197" y="48758"/>
                  <a:pt x="32016" y="49011"/>
                  <a:pt x="32060" y="49275"/>
                </a:cubicBezTo>
                <a:cubicBezTo>
                  <a:pt x="32151" y="49834"/>
                  <a:pt x="32197" y="50372"/>
                  <a:pt x="32197" y="50874"/>
                </a:cubicBezTo>
                <a:lnTo>
                  <a:pt x="32193" y="51126"/>
                </a:lnTo>
                <a:cubicBezTo>
                  <a:pt x="32185" y="51395"/>
                  <a:pt x="32397" y="51620"/>
                  <a:pt x="32666" y="51629"/>
                </a:cubicBezTo>
                <a:cubicBezTo>
                  <a:pt x="32670" y="51631"/>
                  <a:pt x="32677" y="51631"/>
                  <a:pt x="32681" y="51631"/>
                </a:cubicBezTo>
                <a:lnTo>
                  <a:pt x="32681" y="51629"/>
                </a:lnTo>
                <a:cubicBezTo>
                  <a:pt x="32943" y="51629"/>
                  <a:pt x="33162" y="51422"/>
                  <a:pt x="33171" y="51157"/>
                </a:cubicBezTo>
                <a:lnTo>
                  <a:pt x="33175" y="50874"/>
                </a:lnTo>
                <a:cubicBezTo>
                  <a:pt x="33175" y="50317"/>
                  <a:pt x="33123" y="49728"/>
                  <a:pt x="33023" y="49119"/>
                </a:cubicBezTo>
                <a:cubicBezTo>
                  <a:pt x="32983" y="48877"/>
                  <a:pt x="32772" y="48708"/>
                  <a:pt x="32541" y="48708"/>
                </a:cubicBezTo>
                <a:close/>
                <a:moveTo>
                  <a:pt x="32375" y="52570"/>
                </a:moveTo>
                <a:cubicBezTo>
                  <a:pt x="32167" y="52570"/>
                  <a:pt x="31974" y="52709"/>
                  <a:pt x="31910" y="52917"/>
                </a:cubicBezTo>
                <a:cubicBezTo>
                  <a:pt x="31735" y="53496"/>
                  <a:pt x="31472" y="54036"/>
                  <a:pt x="31130" y="54526"/>
                </a:cubicBezTo>
                <a:cubicBezTo>
                  <a:pt x="30976" y="54745"/>
                  <a:pt x="31030" y="55049"/>
                  <a:pt x="31251" y="55203"/>
                </a:cubicBezTo>
                <a:cubicBezTo>
                  <a:pt x="31336" y="55264"/>
                  <a:pt x="31434" y="55293"/>
                  <a:pt x="31530" y="55293"/>
                </a:cubicBezTo>
                <a:cubicBezTo>
                  <a:pt x="31685" y="55293"/>
                  <a:pt x="31837" y="55220"/>
                  <a:pt x="31930" y="55084"/>
                </a:cubicBezTo>
                <a:cubicBezTo>
                  <a:pt x="32331" y="54511"/>
                  <a:pt x="32637" y="53880"/>
                  <a:pt x="32846" y="53202"/>
                </a:cubicBezTo>
                <a:cubicBezTo>
                  <a:pt x="32923" y="52944"/>
                  <a:pt x="32779" y="52671"/>
                  <a:pt x="32520" y="52594"/>
                </a:cubicBezTo>
                <a:cubicBezTo>
                  <a:pt x="32472" y="52578"/>
                  <a:pt x="32423" y="52570"/>
                  <a:pt x="32375" y="52570"/>
                </a:cubicBezTo>
                <a:close/>
                <a:moveTo>
                  <a:pt x="30195" y="55727"/>
                </a:moveTo>
                <a:cubicBezTo>
                  <a:pt x="30088" y="55727"/>
                  <a:pt x="29981" y="55761"/>
                  <a:pt x="29890" y="55833"/>
                </a:cubicBezTo>
                <a:cubicBezTo>
                  <a:pt x="29438" y="56193"/>
                  <a:pt x="28912" y="56523"/>
                  <a:pt x="28327" y="56812"/>
                </a:cubicBezTo>
                <a:cubicBezTo>
                  <a:pt x="28087" y="56931"/>
                  <a:pt x="27987" y="57223"/>
                  <a:pt x="28106" y="57465"/>
                </a:cubicBezTo>
                <a:cubicBezTo>
                  <a:pt x="28191" y="57638"/>
                  <a:pt x="28364" y="57738"/>
                  <a:pt x="28543" y="57738"/>
                </a:cubicBezTo>
                <a:cubicBezTo>
                  <a:pt x="28616" y="57738"/>
                  <a:pt x="28691" y="57721"/>
                  <a:pt x="28760" y="57688"/>
                </a:cubicBezTo>
                <a:cubicBezTo>
                  <a:pt x="29408" y="57367"/>
                  <a:pt x="29992" y="57000"/>
                  <a:pt x="30499" y="56596"/>
                </a:cubicBezTo>
                <a:cubicBezTo>
                  <a:pt x="30711" y="56427"/>
                  <a:pt x="30742" y="56120"/>
                  <a:pt x="30576" y="55910"/>
                </a:cubicBezTo>
                <a:cubicBezTo>
                  <a:pt x="30479" y="55789"/>
                  <a:pt x="30338" y="55727"/>
                  <a:pt x="30195" y="55727"/>
                </a:cubicBezTo>
                <a:close/>
                <a:moveTo>
                  <a:pt x="26727" y="57480"/>
                </a:moveTo>
                <a:cubicBezTo>
                  <a:pt x="26679" y="57480"/>
                  <a:pt x="26630" y="57487"/>
                  <a:pt x="26582" y="57502"/>
                </a:cubicBezTo>
                <a:cubicBezTo>
                  <a:pt x="26011" y="57682"/>
                  <a:pt x="25392" y="57838"/>
                  <a:pt x="24739" y="57965"/>
                </a:cubicBezTo>
                <a:cubicBezTo>
                  <a:pt x="24475" y="58017"/>
                  <a:pt x="24302" y="58274"/>
                  <a:pt x="24356" y="58538"/>
                </a:cubicBezTo>
                <a:cubicBezTo>
                  <a:pt x="24400" y="58770"/>
                  <a:pt x="24604" y="58932"/>
                  <a:pt x="24833" y="58932"/>
                </a:cubicBezTo>
                <a:cubicBezTo>
                  <a:pt x="24864" y="58932"/>
                  <a:pt x="24896" y="58928"/>
                  <a:pt x="24927" y="58922"/>
                </a:cubicBezTo>
                <a:cubicBezTo>
                  <a:pt x="25615" y="58788"/>
                  <a:pt x="26269" y="58624"/>
                  <a:pt x="26874" y="58434"/>
                </a:cubicBezTo>
                <a:cubicBezTo>
                  <a:pt x="27132" y="58353"/>
                  <a:pt x="27274" y="58080"/>
                  <a:pt x="27195" y="57821"/>
                </a:cubicBezTo>
                <a:cubicBezTo>
                  <a:pt x="27129" y="57613"/>
                  <a:pt x="26935" y="57480"/>
                  <a:pt x="26727" y="57480"/>
                </a:cubicBezTo>
                <a:close/>
                <a:moveTo>
                  <a:pt x="22897" y="58246"/>
                </a:moveTo>
                <a:cubicBezTo>
                  <a:pt x="22881" y="58246"/>
                  <a:pt x="22865" y="58247"/>
                  <a:pt x="22849" y="58248"/>
                </a:cubicBezTo>
                <a:cubicBezTo>
                  <a:pt x="22230" y="58315"/>
                  <a:pt x="21586" y="58363"/>
                  <a:pt x="20933" y="58388"/>
                </a:cubicBezTo>
                <a:cubicBezTo>
                  <a:pt x="20662" y="58399"/>
                  <a:pt x="20454" y="58626"/>
                  <a:pt x="20464" y="58897"/>
                </a:cubicBezTo>
                <a:cubicBezTo>
                  <a:pt x="20475" y="59159"/>
                  <a:pt x="20692" y="59366"/>
                  <a:pt x="20952" y="59366"/>
                </a:cubicBezTo>
                <a:lnTo>
                  <a:pt x="20952" y="59364"/>
                </a:lnTo>
                <a:lnTo>
                  <a:pt x="20971" y="59364"/>
                </a:lnTo>
                <a:cubicBezTo>
                  <a:pt x="21646" y="59337"/>
                  <a:pt x="22315" y="59289"/>
                  <a:pt x="22955" y="59218"/>
                </a:cubicBezTo>
                <a:cubicBezTo>
                  <a:pt x="23224" y="59189"/>
                  <a:pt x="23416" y="58949"/>
                  <a:pt x="23387" y="58680"/>
                </a:cubicBezTo>
                <a:cubicBezTo>
                  <a:pt x="23359" y="58430"/>
                  <a:pt x="23133" y="58246"/>
                  <a:pt x="22897" y="58246"/>
                </a:cubicBezTo>
                <a:close/>
                <a:moveTo>
                  <a:pt x="17054" y="58320"/>
                </a:moveTo>
                <a:cubicBezTo>
                  <a:pt x="16802" y="58320"/>
                  <a:pt x="16582" y="58511"/>
                  <a:pt x="16562" y="58770"/>
                </a:cubicBezTo>
                <a:cubicBezTo>
                  <a:pt x="16542" y="59041"/>
                  <a:pt x="16744" y="59274"/>
                  <a:pt x="17013" y="59295"/>
                </a:cubicBezTo>
                <a:cubicBezTo>
                  <a:pt x="17509" y="59332"/>
                  <a:pt x="18190" y="59372"/>
                  <a:pt x="18991" y="59387"/>
                </a:cubicBezTo>
                <a:lnTo>
                  <a:pt x="18999" y="59387"/>
                </a:lnTo>
                <a:cubicBezTo>
                  <a:pt x="19266" y="59387"/>
                  <a:pt x="19483" y="59174"/>
                  <a:pt x="19489" y="58907"/>
                </a:cubicBezTo>
                <a:cubicBezTo>
                  <a:pt x="19493" y="58638"/>
                  <a:pt x="19278" y="58415"/>
                  <a:pt x="19007" y="58411"/>
                </a:cubicBezTo>
                <a:cubicBezTo>
                  <a:pt x="18230" y="58396"/>
                  <a:pt x="17567" y="58357"/>
                  <a:pt x="17086" y="58321"/>
                </a:cubicBezTo>
                <a:cubicBezTo>
                  <a:pt x="17075" y="58321"/>
                  <a:pt x="17065" y="58320"/>
                  <a:pt x="17054" y="5832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 name="Google Shape;166;g2c8765b67e8_0_171"/>
          <p:cNvGrpSpPr/>
          <p:nvPr/>
        </p:nvGrpSpPr>
        <p:grpSpPr>
          <a:xfrm>
            <a:off x="8424000" y="493495"/>
            <a:ext cx="566363" cy="1029748"/>
            <a:chOff x="8424000" y="493495"/>
            <a:chExt cx="566363" cy="1029748"/>
          </a:xfrm>
        </p:grpSpPr>
        <p:grpSp>
          <p:nvGrpSpPr>
            <p:cNvPr id="167" name="Google Shape;167;g2c8765b67e8_0_171"/>
            <p:cNvGrpSpPr/>
            <p:nvPr/>
          </p:nvGrpSpPr>
          <p:grpSpPr>
            <a:xfrm flipH="1" rot="10800000">
              <a:off x="8534732" y="1220090"/>
              <a:ext cx="283094" cy="303153"/>
              <a:chOff x="6250164" y="1784357"/>
              <a:chExt cx="275679" cy="295212"/>
            </a:xfrm>
          </p:grpSpPr>
          <p:sp>
            <p:nvSpPr>
              <p:cNvPr id="168" name="Google Shape;168;g2c8765b67e8_0_171"/>
              <p:cNvSpPr/>
              <p:nvPr/>
            </p:nvSpPr>
            <p:spPr>
              <a:xfrm>
                <a:off x="6250164" y="1784357"/>
                <a:ext cx="275679" cy="295212"/>
              </a:xfrm>
              <a:custGeom>
                <a:rect b="b" l="l" r="r" t="t"/>
                <a:pathLst>
                  <a:path extrusionOk="0" h="24601" w="22978">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c8765b67e8_0_171"/>
              <p:cNvSpPr/>
              <p:nvPr/>
            </p:nvSpPr>
            <p:spPr>
              <a:xfrm>
                <a:off x="6324777" y="1951241"/>
                <a:ext cx="81175" cy="104808"/>
              </a:xfrm>
              <a:custGeom>
                <a:rect b="b" l="l" r="r" t="t"/>
                <a:pathLst>
                  <a:path extrusionOk="0" h="8734" w="6766">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g2c8765b67e8_0_171"/>
            <p:cNvSpPr/>
            <p:nvPr/>
          </p:nvSpPr>
          <p:spPr>
            <a:xfrm flipH="1" rot="10800000">
              <a:off x="8424000" y="493495"/>
              <a:ext cx="566363" cy="742406"/>
            </a:xfrm>
            <a:custGeom>
              <a:rect b="b" l="l" r="r" t="t"/>
              <a:pathLst>
                <a:path extrusionOk="0" h="60248" w="45971">
                  <a:moveTo>
                    <a:pt x="11087" y="1"/>
                  </a:moveTo>
                  <a:cubicBezTo>
                    <a:pt x="10930" y="1"/>
                    <a:pt x="10773" y="68"/>
                    <a:pt x="10664" y="200"/>
                  </a:cubicBezTo>
                  <a:lnTo>
                    <a:pt x="10049" y="947"/>
                  </a:lnTo>
                  <a:cubicBezTo>
                    <a:pt x="9859" y="1181"/>
                    <a:pt x="9894" y="1527"/>
                    <a:pt x="10128" y="1718"/>
                  </a:cubicBezTo>
                  <a:cubicBezTo>
                    <a:pt x="10228" y="1800"/>
                    <a:pt x="10351" y="1841"/>
                    <a:pt x="10471" y="1841"/>
                  </a:cubicBezTo>
                  <a:lnTo>
                    <a:pt x="10474" y="1841"/>
                  </a:lnTo>
                  <a:cubicBezTo>
                    <a:pt x="10632" y="1841"/>
                    <a:pt x="10790" y="1770"/>
                    <a:pt x="10899" y="1638"/>
                  </a:cubicBezTo>
                  <a:lnTo>
                    <a:pt x="11505" y="900"/>
                  </a:lnTo>
                  <a:cubicBezTo>
                    <a:pt x="11699" y="666"/>
                    <a:pt x="11666" y="320"/>
                    <a:pt x="11435" y="127"/>
                  </a:cubicBezTo>
                  <a:cubicBezTo>
                    <a:pt x="11333" y="42"/>
                    <a:pt x="11210" y="1"/>
                    <a:pt x="11087" y="1"/>
                  </a:cubicBezTo>
                  <a:close/>
                  <a:moveTo>
                    <a:pt x="9108" y="2459"/>
                  </a:moveTo>
                  <a:cubicBezTo>
                    <a:pt x="8945" y="2459"/>
                    <a:pt x="8784" y="2532"/>
                    <a:pt x="8675" y="2670"/>
                  </a:cubicBezTo>
                  <a:cubicBezTo>
                    <a:pt x="8212" y="3267"/>
                    <a:pt x="7767" y="3853"/>
                    <a:pt x="7345" y="4428"/>
                  </a:cubicBezTo>
                  <a:cubicBezTo>
                    <a:pt x="7166" y="4671"/>
                    <a:pt x="7219" y="5013"/>
                    <a:pt x="7462" y="5195"/>
                  </a:cubicBezTo>
                  <a:cubicBezTo>
                    <a:pt x="7559" y="5265"/>
                    <a:pt x="7673" y="5301"/>
                    <a:pt x="7785" y="5301"/>
                  </a:cubicBezTo>
                  <a:cubicBezTo>
                    <a:pt x="7955" y="5301"/>
                    <a:pt x="8119" y="5224"/>
                    <a:pt x="8227" y="5078"/>
                  </a:cubicBezTo>
                  <a:cubicBezTo>
                    <a:pt x="8643" y="4513"/>
                    <a:pt x="9082" y="3932"/>
                    <a:pt x="9539" y="3344"/>
                  </a:cubicBezTo>
                  <a:cubicBezTo>
                    <a:pt x="9727" y="3103"/>
                    <a:pt x="9683" y="2761"/>
                    <a:pt x="9446" y="2576"/>
                  </a:cubicBezTo>
                  <a:cubicBezTo>
                    <a:pt x="9345" y="2497"/>
                    <a:pt x="9226" y="2459"/>
                    <a:pt x="9108" y="2459"/>
                  </a:cubicBezTo>
                  <a:close/>
                  <a:moveTo>
                    <a:pt x="6512" y="5988"/>
                  </a:moveTo>
                  <a:cubicBezTo>
                    <a:pt x="6339" y="5988"/>
                    <a:pt x="6168" y="6070"/>
                    <a:pt x="6062" y="6223"/>
                  </a:cubicBezTo>
                  <a:cubicBezTo>
                    <a:pt x="5628" y="6853"/>
                    <a:pt x="5221" y="7466"/>
                    <a:pt x="4837" y="8063"/>
                  </a:cubicBezTo>
                  <a:cubicBezTo>
                    <a:pt x="4676" y="8318"/>
                    <a:pt x="4749" y="8658"/>
                    <a:pt x="5004" y="8822"/>
                  </a:cubicBezTo>
                  <a:cubicBezTo>
                    <a:pt x="5095" y="8878"/>
                    <a:pt x="5198" y="8907"/>
                    <a:pt x="5300" y="8907"/>
                  </a:cubicBezTo>
                  <a:cubicBezTo>
                    <a:pt x="5479" y="8907"/>
                    <a:pt x="5658" y="8816"/>
                    <a:pt x="5760" y="8655"/>
                  </a:cubicBezTo>
                  <a:cubicBezTo>
                    <a:pt x="6138" y="8066"/>
                    <a:pt x="6537" y="7466"/>
                    <a:pt x="6964" y="6847"/>
                  </a:cubicBezTo>
                  <a:cubicBezTo>
                    <a:pt x="7137" y="6598"/>
                    <a:pt x="7073" y="6256"/>
                    <a:pt x="6824" y="6086"/>
                  </a:cubicBezTo>
                  <a:cubicBezTo>
                    <a:pt x="6728" y="6019"/>
                    <a:pt x="6619" y="5988"/>
                    <a:pt x="6512" y="5988"/>
                  </a:cubicBezTo>
                  <a:close/>
                  <a:moveTo>
                    <a:pt x="4161" y="9680"/>
                  </a:moveTo>
                  <a:cubicBezTo>
                    <a:pt x="3972" y="9680"/>
                    <a:pt x="3788" y="9778"/>
                    <a:pt x="3686" y="9953"/>
                  </a:cubicBezTo>
                  <a:cubicBezTo>
                    <a:pt x="3296" y="10624"/>
                    <a:pt x="2945" y="11271"/>
                    <a:pt x="2622" y="11901"/>
                  </a:cubicBezTo>
                  <a:cubicBezTo>
                    <a:pt x="2485" y="12171"/>
                    <a:pt x="2590" y="12499"/>
                    <a:pt x="2860" y="12640"/>
                  </a:cubicBezTo>
                  <a:cubicBezTo>
                    <a:pt x="2939" y="12678"/>
                    <a:pt x="3024" y="12698"/>
                    <a:pt x="3109" y="12698"/>
                  </a:cubicBezTo>
                  <a:cubicBezTo>
                    <a:pt x="3308" y="12698"/>
                    <a:pt x="3501" y="12590"/>
                    <a:pt x="3598" y="12399"/>
                  </a:cubicBezTo>
                  <a:cubicBezTo>
                    <a:pt x="3912" y="11787"/>
                    <a:pt x="4254" y="11154"/>
                    <a:pt x="4632" y="10504"/>
                  </a:cubicBezTo>
                  <a:cubicBezTo>
                    <a:pt x="4785" y="10243"/>
                    <a:pt x="4697" y="9906"/>
                    <a:pt x="4436" y="9754"/>
                  </a:cubicBezTo>
                  <a:cubicBezTo>
                    <a:pt x="4349" y="9704"/>
                    <a:pt x="4254" y="9680"/>
                    <a:pt x="4161" y="9680"/>
                  </a:cubicBezTo>
                  <a:close/>
                  <a:moveTo>
                    <a:pt x="2177" y="13584"/>
                  </a:moveTo>
                  <a:cubicBezTo>
                    <a:pt x="1964" y="13584"/>
                    <a:pt x="1761" y="13708"/>
                    <a:pt x="1673" y="13914"/>
                  </a:cubicBezTo>
                  <a:cubicBezTo>
                    <a:pt x="1366" y="14632"/>
                    <a:pt x="1099" y="15335"/>
                    <a:pt x="876" y="16006"/>
                  </a:cubicBezTo>
                  <a:cubicBezTo>
                    <a:pt x="783" y="16293"/>
                    <a:pt x="938" y="16603"/>
                    <a:pt x="1225" y="16697"/>
                  </a:cubicBezTo>
                  <a:cubicBezTo>
                    <a:pt x="1284" y="16718"/>
                    <a:pt x="1339" y="16726"/>
                    <a:pt x="1398" y="16726"/>
                  </a:cubicBezTo>
                  <a:cubicBezTo>
                    <a:pt x="1626" y="16726"/>
                    <a:pt x="1840" y="16580"/>
                    <a:pt x="1916" y="16349"/>
                  </a:cubicBezTo>
                  <a:cubicBezTo>
                    <a:pt x="2127" y="15707"/>
                    <a:pt x="2385" y="15033"/>
                    <a:pt x="2678" y="14348"/>
                  </a:cubicBezTo>
                  <a:cubicBezTo>
                    <a:pt x="2798" y="14069"/>
                    <a:pt x="2669" y="13747"/>
                    <a:pt x="2391" y="13627"/>
                  </a:cubicBezTo>
                  <a:cubicBezTo>
                    <a:pt x="2321" y="13597"/>
                    <a:pt x="2249" y="13584"/>
                    <a:pt x="2177" y="13584"/>
                  </a:cubicBezTo>
                  <a:close/>
                  <a:moveTo>
                    <a:pt x="828" y="17743"/>
                  </a:moveTo>
                  <a:cubicBezTo>
                    <a:pt x="575" y="17743"/>
                    <a:pt x="345" y="17924"/>
                    <a:pt x="293" y="18183"/>
                  </a:cubicBezTo>
                  <a:cubicBezTo>
                    <a:pt x="135" y="18965"/>
                    <a:pt x="38" y="19724"/>
                    <a:pt x="12" y="20441"/>
                  </a:cubicBezTo>
                  <a:cubicBezTo>
                    <a:pt x="0" y="20743"/>
                    <a:pt x="235" y="20998"/>
                    <a:pt x="539" y="21010"/>
                  </a:cubicBezTo>
                  <a:lnTo>
                    <a:pt x="560" y="21010"/>
                  </a:lnTo>
                  <a:cubicBezTo>
                    <a:pt x="853" y="21010"/>
                    <a:pt x="1096" y="20778"/>
                    <a:pt x="1105" y="20482"/>
                  </a:cubicBezTo>
                  <a:cubicBezTo>
                    <a:pt x="1131" y="19826"/>
                    <a:pt x="1219" y="19126"/>
                    <a:pt x="1366" y="18399"/>
                  </a:cubicBezTo>
                  <a:cubicBezTo>
                    <a:pt x="1427" y="18103"/>
                    <a:pt x="1234" y="17816"/>
                    <a:pt x="938" y="17755"/>
                  </a:cubicBezTo>
                  <a:cubicBezTo>
                    <a:pt x="901" y="17747"/>
                    <a:pt x="864" y="17743"/>
                    <a:pt x="828" y="17743"/>
                  </a:cubicBezTo>
                  <a:close/>
                  <a:moveTo>
                    <a:pt x="18832" y="21530"/>
                  </a:moveTo>
                  <a:cubicBezTo>
                    <a:pt x="18803" y="21530"/>
                    <a:pt x="18774" y="21532"/>
                    <a:pt x="18745" y="21537"/>
                  </a:cubicBezTo>
                  <a:cubicBezTo>
                    <a:pt x="17939" y="21666"/>
                    <a:pt x="17186" y="21979"/>
                    <a:pt x="16506" y="22466"/>
                  </a:cubicBezTo>
                  <a:cubicBezTo>
                    <a:pt x="16263" y="22644"/>
                    <a:pt x="16207" y="22987"/>
                    <a:pt x="16383" y="23230"/>
                  </a:cubicBezTo>
                  <a:cubicBezTo>
                    <a:pt x="16492" y="23380"/>
                    <a:pt x="16659" y="23459"/>
                    <a:pt x="16829" y="23459"/>
                  </a:cubicBezTo>
                  <a:cubicBezTo>
                    <a:pt x="16940" y="23459"/>
                    <a:pt x="17051" y="23427"/>
                    <a:pt x="17148" y="23356"/>
                  </a:cubicBezTo>
                  <a:cubicBezTo>
                    <a:pt x="17687" y="22967"/>
                    <a:pt x="18282" y="22721"/>
                    <a:pt x="18917" y="22618"/>
                  </a:cubicBezTo>
                  <a:cubicBezTo>
                    <a:pt x="19216" y="22571"/>
                    <a:pt x="19418" y="22290"/>
                    <a:pt x="19372" y="21991"/>
                  </a:cubicBezTo>
                  <a:cubicBezTo>
                    <a:pt x="19329" y="21721"/>
                    <a:pt x="19101" y="21530"/>
                    <a:pt x="18832" y="21530"/>
                  </a:cubicBezTo>
                  <a:close/>
                  <a:moveTo>
                    <a:pt x="20996" y="21691"/>
                  </a:moveTo>
                  <a:cubicBezTo>
                    <a:pt x="20761" y="21691"/>
                    <a:pt x="20545" y="21843"/>
                    <a:pt x="20473" y="22079"/>
                  </a:cubicBezTo>
                  <a:cubicBezTo>
                    <a:pt x="20385" y="22366"/>
                    <a:pt x="20546" y="22674"/>
                    <a:pt x="20833" y="22762"/>
                  </a:cubicBezTo>
                  <a:cubicBezTo>
                    <a:pt x="21472" y="22961"/>
                    <a:pt x="22043" y="23292"/>
                    <a:pt x="22489" y="23726"/>
                  </a:cubicBezTo>
                  <a:cubicBezTo>
                    <a:pt x="22594" y="23831"/>
                    <a:pt x="22732" y="23881"/>
                    <a:pt x="22873" y="23881"/>
                  </a:cubicBezTo>
                  <a:lnTo>
                    <a:pt x="22873" y="23884"/>
                  </a:lnTo>
                  <a:cubicBezTo>
                    <a:pt x="23013" y="23884"/>
                    <a:pt x="23157" y="23828"/>
                    <a:pt x="23262" y="23717"/>
                  </a:cubicBezTo>
                  <a:cubicBezTo>
                    <a:pt x="23476" y="23500"/>
                    <a:pt x="23470" y="23154"/>
                    <a:pt x="23253" y="22943"/>
                  </a:cubicBezTo>
                  <a:cubicBezTo>
                    <a:pt x="22688" y="22390"/>
                    <a:pt x="21961" y="21965"/>
                    <a:pt x="21159" y="21716"/>
                  </a:cubicBezTo>
                  <a:cubicBezTo>
                    <a:pt x="21104" y="21699"/>
                    <a:pt x="21050" y="21691"/>
                    <a:pt x="20996" y="21691"/>
                  </a:cubicBezTo>
                  <a:close/>
                  <a:moveTo>
                    <a:pt x="711" y="22092"/>
                  </a:moveTo>
                  <a:cubicBezTo>
                    <a:pt x="676" y="22092"/>
                    <a:pt x="642" y="22096"/>
                    <a:pt x="607" y="22102"/>
                  </a:cubicBezTo>
                  <a:cubicBezTo>
                    <a:pt x="308" y="22158"/>
                    <a:pt x="112" y="22442"/>
                    <a:pt x="167" y="22741"/>
                  </a:cubicBezTo>
                  <a:cubicBezTo>
                    <a:pt x="314" y="23526"/>
                    <a:pt x="563" y="24273"/>
                    <a:pt x="906" y="24956"/>
                  </a:cubicBezTo>
                  <a:cubicBezTo>
                    <a:pt x="1002" y="25146"/>
                    <a:pt x="1196" y="25258"/>
                    <a:pt x="1395" y="25258"/>
                  </a:cubicBezTo>
                  <a:cubicBezTo>
                    <a:pt x="1477" y="25258"/>
                    <a:pt x="1562" y="25237"/>
                    <a:pt x="1641" y="25199"/>
                  </a:cubicBezTo>
                  <a:cubicBezTo>
                    <a:pt x="1911" y="25061"/>
                    <a:pt x="2019" y="24733"/>
                    <a:pt x="1884" y="24464"/>
                  </a:cubicBezTo>
                  <a:cubicBezTo>
                    <a:pt x="1588" y="23872"/>
                    <a:pt x="1371" y="23227"/>
                    <a:pt x="1246" y="22542"/>
                  </a:cubicBezTo>
                  <a:cubicBezTo>
                    <a:pt x="1196" y="22278"/>
                    <a:pt x="967" y="22092"/>
                    <a:pt x="711" y="22092"/>
                  </a:cubicBezTo>
                  <a:close/>
                  <a:moveTo>
                    <a:pt x="15348" y="23957"/>
                  </a:moveTo>
                  <a:cubicBezTo>
                    <a:pt x="15168" y="23957"/>
                    <a:pt x="14991" y="24046"/>
                    <a:pt x="14886" y="24209"/>
                  </a:cubicBezTo>
                  <a:cubicBezTo>
                    <a:pt x="14494" y="24815"/>
                    <a:pt x="14163" y="25518"/>
                    <a:pt x="13896" y="26304"/>
                  </a:cubicBezTo>
                  <a:cubicBezTo>
                    <a:pt x="13799" y="26591"/>
                    <a:pt x="13955" y="26901"/>
                    <a:pt x="14239" y="26998"/>
                  </a:cubicBezTo>
                  <a:cubicBezTo>
                    <a:pt x="14297" y="27018"/>
                    <a:pt x="14356" y="27027"/>
                    <a:pt x="14414" y="27027"/>
                  </a:cubicBezTo>
                  <a:cubicBezTo>
                    <a:pt x="14643" y="27027"/>
                    <a:pt x="14857" y="26884"/>
                    <a:pt x="14933" y="26655"/>
                  </a:cubicBezTo>
                  <a:cubicBezTo>
                    <a:pt x="15170" y="25958"/>
                    <a:pt x="15463" y="25334"/>
                    <a:pt x="15806" y="24801"/>
                  </a:cubicBezTo>
                  <a:cubicBezTo>
                    <a:pt x="15970" y="24549"/>
                    <a:pt x="15897" y="24209"/>
                    <a:pt x="15645" y="24045"/>
                  </a:cubicBezTo>
                  <a:cubicBezTo>
                    <a:pt x="15553" y="23986"/>
                    <a:pt x="15450" y="23957"/>
                    <a:pt x="15348" y="23957"/>
                  </a:cubicBezTo>
                  <a:close/>
                  <a:moveTo>
                    <a:pt x="23848" y="24693"/>
                  </a:moveTo>
                  <a:cubicBezTo>
                    <a:pt x="23833" y="24693"/>
                    <a:pt x="23817" y="24694"/>
                    <a:pt x="23801" y="24695"/>
                  </a:cubicBezTo>
                  <a:cubicBezTo>
                    <a:pt x="23502" y="24725"/>
                    <a:pt x="23283" y="24994"/>
                    <a:pt x="23312" y="25293"/>
                  </a:cubicBezTo>
                  <a:cubicBezTo>
                    <a:pt x="23321" y="25363"/>
                    <a:pt x="23324" y="25431"/>
                    <a:pt x="23324" y="25495"/>
                  </a:cubicBezTo>
                  <a:cubicBezTo>
                    <a:pt x="23324" y="25858"/>
                    <a:pt x="23221" y="26219"/>
                    <a:pt x="23025" y="26564"/>
                  </a:cubicBezTo>
                  <a:cubicBezTo>
                    <a:pt x="22966" y="26664"/>
                    <a:pt x="22887" y="26769"/>
                    <a:pt x="22788" y="26875"/>
                  </a:cubicBezTo>
                  <a:cubicBezTo>
                    <a:pt x="22577" y="27092"/>
                    <a:pt x="22585" y="27440"/>
                    <a:pt x="22802" y="27648"/>
                  </a:cubicBezTo>
                  <a:cubicBezTo>
                    <a:pt x="22911" y="27751"/>
                    <a:pt x="23045" y="27801"/>
                    <a:pt x="23183" y="27801"/>
                  </a:cubicBezTo>
                  <a:cubicBezTo>
                    <a:pt x="23327" y="27801"/>
                    <a:pt x="23470" y="27745"/>
                    <a:pt x="23579" y="27631"/>
                  </a:cubicBezTo>
                  <a:cubicBezTo>
                    <a:pt x="23740" y="27461"/>
                    <a:pt x="23874" y="27285"/>
                    <a:pt x="23974" y="27109"/>
                  </a:cubicBezTo>
                  <a:cubicBezTo>
                    <a:pt x="24270" y="26597"/>
                    <a:pt x="24419" y="26052"/>
                    <a:pt x="24419" y="25492"/>
                  </a:cubicBezTo>
                  <a:cubicBezTo>
                    <a:pt x="24419" y="25390"/>
                    <a:pt x="24414" y="25287"/>
                    <a:pt x="24402" y="25184"/>
                  </a:cubicBezTo>
                  <a:cubicBezTo>
                    <a:pt x="24374" y="24898"/>
                    <a:pt x="24138" y="24693"/>
                    <a:pt x="23848" y="24693"/>
                  </a:cubicBezTo>
                  <a:close/>
                  <a:moveTo>
                    <a:pt x="2652" y="25939"/>
                  </a:moveTo>
                  <a:cubicBezTo>
                    <a:pt x="2517" y="25939"/>
                    <a:pt x="2381" y="25989"/>
                    <a:pt x="2277" y="26090"/>
                  </a:cubicBezTo>
                  <a:cubicBezTo>
                    <a:pt x="2057" y="26301"/>
                    <a:pt x="2048" y="26646"/>
                    <a:pt x="2256" y="26866"/>
                  </a:cubicBezTo>
                  <a:cubicBezTo>
                    <a:pt x="2772" y="27405"/>
                    <a:pt x="3381" y="27894"/>
                    <a:pt x="4067" y="28322"/>
                  </a:cubicBezTo>
                  <a:cubicBezTo>
                    <a:pt x="4158" y="28378"/>
                    <a:pt x="4254" y="28404"/>
                    <a:pt x="4354" y="28404"/>
                  </a:cubicBezTo>
                  <a:cubicBezTo>
                    <a:pt x="4538" y="28404"/>
                    <a:pt x="4717" y="28313"/>
                    <a:pt x="4820" y="28146"/>
                  </a:cubicBezTo>
                  <a:cubicBezTo>
                    <a:pt x="4981" y="27889"/>
                    <a:pt x="4902" y="27552"/>
                    <a:pt x="4644" y="27391"/>
                  </a:cubicBezTo>
                  <a:cubicBezTo>
                    <a:pt x="4038" y="27013"/>
                    <a:pt x="3501" y="26582"/>
                    <a:pt x="3050" y="26110"/>
                  </a:cubicBezTo>
                  <a:cubicBezTo>
                    <a:pt x="2943" y="25997"/>
                    <a:pt x="2797" y="25939"/>
                    <a:pt x="2652" y="25939"/>
                  </a:cubicBezTo>
                  <a:close/>
                  <a:moveTo>
                    <a:pt x="21345" y="27874"/>
                  </a:moveTo>
                  <a:cubicBezTo>
                    <a:pt x="21271" y="27874"/>
                    <a:pt x="21196" y="27889"/>
                    <a:pt x="21124" y="27921"/>
                  </a:cubicBezTo>
                  <a:cubicBezTo>
                    <a:pt x="20543" y="28176"/>
                    <a:pt x="19873" y="28407"/>
                    <a:pt x="19131" y="28606"/>
                  </a:cubicBezTo>
                  <a:cubicBezTo>
                    <a:pt x="18838" y="28685"/>
                    <a:pt x="18665" y="28987"/>
                    <a:pt x="18745" y="29277"/>
                  </a:cubicBezTo>
                  <a:cubicBezTo>
                    <a:pt x="18812" y="29523"/>
                    <a:pt x="19032" y="29685"/>
                    <a:pt x="19275" y="29685"/>
                  </a:cubicBezTo>
                  <a:cubicBezTo>
                    <a:pt x="19322" y="29685"/>
                    <a:pt x="19369" y="29679"/>
                    <a:pt x="19415" y="29664"/>
                  </a:cubicBezTo>
                  <a:cubicBezTo>
                    <a:pt x="20212" y="29450"/>
                    <a:pt x="20933" y="29201"/>
                    <a:pt x="21566" y="28923"/>
                  </a:cubicBezTo>
                  <a:cubicBezTo>
                    <a:pt x="21841" y="28800"/>
                    <a:pt x="21967" y="28477"/>
                    <a:pt x="21844" y="28202"/>
                  </a:cubicBezTo>
                  <a:cubicBezTo>
                    <a:pt x="21755" y="27996"/>
                    <a:pt x="21556" y="27874"/>
                    <a:pt x="21345" y="27874"/>
                  </a:cubicBezTo>
                  <a:close/>
                  <a:moveTo>
                    <a:pt x="6318" y="28271"/>
                  </a:moveTo>
                  <a:cubicBezTo>
                    <a:pt x="6098" y="28271"/>
                    <a:pt x="5891" y="28405"/>
                    <a:pt x="5807" y="28624"/>
                  </a:cubicBezTo>
                  <a:cubicBezTo>
                    <a:pt x="5699" y="28905"/>
                    <a:pt x="5839" y="29222"/>
                    <a:pt x="6123" y="29330"/>
                  </a:cubicBezTo>
                  <a:cubicBezTo>
                    <a:pt x="6797" y="29588"/>
                    <a:pt x="7527" y="29805"/>
                    <a:pt x="8297" y="29977"/>
                  </a:cubicBezTo>
                  <a:cubicBezTo>
                    <a:pt x="8338" y="29986"/>
                    <a:pt x="8379" y="29992"/>
                    <a:pt x="8417" y="29992"/>
                  </a:cubicBezTo>
                  <a:lnTo>
                    <a:pt x="8417" y="29989"/>
                  </a:lnTo>
                  <a:cubicBezTo>
                    <a:pt x="8669" y="29989"/>
                    <a:pt x="8895" y="29816"/>
                    <a:pt x="8951" y="29561"/>
                  </a:cubicBezTo>
                  <a:cubicBezTo>
                    <a:pt x="9018" y="29269"/>
                    <a:pt x="8830" y="28976"/>
                    <a:pt x="8538" y="28908"/>
                  </a:cubicBezTo>
                  <a:cubicBezTo>
                    <a:pt x="7817" y="28747"/>
                    <a:pt x="7137" y="28545"/>
                    <a:pt x="6513" y="28308"/>
                  </a:cubicBezTo>
                  <a:cubicBezTo>
                    <a:pt x="6449" y="28283"/>
                    <a:pt x="6383" y="28271"/>
                    <a:pt x="6318" y="28271"/>
                  </a:cubicBezTo>
                  <a:close/>
                  <a:moveTo>
                    <a:pt x="17134" y="29047"/>
                  </a:moveTo>
                  <a:cubicBezTo>
                    <a:pt x="17104" y="29047"/>
                    <a:pt x="17073" y="29050"/>
                    <a:pt x="17042" y="29055"/>
                  </a:cubicBezTo>
                  <a:cubicBezTo>
                    <a:pt x="16345" y="29169"/>
                    <a:pt x="15630" y="29254"/>
                    <a:pt x="14915" y="29307"/>
                  </a:cubicBezTo>
                  <a:cubicBezTo>
                    <a:pt x="14614" y="29330"/>
                    <a:pt x="14388" y="29591"/>
                    <a:pt x="14409" y="29893"/>
                  </a:cubicBezTo>
                  <a:cubicBezTo>
                    <a:pt x="14432" y="30180"/>
                    <a:pt x="14672" y="30399"/>
                    <a:pt x="14956" y="30399"/>
                  </a:cubicBezTo>
                  <a:lnTo>
                    <a:pt x="14998" y="30399"/>
                  </a:lnTo>
                  <a:cubicBezTo>
                    <a:pt x="15745" y="30344"/>
                    <a:pt x="16492" y="30256"/>
                    <a:pt x="17221" y="30136"/>
                  </a:cubicBezTo>
                  <a:cubicBezTo>
                    <a:pt x="17517" y="30086"/>
                    <a:pt x="17722" y="29805"/>
                    <a:pt x="17672" y="29506"/>
                  </a:cubicBezTo>
                  <a:cubicBezTo>
                    <a:pt x="17628" y="29237"/>
                    <a:pt x="17399" y="29047"/>
                    <a:pt x="17134" y="29047"/>
                  </a:cubicBezTo>
                  <a:close/>
                  <a:moveTo>
                    <a:pt x="13892" y="28056"/>
                  </a:moveTo>
                  <a:cubicBezTo>
                    <a:pt x="13629" y="28056"/>
                    <a:pt x="13401" y="28248"/>
                    <a:pt x="13357" y="28516"/>
                  </a:cubicBezTo>
                  <a:cubicBezTo>
                    <a:pt x="13298" y="28864"/>
                    <a:pt x="13251" y="29227"/>
                    <a:pt x="13210" y="29600"/>
                  </a:cubicBezTo>
                  <a:cubicBezTo>
                    <a:pt x="13111" y="29465"/>
                    <a:pt x="12953" y="29377"/>
                    <a:pt x="12774" y="29374"/>
                  </a:cubicBezTo>
                  <a:cubicBezTo>
                    <a:pt x="12047" y="29365"/>
                    <a:pt x="11330" y="29324"/>
                    <a:pt x="10638" y="29251"/>
                  </a:cubicBezTo>
                  <a:cubicBezTo>
                    <a:pt x="10616" y="29248"/>
                    <a:pt x="10594" y="29247"/>
                    <a:pt x="10573" y="29247"/>
                  </a:cubicBezTo>
                  <a:cubicBezTo>
                    <a:pt x="10292" y="29247"/>
                    <a:pt x="10065" y="29457"/>
                    <a:pt x="10035" y="29737"/>
                  </a:cubicBezTo>
                  <a:cubicBezTo>
                    <a:pt x="10002" y="30039"/>
                    <a:pt x="10222" y="30309"/>
                    <a:pt x="10521" y="30341"/>
                  </a:cubicBezTo>
                  <a:cubicBezTo>
                    <a:pt x="11247" y="30417"/>
                    <a:pt x="12000" y="30461"/>
                    <a:pt x="12762" y="30470"/>
                  </a:cubicBezTo>
                  <a:cubicBezTo>
                    <a:pt x="12778" y="30472"/>
                    <a:pt x="12794" y="30473"/>
                    <a:pt x="12810" y="30473"/>
                  </a:cubicBezTo>
                  <a:cubicBezTo>
                    <a:pt x="12936" y="30473"/>
                    <a:pt x="13057" y="30403"/>
                    <a:pt x="13146" y="30317"/>
                  </a:cubicBezTo>
                  <a:lnTo>
                    <a:pt x="13146" y="30317"/>
                  </a:lnTo>
                  <a:cubicBezTo>
                    <a:pt x="13137" y="30461"/>
                    <a:pt x="13128" y="30604"/>
                    <a:pt x="13120" y="30751"/>
                  </a:cubicBezTo>
                  <a:cubicBezTo>
                    <a:pt x="13105" y="31053"/>
                    <a:pt x="13336" y="31311"/>
                    <a:pt x="13638" y="31328"/>
                  </a:cubicBezTo>
                  <a:lnTo>
                    <a:pt x="13667" y="31328"/>
                  </a:lnTo>
                  <a:cubicBezTo>
                    <a:pt x="13957" y="31328"/>
                    <a:pt x="14198" y="31102"/>
                    <a:pt x="14215" y="30810"/>
                  </a:cubicBezTo>
                  <a:cubicBezTo>
                    <a:pt x="14253" y="30062"/>
                    <a:pt x="14330" y="29351"/>
                    <a:pt x="14438" y="28694"/>
                  </a:cubicBezTo>
                  <a:cubicBezTo>
                    <a:pt x="14488" y="28395"/>
                    <a:pt x="14286" y="28114"/>
                    <a:pt x="13987" y="28064"/>
                  </a:cubicBezTo>
                  <a:cubicBezTo>
                    <a:pt x="13955" y="28059"/>
                    <a:pt x="13923" y="28056"/>
                    <a:pt x="13892" y="28056"/>
                  </a:cubicBezTo>
                  <a:close/>
                  <a:moveTo>
                    <a:pt x="13629" y="32421"/>
                  </a:moveTo>
                  <a:cubicBezTo>
                    <a:pt x="13328" y="32430"/>
                    <a:pt x="13090" y="32682"/>
                    <a:pt x="13099" y="32983"/>
                  </a:cubicBezTo>
                  <a:cubicBezTo>
                    <a:pt x="13120" y="33684"/>
                    <a:pt x="13166" y="34425"/>
                    <a:pt x="13240" y="35204"/>
                  </a:cubicBezTo>
                  <a:cubicBezTo>
                    <a:pt x="13266" y="35488"/>
                    <a:pt x="13503" y="35702"/>
                    <a:pt x="13785" y="35702"/>
                  </a:cubicBezTo>
                  <a:cubicBezTo>
                    <a:pt x="13802" y="35702"/>
                    <a:pt x="13817" y="35702"/>
                    <a:pt x="13834" y="35699"/>
                  </a:cubicBezTo>
                  <a:cubicBezTo>
                    <a:pt x="14136" y="35670"/>
                    <a:pt x="14359" y="35403"/>
                    <a:pt x="14330" y="35104"/>
                  </a:cubicBezTo>
                  <a:cubicBezTo>
                    <a:pt x="14259" y="34346"/>
                    <a:pt x="14215" y="33631"/>
                    <a:pt x="14195" y="32951"/>
                  </a:cubicBezTo>
                  <a:cubicBezTo>
                    <a:pt x="14186" y="32649"/>
                    <a:pt x="13946" y="32424"/>
                    <a:pt x="13629" y="32421"/>
                  </a:cubicBezTo>
                  <a:close/>
                  <a:moveTo>
                    <a:pt x="14042" y="36784"/>
                  </a:moveTo>
                  <a:cubicBezTo>
                    <a:pt x="14016" y="36784"/>
                    <a:pt x="13990" y="36786"/>
                    <a:pt x="13963" y="36789"/>
                  </a:cubicBezTo>
                  <a:cubicBezTo>
                    <a:pt x="13664" y="36833"/>
                    <a:pt x="13459" y="37111"/>
                    <a:pt x="13503" y="37413"/>
                  </a:cubicBezTo>
                  <a:cubicBezTo>
                    <a:pt x="13615" y="38157"/>
                    <a:pt x="13758" y="38896"/>
                    <a:pt x="13937" y="39607"/>
                  </a:cubicBezTo>
                  <a:cubicBezTo>
                    <a:pt x="13998" y="39856"/>
                    <a:pt x="14221" y="40023"/>
                    <a:pt x="14467" y="40023"/>
                  </a:cubicBezTo>
                  <a:cubicBezTo>
                    <a:pt x="14508" y="40023"/>
                    <a:pt x="14555" y="40021"/>
                    <a:pt x="14599" y="40009"/>
                  </a:cubicBezTo>
                  <a:cubicBezTo>
                    <a:pt x="14892" y="39936"/>
                    <a:pt x="15071" y="39640"/>
                    <a:pt x="14998" y="39347"/>
                  </a:cubicBezTo>
                  <a:cubicBezTo>
                    <a:pt x="14831" y="38664"/>
                    <a:pt x="14693" y="37961"/>
                    <a:pt x="14584" y="37249"/>
                  </a:cubicBezTo>
                  <a:cubicBezTo>
                    <a:pt x="14544" y="36976"/>
                    <a:pt x="14313" y="36784"/>
                    <a:pt x="14042" y="36784"/>
                  </a:cubicBezTo>
                  <a:close/>
                  <a:moveTo>
                    <a:pt x="15098" y="41019"/>
                  </a:moveTo>
                  <a:cubicBezTo>
                    <a:pt x="15037" y="41019"/>
                    <a:pt x="14974" y="41030"/>
                    <a:pt x="14913" y="41052"/>
                  </a:cubicBezTo>
                  <a:cubicBezTo>
                    <a:pt x="14625" y="41151"/>
                    <a:pt x="14479" y="41465"/>
                    <a:pt x="14579" y="41752"/>
                  </a:cubicBezTo>
                  <a:cubicBezTo>
                    <a:pt x="14828" y="42452"/>
                    <a:pt x="15118" y="43149"/>
                    <a:pt x="15440" y="43820"/>
                  </a:cubicBezTo>
                  <a:cubicBezTo>
                    <a:pt x="15534" y="44017"/>
                    <a:pt x="15730" y="44134"/>
                    <a:pt x="15932" y="44134"/>
                  </a:cubicBezTo>
                  <a:cubicBezTo>
                    <a:pt x="16011" y="44134"/>
                    <a:pt x="16093" y="44116"/>
                    <a:pt x="16169" y="44078"/>
                  </a:cubicBezTo>
                  <a:cubicBezTo>
                    <a:pt x="16442" y="43949"/>
                    <a:pt x="16556" y="43621"/>
                    <a:pt x="16427" y="43349"/>
                  </a:cubicBezTo>
                  <a:cubicBezTo>
                    <a:pt x="16123" y="42713"/>
                    <a:pt x="15847" y="42051"/>
                    <a:pt x="15610" y="41383"/>
                  </a:cubicBezTo>
                  <a:cubicBezTo>
                    <a:pt x="15532" y="41160"/>
                    <a:pt x="15323" y="41019"/>
                    <a:pt x="15098" y="41019"/>
                  </a:cubicBezTo>
                  <a:close/>
                  <a:moveTo>
                    <a:pt x="16973" y="44958"/>
                  </a:moveTo>
                  <a:cubicBezTo>
                    <a:pt x="16875" y="44958"/>
                    <a:pt x="16777" y="44984"/>
                    <a:pt x="16688" y="45039"/>
                  </a:cubicBezTo>
                  <a:cubicBezTo>
                    <a:pt x="16430" y="45197"/>
                    <a:pt x="16348" y="45534"/>
                    <a:pt x="16506" y="45792"/>
                  </a:cubicBezTo>
                  <a:cubicBezTo>
                    <a:pt x="16893" y="46422"/>
                    <a:pt x="17318" y="47043"/>
                    <a:pt x="17772" y="47641"/>
                  </a:cubicBezTo>
                  <a:cubicBezTo>
                    <a:pt x="17880" y="47781"/>
                    <a:pt x="18044" y="47857"/>
                    <a:pt x="18211" y="47857"/>
                  </a:cubicBezTo>
                  <a:cubicBezTo>
                    <a:pt x="18326" y="47857"/>
                    <a:pt x="18443" y="47819"/>
                    <a:pt x="18542" y="47746"/>
                  </a:cubicBezTo>
                  <a:cubicBezTo>
                    <a:pt x="18783" y="47562"/>
                    <a:pt x="18830" y="47219"/>
                    <a:pt x="18645" y="46979"/>
                  </a:cubicBezTo>
                  <a:cubicBezTo>
                    <a:pt x="18211" y="46410"/>
                    <a:pt x="17807" y="45818"/>
                    <a:pt x="17441" y="45221"/>
                  </a:cubicBezTo>
                  <a:cubicBezTo>
                    <a:pt x="17337" y="45052"/>
                    <a:pt x="17157" y="44958"/>
                    <a:pt x="16973" y="44958"/>
                  </a:cubicBezTo>
                  <a:close/>
                  <a:moveTo>
                    <a:pt x="19616" y="48434"/>
                  </a:moveTo>
                  <a:cubicBezTo>
                    <a:pt x="19483" y="48434"/>
                    <a:pt x="19350" y="48482"/>
                    <a:pt x="19246" y="48581"/>
                  </a:cubicBezTo>
                  <a:cubicBezTo>
                    <a:pt x="19023" y="48786"/>
                    <a:pt x="19011" y="49132"/>
                    <a:pt x="19216" y="49355"/>
                  </a:cubicBezTo>
                  <a:cubicBezTo>
                    <a:pt x="19714" y="49894"/>
                    <a:pt x="20250" y="50421"/>
                    <a:pt x="20810" y="50925"/>
                  </a:cubicBezTo>
                  <a:cubicBezTo>
                    <a:pt x="20916" y="51019"/>
                    <a:pt x="21047" y="51065"/>
                    <a:pt x="21176" y="51065"/>
                  </a:cubicBezTo>
                  <a:cubicBezTo>
                    <a:pt x="21329" y="51065"/>
                    <a:pt x="21475" y="51004"/>
                    <a:pt x="21583" y="50884"/>
                  </a:cubicBezTo>
                  <a:cubicBezTo>
                    <a:pt x="21786" y="50658"/>
                    <a:pt x="21768" y="50313"/>
                    <a:pt x="21542" y="50110"/>
                  </a:cubicBezTo>
                  <a:cubicBezTo>
                    <a:pt x="21009" y="49627"/>
                    <a:pt x="20494" y="49123"/>
                    <a:pt x="20019" y="48610"/>
                  </a:cubicBezTo>
                  <a:cubicBezTo>
                    <a:pt x="19911" y="48493"/>
                    <a:pt x="19764" y="48434"/>
                    <a:pt x="19616" y="48434"/>
                  </a:cubicBezTo>
                  <a:close/>
                  <a:moveTo>
                    <a:pt x="22866" y="51363"/>
                  </a:moveTo>
                  <a:cubicBezTo>
                    <a:pt x="22701" y="51363"/>
                    <a:pt x="22537" y="51438"/>
                    <a:pt x="22430" y="51581"/>
                  </a:cubicBezTo>
                  <a:cubicBezTo>
                    <a:pt x="22246" y="51821"/>
                    <a:pt x="22292" y="52164"/>
                    <a:pt x="22533" y="52349"/>
                  </a:cubicBezTo>
                  <a:cubicBezTo>
                    <a:pt x="23116" y="52791"/>
                    <a:pt x="23728" y="53222"/>
                    <a:pt x="24361" y="53632"/>
                  </a:cubicBezTo>
                  <a:cubicBezTo>
                    <a:pt x="24452" y="53691"/>
                    <a:pt x="24554" y="53720"/>
                    <a:pt x="24657" y="53720"/>
                  </a:cubicBezTo>
                  <a:cubicBezTo>
                    <a:pt x="24838" y="53720"/>
                    <a:pt x="25014" y="53632"/>
                    <a:pt x="25117" y="53468"/>
                  </a:cubicBezTo>
                  <a:cubicBezTo>
                    <a:pt x="25284" y="53216"/>
                    <a:pt x="25210" y="52876"/>
                    <a:pt x="24956" y="52712"/>
                  </a:cubicBezTo>
                  <a:cubicBezTo>
                    <a:pt x="24349" y="52316"/>
                    <a:pt x="23754" y="51903"/>
                    <a:pt x="23198" y="51476"/>
                  </a:cubicBezTo>
                  <a:cubicBezTo>
                    <a:pt x="23099" y="51400"/>
                    <a:pt x="22982" y="51363"/>
                    <a:pt x="22866" y="51363"/>
                  </a:cubicBezTo>
                  <a:close/>
                  <a:moveTo>
                    <a:pt x="26539" y="53751"/>
                  </a:moveTo>
                  <a:cubicBezTo>
                    <a:pt x="26346" y="53751"/>
                    <a:pt x="26159" y="53853"/>
                    <a:pt x="26057" y="54033"/>
                  </a:cubicBezTo>
                  <a:cubicBezTo>
                    <a:pt x="25911" y="54297"/>
                    <a:pt x="26007" y="54631"/>
                    <a:pt x="26271" y="54777"/>
                  </a:cubicBezTo>
                  <a:cubicBezTo>
                    <a:pt x="26924" y="55141"/>
                    <a:pt x="27586" y="55481"/>
                    <a:pt x="28249" y="55797"/>
                  </a:cubicBezTo>
                  <a:cubicBezTo>
                    <a:pt x="28328" y="55835"/>
                    <a:pt x="28407" y="55853"/>
                    <a:pt x="28486" y="55853"/>
                  </a:cubicBezTo>
                  <a:cubicBezTo>
                    <a:pt x="28688" y="55853"/>
                    <a:pt x="28887" y="55735"/>
                    <a:pt x="28981" y="55539"/>
                  </a:cubicBezTo>
                  <a:cubicBezTo>
                    <a:pt x="29110" y="55267"/>
                    <a:pt x="28996" y="54941"/>
                    <a:pt x="28723" y="54810"/>
                  </a:cubicBezTo>
                  <a:cubicBezTo>
                    <a:pt x="28079" y="54502"/>
                    <a:pt x="27437" y="54174"/>
                    <a:pt x="26804" y="53819"/>
                  </a:cubicBezTo>
                  <a:cubicBezTo>
                    <a:pt x="26720" y="53773"/>
                    <a:pt x="26629" y="53751"/>
                    <a:pt x="26539" y="53751"/>
                  </a:cubicBezTo>
                  <a:close/>
                  <a:moveTo>
                    <a:pt x="30492" y="55647"/>
                  </a:moveTo>
                  <a:cubicBezTo>
                    <a:pt x="30277" y="55647"/>
                    <a:pt x="30072" y="55775"/>
                    <a:pt x="29983" y="55987"/>
                  </a:cubicBezTo>
                  <a:cubicBezTo>
                    <a:pt x="29869" y="56266"/>
                    <a:pt x="30003" y="56585"/>
                    <a:pt x="30282" y="56702"/>
                  </a:cubicBezTo>
                  <a:cubicBezTo>
                    <a:pt x="30979" y="56986"/>
                    <a:pt x="31673" y="57250"/>
                    <a:pt x="32356" y="57493"/>
                  </a:cubicBezTo>
                  <a:cubicBezTo>
                    <a:pt x="32417" y="57514"/>
                    <a:pt x="32479" y="57525"/>
                    <a:pt x="32541" y="57525"/>
                  </a:cubicBezTo>
                  <a:cubicBezTo>
                    <a:pt x="32766" y="57525"/>
                    <a:pt x="32977" y="57385"/>
                    <a:pt x="33056" y="57159"/>
                  </a:cubicBezTo>
                  <a:cubicBezTo>
                    <a:pt x="33156" y="56875"/>
                    <a:pt x="33006" y="56562"/>
                    <a:pt x="32722" y="56459"/>
                  </a:cubicBezTo>
                  <a:cubicBezTo>
                    <a:pt x="32054" y="56225"/>
                    <a:pt x="31377" y="55967"/>
                    <a:pt x="30698" y="55689"/>
                  </a:cubicBezTo>
                  <a:cubicBezTo>
                    <a:pt x="30631" y="55661"/>
                    <a:pt x="30561" y="55647"/>
                    <a:pt x="30492" y="55647"/>
                  </a:cubicBezTo>
                  <a:close/>
                  <a:moveTo>
                    <a:pt x="34625" y="57112"/>
                  </a:moveTo>
                  <a:cubicBezTo>
                    <a:pt x="34390" y="57112"/>
                    <a:pt x="34172" y="57265"/>
                    <a:pt x="34102" y="57502"/>
                  </a:cubicBezTo>
                  <a:cubicBezTo>
                    <a:pt x="34014" y="57792"/>
                    <a:pt x="34178" y="58097"/>
                    <a:pt x="34465" y="58185"/>
                  </a:cubicBezTo>
                  <a:cubicBezTo>
                    <a:pt x="35198" y="58404"/>
                    <a:pt x="35913" y="58604"/>
                    <a:pt x="36604" y="58779"/>
                  </a:cubicBezTo>
                  <a:cubicBezTo>
                    <a:pt x="36651" y="58791"/>
                    <a:pt x="36695" y="58797"/>
                    <a:pt x="36742" y="58797"/>
                  </a:cubicBezTo>
                  <a:cubicBezTo>
                    <a:pt x="36985" y="58797"/>
                    <a:pt x="37208" y="58633"/>
                    <a:pt x="37269" y="58384"/>
                  </a:cubicBezTo>
                  <a:cubicBezTo>
                    <a:pt x="37345" y="58091"/>
                    <a:pt x="37169" y="57792"/>
                    <a:pt x="36876" y="57719"/>
                  </a:cubicBezTo>
                  <a:cubicBezTo>
                    <a:pt x="36200" y="57546"/>
                    <a:pt x="35500" y="57353"/>
                    <a:pt x="34785" y="57136"/>
                  </a:cubicBezTo>
                  <a:cubicBezTo>
                    <a:pt x="34732" y="57120"/>
                    <a:pt x="34678" y="57112"/>
                    <a:pt x="34625" y="57112"/>
                  </a:cubicBezTo>
                  <a:close/>
                  <a:moveTo>
                    <a:pt x="38880" y="58202"/>
                  </a:moveTo>
                  <a:cubicBezTo>
                    <a:pt x="38627" y="58202"/>
                    <a:pt x="38398" y="58378"/>
                    <a:pt x="38341" y="58636"/>
                  </a:cubicBezTo>
                  <a:cubicBezTo>
                    <a:pt x="38280" y="58932"/>
                    <a:pt x="38467" y="59222"/>
                    <a:pt x="38763" y="59286"/>
                  </a:cubicBezTo>
                  <a:cubicBezTo>
                    <a:pt x="39540" y="59450"/>
                    <a:pt x="40272" y="59588"/>
                    <a:pt x="40943" y="59702"/>
                  </a:cubicBezTo>
                  <a:cubicBezTo>
                    <a:pt x="40975" y="59705"/>
                    <a:pt x="41004" y="59708"/>
                    <a:pt x="41037" y="59708"/>
                  </a:cubicBezTo>
                  <a:cubicBezTo>
                    <a:pt x="41297" y="59708"/>
                    <a:pt x="41532" y="59521"/>
                    <a:pt x="41576" y="59254"/>
                  </a:cubicBezTo>
                  <a:cubicBezTo>
                    <a:pt x="41626" y="58955"/>
                    <a:pt x="41426" y="58671"/>
                    <a:pt x="41127" y="58621"/>
                  </a:cubicBezTo>
                  <a:cubicBezTo>
                    <a:pt x="40468" y="58510"/>
                    <a:pt x="39753" y="58375"/>
                    <a:pt x="38992" y="58214"/>
                  </a:cubicBezTo>
                  <a:cubicBezTo>
                    <a:pt x="38954" y="58206"/>
                    <a:pt x="38917" y="58202"/>
                    <a:pt x="38880" y="58202"/>
                  </a:cubicBezTo>
                  <a:close/>
                  <a:moveTo>
                    <a:pt x="43211" y="58937"/>
                  </a:moveTo>
                  <a:cubicBezTo>
                    <a:pt x="42930" y="58937"/>
                    <a:pt x="42701" y="59138"/>
                    <a:pt x="42666" y="59415"/>
                  </a:cubicBezTo>
                  <a:cubicBezTo>
                    <a:pt x="42627" y="59714"/>
                    <a:pt x="42841" y="59989"/>
                    <a:pt x="43140" y="60027"/>
                  </a:cubicBezTo>
                  <a:cubicBezTo>
                    <a:pt x="44523" y="60200"/>
                    <a:pt x="45343" y="60244"/>
                    <a:pt x="45378" y="60247"/>
                  </a:cubicBezTo>
                  <a:lnTo>
                    <a:pt x="45408" y="60247"/>
                  </a:lnTo>
                  <a:cubicBezTo>
                    <a:pt x="45698" y="60247"/>
                    <a:pt x="45938" y="60019"/>
                    <a:pt x="45956" y="59726"/>
                  </a:cubicBezTo>
                  <a:cubicBezTo>
                    <a:pt x="45970" y="59424"/>
                    <a:pt x="45739" y="59166"/>
                    <a:pt x="45434" y="59151"/>
                  </a:cubicBezTo>
                  <a:cubicBezTo>
                    <a:pt x="45428" y="59151"/>
                    <a:pt x="44614" y="59108"/>
                    <a:pt x="43278" y="58941"/>
                  </a:cubicBezTo>
                  <a:cubicBezTo>
                    <a:pt x="43255" y="58938"/>
                    <a:pt x="43233" y="58937"/>
                    <a:pt x="43211" y="5893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 name="Google Shape;171;g2c8765b67e8_0_171"/>
          <p:cNvSpPr/>
          <p:nvPr/>
        </p:nvSpPr>
        <p:spPr>
          <a:xfrm rot="9900051">
            <a:off x="4132927" y="4526478"/>
            <a:ext cx="1308637" cy="366154"/>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 name="Google Shape;172;g2c8765b67e8_0_171"/>
          <p:cNvGrpSpPr/>
          <p:nvPr/>
        </p:nvGrpSpPr>
        <p:grpSpPr>
          <a:xfrm>
            <a:off x="7736453" y="4255116"/>
            <a:ext cx="1261300" cy="506606"/>
            <a:chOff x="7793150" y="4168675"/>
            <a:chExt cx="1201010" cy="482390"/>
          </a:xfrm>
        </p:grpSpPr>
        <p:sp>
          <p:nvSpPr>
            <p:cNvPr id="173" name="Google Shape;173;g2c8765b67e8_0_171"/>
            <p:cNvSpPr/>
            <p:nvPr/>
          </p:nvSpPr>
          <p:spPr>
            <a:xfrm>
              <a:off x="7950916" y="4305967"/>
              <a:ext cx="1043244" cy="3450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4" name="Google Shape;174;g2c8765b67e8_0_171"/>
            <p:cNvGrpSpPr/>
            <p:nvPr/>
          </p:nvGrpSpPr>
          <p:grpSpPr>
            <a:xfrm>
              <a:off x="7793150" y="4168675"/>
              <a:ext cx="195281" cy="230222"/>
              <a:chOff x="1887875" y="651475"/>
              <a:chExt cx="195281" cy="230222"/>
            </a:xfrm>
          </p:grpSpPr>
          <p:sp>
            <p:nvSpPr>
              <p:cNvPr id="175" name="Google Shape;175;g2c8765b67e8_0_171"/>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c8765b67e8_0_171"/>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77" name="Shape 177"/>
        <p:cNvGrpSpPr/>
        <p:nvPr/>
      </p:nvGrpSpPr>
      <p:grpSpPr>
        <a:xfrm>
          <a:off x="0" y="0"/>
          <a:ext cx="0" cy="0"/>
          <a:chOff x="0" y="0"/>
          <a:chExt cx="0" cy="0"/>
        </a:xfrm>
      </p:grpSpPr>
      <p:sp>
        <p:nvSpPr>
          <p:cNvPr id="178" name="Google Shape;178;g2c8765b67e8_0_1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c8765b67e8_0_14"/>
          <p:cNvSpPr txBox="1"/>
          <p:nvPr>
            <p:ph type="title"/>
          </p:nvPr>
        </p:nvSpPr>
        <p:spPr>
          <a:xfrm>
            <a:off x="1185350" y="2177525"/>
            <a:ext cx="3518700" cy="176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0" name="Google Shape;180;g2c8765b67e8_0_14"/>
          <p:cNvSpPr txBox="1"/>
          <p:nvPr>
            <p:ph idx="2" type="title"/>
          </p:nvPr>
        </p:nvSpPr>
        <p:spPr>
          <a:xfrm>
            <a:off x="2398600" y="1227700"/>
            <a:ext cx="1092300" cy="94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181" name="Google Shape;181;g2c8765b67e8_0_14"/>
          <p:cNvGrpSpPr/>
          <p:nvPr/>
        </p:nvGrpSpPr>
        <p:grpSpPr>
          <a:xfrm>
            <a:off x="156999" y="324928"/>
            <a:ext cx="1335252" cy="634639"/>
            <a:chOff x="836599" y="324928"/>
            <a:chExt cx="1335252" cy="634639"/>
          </a:xfrm>
        </p:grpSpPr>
        <p:sp>
          <p:nvSpPr>
            <p:cNvPr id="182" name="Google Shape;182;g2c8765b67e8_0_14"/>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c8765b67e8_0_14"/>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g2c8765b67e8_0_14"/>
          <p:cNvSpPr/>
          <p:nvPr/>
        </p:nvSpPr>
        <p:spPr>
          <a:xfrm rot="10800000">
            <a:off x="2031600" y="4412700"/>
            <a:ext cx="1284324" cy="587608"/>
          </a:xfrm>
          <a:custGeom>
            <a:rect b="b" l="l" r="r" t="t"/>
            <a:pathLst>
              <a:path extrusionOk="0" h="9727" w="21261">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85" name="Shape 185"/>
        <p:cNvGrpSpPr/>
        <p:nvPr/>
      </p:nvGrpSpPr>
      <p:grpSpPr>
        <a:xfrm>
          <a:off x="0" y="0"/>
          <a:ext cx="0" cy="0"/>
          <a:chOff x="0" y="0"/>
          <a:chExt cx="0" cy="0"/>
        </a:xfrm>
      </p:grpSpPr>
      <p:sp>
        <p:nvSpPr>
          <p:cNvPr id="186" name="Google Shape;186;g2c8765b67e8_0_42"/>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c8765b67e8_0_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88" name="Google Shape;188;g2c8765b67e8_0_42"/>
          <p:cNvGrpSpPr/>
          <p:nvPr/>
        </p:nvGrpSpPr>
        <p:grpSpPr>
          <a:xfrm rot="10800000">
            <a:off x="8189119" y="2456544"/>
            <a:ext cx="808622" cy="674006"/>
            <a:chOff x="538733" y="4010146"/>
            <a:chExt cx="928597" cy="774008"/>
          </a:xfrm>
        </p:grpSpPr>
        <p:grpSp>
          <p:nvGrpSpPr>
            <p:cNvPr id="189" name="Google Shape;189;g2c8765b67e8_0_42"/>
            <p:cNvGrpSpPr/>
            <p:nvPr/>
          </p:nvGrpSpPr>
          <p:grpSpPr>
            <a:xfrm flipH="1">
              <a:off x="1219936" y="4010146"/>
              <a:ext cx="247394" cy="291660"/>
              <a:chOff x="1905738" y="672533"/>
              <a:chExt cx="177420" cy="209165"/>
            </a:xfrm>
          </p:grpSpPr>
          <p:sp>
            <p:nvSpPr>
              <p:cNvPr id="190" name="Google Shape;190;g2c8765b67e8_0_42"/>
              <p:cNvSpPr/>
              <p:nvPr/>
            </p:nvSpPr>
            <p:spPr>
              <a:xfrm>
                <a:off x="1905738" y="672533"/>
                <a:ext cx="177420" cy="209165"/>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c8765b67e8_0_42"/>
              <p:cNvSpPr/>
              <p:nvPr/>
            </p:nvSpPr>
            <p:spPr>
              <a:xfrm>
                <a:off x="1970024" y="802780"/>
                <a:ext cx="59892" cy="68644"/>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g2c8765b67e8_0_42"/>
            <p:cNvSpPr/>
            <p:nvPr/>
          </p:nvSpPr>
          <p:spPr>
            <a:xfrm flipH="1">
              <a:off x="538733" y="4300143"/>
              <a:ext cx="791851" cy="484011"/>
            </a:xfrm>
            <a:custGeom>
              <a:rect b="b" l="l" r="r" t="t"/>
              <a:pathLst>
                <a:path extrusionOk="0" h="10341" w="16919">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 name="Google Shape;193;g2c8765b67e8_0_42"/>
          <p:cNvGrpSpPr/>
          <p:nvPr/>
        </p:nvGrpSpPr>
        <p:grpSpPr>
          <a:xfrm>
            <a:off x="146249" y="2090329"/>
            <a:ext cx="1335252" cy="634638"/>
            <a:chOff x="836599" y="324928"/>
            <a:chExt cx="1335252" cy="634639"/>
          </a:xfrm>
        </p:grpSpPr>
        <p:sp>
          <p:nvSpPr>
            <p:cNvPr id="194" name="Google Shape;194;g2c8765b67e8_0_42"/>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2c8765b67e8_0_42"/>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g2c8765b67e8_0_42"/>
          <p:cNvSpPr/>
          <p:nvPr/>
        </p:nvSpPr>
        <p:spPr>
          <a:xfrm flipH="1" rot="10800000">
            <a:off x="4493625" y="4414600"/>
            <a:ext cx="1284324" cy="587608"/>
          </a:xfrm>
          <a:custGeom>
            <a:rect b="b" l="l" r="r" t="t"/>
            <a:pathLst>
              <a:path extrusionOk="0" h="9727" w="21261">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197" name="Shape 197"/>
        <p:cNvGrpSpPr/>
        <p:nvPr/>
      </p:nvGrpSpPr>
      <p:grpSpPr>
        <a:xfrm>
          <a:off x="0" y="0"/>
          <a:ext cx="0" cy="0"/>
          <a:chOff x="0" y="0"/>
          <a:chExt cx="0" cy="0"/>
        </a:xfrm>
      </p:grpSpPr>
      <p:sp>
        <p:nvSpPr>
          <p:cNvPr id="198" name="Google Shape;198;g2c8765b67e8_0_67"/>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2c8765b67e8_0_67"/>
          <p:cNvSpPr txBox="1"/>
          <p:nvPr>
            <p:ph type="title"/>
          </p:nvPr>
        </p:nvSpPr>
        <p:spPr>
          <a:xfrm>
            <a:off x="1388100" y="1307100"/>
            <a:ext cx="6367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00" name="Google Shape;200;g2c8765b67e8_0_67"/>
          <p:cNvGrpSpPr/>
          <p:nvPr/>
        </p:nvGrpSpPr>
        <p:grpSpPr>
          <a:xfrm rot="10800000">
            <a:off x="622325" y="4367554"/>
            <a:ext cx="1335252" cy="634639"/>
            <a:chOff x="836599" y="324928"/>
            <a:chExt cx="1335252" cy="634639"/>
          </a:xfrm>
        </p:grpSpPr>
        <p:sp>
          <p:nvSpPr>
            <p:cNvPr id="201" name="Google Shape;201;g2c8765b67e8_0_67"/>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c8765b67e8_0_67"/>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g2c8765b67e8_0_67"/>
          <p:cNvSpPr/>
          <p:nvPr/>
        </p:nvSpPr>
        <p:spPr>
          <a:xfrm rot="10800000">
            <a:off x="8337610" y="400664"/>
            <a:ext cx="660139" cy="747785"/>
          </a:xfrm>
          <a:custGeom>
            <a:rect b="b" l="l" r="r" t="t"/>
            <a:pathLst>
              <a:path extrusionOk="0" h="14436" w="12744">
                <a:moveTo>
                  <a:pt x="11763" y="1"/>
                </a:moveTo>
                <a:cubicBezTo>
                  <a:pt x="11739" y="1"/>
                  <a:pt x="11715" y="7"/>
                  <a:pt x="11693" y="20"/>
                </a:cubicBezTo>
                <a:cubicBezTo>
                  <a:pt x="11626" y="59"/>
                  <a:pt x="11602" y="145"/>
                  <a:pt x="11641" y="212"/>
                </a:cubicBezTo>
                <a:cubicBezTo>
                  <a:pt x="11643" y="215"/>
                  <a:pt x="11753" y="405"/>
                  <a:pt x="11891" y="705"/>
                </a:cubicBezTo>
                <a:cubicBezTo>
                  <a:pt x="11916" y="756"/>
                  <a:pt x="11966" y="787"/>
                  <a:pt x="12020" y="787"/>
                </a:cubicBezTo>
                <a:cubicBezTo>
                  <a:pt x="12040" y="787"/>
                  <a:pt x="12059" y="783"/>
                  <a:pt x="12079" y="773"/>
                </a:cubicBezTo>
                <a:cubicBezTo>
                  <a:pt x="12150" y="742"/>
                  <a:pt x="12180" y="657"/>
                  <a:pt x="12147" y="587"/>
                </a:cubicBezTo>
                <a:cubicBezTo>
                  <a:pt x="12004" y="274"/>
                  <a:pt x="11890" y="79"/>
                  <a:pt x="11885" y="70"/>
                </a:cubicBezTo>
                <a:cubicBezTo>
                  <a:pt x="11859" y="26"/>
                  <a:pt x="11812" y="1"/>
                  <a:pt x="11763" y="1"/>
                </a:cubicBezTo>
                <a:close/>
                <a:moveTo>
                  <a:pt x="12237" y="1025"/>
                </a:moveTo>
                <a:cubicBezTo>
                  <a:pt x="12221" y="1025"/>
                  <a:pt x="12204" y="1028"/>
                  <a:pt x="12188" y="1034"/>
                </a:cubicBezTo>
                <a:cubicBezTo>
                  <a:pt x="12116" y="1062"/>
                  <a:pt x="12079" y="1143"/>
                  <a:pt x="12106" y="1217"/>
                </a:cubicBezTo>
                <a:cubicBezTo>
                  <a:pt x="12173" y="1394"/>
                  <a:pt x="12232" y="1571"/>
                  <a:pt x="12280" y="1741"/>
                </a:cubicBezTo>
                <a:cubicBezTo>
                  <a:pt x="12298" y="1802"/>
                  <a:pt x="12354" y="1843"/>
                  <a:pt x="12416" y="1843"/>
                </a:cubicBezTo>
                <a:lnTo>
                  <a:pt x="12416" y="1844"/>
                </a:lnTo>
                <a:cubicBezTo>
                  <a:pt x="12428" y="1844"/>
                  <a:pt x="12441" y="1842"/>
                  <a:pt x="12455" y="1838"/>
                </a:cubicBezTo>
                <a:cubicBezTo>
                  <a:pt x="12530" y="1817"/>
                  <a:pt x="12572" y="1739"/>
                  <a:pt x="12552" y="1664"/>
                </a:cubicBezTo>
                <a:cubicBezTo>
                  <a:pt x="12500" y="1486"/>
                  <a:pt x="12439" y="1301"/>
                  <a:pt x="12370" y="1116"/>
                </a:cubicBezTo>
                <a:cubicBezTo>
                  <a:pt x="12348" y="1060"/>
                  <a:pt x="12295" y="1025"/>
                  <a:pt x="12237" y="1025"/>
                </a:cubicBezTo>
                <a:close/>
                <a:moveTo>
                  <a:pt x="12543" y="2111"/>
                </a:moveTo>
                <a:cubicBezTo>
                  <a:pt x="12535" y="2111"/>
                  <a:pt x="12527" y="2112"/>
                  <a:pt x="12519" y="2113"/>
                </a:cubicBezTo>
                <a:cubicBezTo>
                  <a:pt x="12441" y="2126"/>
                  <a:pt x="12390" y="2199"/>
                  <a:pt x="12403" y="2276"/>
                </a:cubicBezTo>
                <a:cubicBezTo>
                  <a:pt x="12436" y="2465"/>
                  <a:pt x="12455" y="2646"/>
                  <a:pt x="12460" y="2817"/>
                </a:cubicBezTo>
                <a:cubicBezTo>
                  <a:pt x="12462" y="2894"/>
                  <a:pt x="12525" y="2954"/>
                  <a:pt x="12601" y="2954"/>
                </a:cubicBezTo>
                <a:lnTo>
                  <a:pt x="12604" y="2954"/>
                </a:lnTo>
                <a:cubicBezTo>
                  <a:pt x="12683" y="2951"/>
                  <a:pt x="12744" y="2886"/>
                  <a:pt x="12741" y="2809"/>
                </a:cubicBezTo>
                <a:cubicBezTo>
                  <a:pt x="12737" y="2626"/>
                  <a:pt x="12717" y="2430"/>
                  <a:pt x="12681" y="2227"/>
                </a:cubicBezTo>
                <a:cubicBezTo>
                  <a:pt x="12669" y="2160"/>
                  <a:pt x="12611" y="2111"/>
                  <a:pt x="12543" y="2111"/>
                </a:cubicBezTo>
                <a:close/>
                <a:moveTo>
                  <a:pt x="9646" y="3169"/>
                </a:moveTo>
                <a:cubicBezTo>
                  <a:pt x="9599" y="3169"/>
                  <a:pt x="9553" y="3193"/>
                  <a:pt x="9527" y="3236"/>
                </a:cubicBezTo>
                <a:cubicBezTo>
                  <a:pt x="9487" y="3302"/>
                  <a:pt x="9506" y="3389"/>
                  <a:pt x="9574" y="3430"/>
                </a:cubicBezTo>
                <a:cubicBezTo>
                  <a:pt x="9675" y="3494"/>
                  <a:pt x="9804" y="3623"/>
                  <a:pt x="9933" y="3792"/>
                </a:cubicBezTo>
                <a:cubicBezTo>
                  <a:pt x="9961" y="3828"/>
                  <a:pt x="10002" y="3848"/>
                  <a:pt x="10045" y="3848"/>
                </a:cubicBezTo>
                <a:cubicBezTo>
                  <a:pt x="10075" y="3848"/>
                  <a:pt x="10104" y="3838"/>
                  <a:pt x="10130" y="3819"/>
                </a:cubicBezTo>
                <a:cubicBezTo>
                  <a:pt x="10192" y="3772"/>
                  <a:pt x="10205" y="3684"/>
                  <a:pt x="10157" y="3621"/>
                </a:cubicBezTo>
                <a:cubicBezTo>
                  <a:pt x="10005" y="3422"/>
                  <a:pt x="9854" y="3272"/>
                  <a:pt x="9721" y="3190"/>
                </a:cubicBezTo>
                <a:cubicBezTo>
                  <a:pt x="9698" y="3176"/>
                  <a:pt x="9672" y="3169"/>
                  <a:pt x="9646" y="3169"/>
                </a:cubicBezTo>
                <a:close/>
                <a:moveTo>
                  <a:pt x="9121" y="3214"/>
                </a:moveTo>
                <a:cubicBezTo>
                  <a:pt x="9093" y="3214"/>
                  <a:pt x="9064" y="3223"/>
                  <a:pt x="9040" y="3240"/>
                </a:cubicBezTo>
                <a:cubicBezTo>
                  <a:pt x="8880" y="3356"/>
                  <a:pt x="8742" y="3531"/>
                  <a:pt x="8650" y="3738"/>
                </a:cubicBezTo>
                <a:cubicBezTo>
                  <a:pt x="8617" y="3809"/>
                  <a:pt x="8649" y="3892"/>
                  <a:pt x="8720" y="3924"/>
                </a:cubicBezTo>
                <a:cubicBezTo>
                  <a:pt x="8740" y="3933"/>
                  <a:pt x="8759" y="3936"/>
                  <a:pt x="8778" y="3936"/>
                </a:cubicBezTo>
                <a:cubicBezTo>
                  <a:pt x="8831" y="3936"/>
                  <a:pt x="8883" y="3906"/>
                  <a:pt x="8907" y="3853"/>
                </a:cubicBezTo>
                <a:cubicBezTo>
                  <a:pt x="8978" y="3694"/>
                  <a:pt x="9087" y="3554"/>
                  <a:pt x="9204" y="3470"/>
                </a:cubicBezTo>
                <a:cubicBezTo>
                  <a:pt x="9268" y="3424"/>
                  <a:pt x="9281" y="3336"/>
                  <a:pt x="9236" y="3272"/>
                </a:cubicBezTo>
                <a:cubicBezTo>
                  <a:pt x="9208" y="3234"/>
                  <a:pt x="9165" y="3214"/>
                  <a:pt x="9121" y="3214"/>
                </a:cubicBezTo>
                <a:close/>
                <a:moveTo>
                  <a:pt x="12563" y="3233"/>
                </a:moveTo>
                <a:cubicBezTo>
                  <a:pt x="12495" y="3233"/>
                  <a:pt x="12436" y="3282"/>
                  <a:pt x="12424" y="3351"/>
                </a:cubicBezTo>
                <a:cubicBezTo>
                  <a:pt x="12392" y="3531"/>
                  <a:pt x="12338" y="3699"/>
                  <a:pt x="12265" y="3848"/>
                </a:cubicBezTo>
                <a:cubicBezTo>
                  <a:pt x="12232" y="3918"/>
                  <a:pt x="12260" y="4002"/>
                  <a:pt x="12330" y="4037"/>
                </a:cubicBezTo>
                <a:cubicBezTo>
                  <a:pt x="12351" y="4046"/>
                  <a:pt x="12372" y="4051"/>
                  <a:pt x="12392" y="4051"/>
                </a:cubicBezTo>
                <a:cubicBezTo>
                  <a:pt x="12445" y="4051"/>
                  <a:pt x="12494" y="4022"/>
                  <a:pt x="12519" y="3972"/>
                </a:cubicBezTo>
                <a:cubicBezTo>
                  <a:pt x="12604" y="3798"/>
                  <a:pt x="12666" y="3605"/>
                  <a:pt x="12702" y="3400"/>
                </a:cubicBezTo>
                <a:cubicBezTo>
                  <a:pt x="12716" y="3323"/>
                  <a:pt x="12664" y="3249"/>
                  <a:pt x="12587" y="3236"/>
                </a:cubicBezTo>
                <a:cubicBezTo>
                  <a:pt x="12579" y="3234"/>
                  <a:pt x="12571" y="3233"/>
                  <a:pt x="12563" y="3233"/>
                </a:cubicBezTo>
                <a:close/>
                <a:moveTo>
                  <a:pt x="10349" y="4040"/>
                </a:moveTo>
                <a:cubicBezTo>
                  <a:pt x="10327" y="4040"/>
                  <a:pt x="10303" y="4046"/>
                  <a:pt x="10282" y="4057"/>
                </a:cubicBezTo>
                <a:cubicBezTo>
                  <a:pt x="10213" y="4095"/>
                  <a:pt x="10189" y="4181"/>
                  <a:pt x="10227" y="4250"/>
                </a:cubicBezTo>
                <a:cubicBezTo>
                  <a:pt x="10312" y="4407"/>
                  <a:pt x="10392" y="4573"/>
                  <a:pt x="10462" y="4743"/>
                </a:cubicBezTo>
                <a:cubicBezTo>
                  <a:pt x="10484" y="4799"/>
                  <a:pt x="10537" y="4832"/>
                  <a:pt x="10592" y="4832"/>
                </a:cubicBezTo>
                <a:cubicBezTo>
                  <a:pt x="10610" y="4832"/>
                  <a:pt x="10627" y="4828"/>
                  <a:pt x="10646" y="4821"/>
                </a:cubicBezTo>
                <a:cubicBezTo>
                  <a:pt x="10718" y="4791"/>
                  <a:pt x="10752" y="4709"/>
                  <a:pt x="10723" y="4637"/>
                </a:cubicBezTo>
                <a:cubicBezTo>
                  <a:pt x="10649" y="4456"/>
                  <a:pt x="10565" y="4279"/>
                  <a:pt x="10473" y="4114"/>
                </a:cubicBezTo>
                <a:cubicBezTo>
                  <a:pt x="10448" y="4067"/>
                  <a:pt x="10399" y="4040"/>
                  <a:pt x="10349" y="4040"/>
                </a:cubicBezTo>
                <a:close/>
                <a:moveTo>
                  <a:pt x="12068" y="4227"/>
                </a:moveTo>
                <a:cubicBezTo>
                  <a:pt x="12032" y="4227"/>
                  <a:pt x="11995" y="4242"/>
                  <a:pt x="11967" y="4269"/>
                </a:cubicBezTo>
                <a:cubicBezTo>
                  <a:pt x="11851" y="4388"/>
                  <a:pt x="11710" y="4494"/>
                  <a:pt x="11551" y="4582"/>
                </a:cubicBezTo>
                <a:cubicBezTo>
                  <a:pt x="11482" y="4620"/>
                  <a:pt x="11458" y="4705"/>
                  <a:pt x="11496" y="4774"/>
                </a:cubicBezTo>
                <a:cubicBezTo>
                  <a:pt x="11521" y="4819"/>
                  <a:pt x="11569" y="4846"/>
                  <a:pt x="11618" y="4846"/>
                </a:cubicBezTo>
                <a:lnTo>
                  <a:pt x="11619" y="4846"/>
                </a:lnTo>
                <a:cubicBezTo>
                  <a:pt x="11641" y="4846"/>
                  <a:pt x="11666" y="4840"/>
                  <a:pt x="11687" y="4828"/>
                </a:cubicBezTo>
                <a:cubicBezTo>
                  <a:pt x="11871" y="4728"/>
                  <a:pt x="12032" y="4605"/>
                  <a:pt x="12168" y="4468"/>
                </a:cubicBezTo>
                <a:cubicBezTo>
                  <a:pt x="12223" y="4411"/>
                  <a:pt x="12222" y="4322"/>
                  <a:pt x="12167" y="4268"/>
                </a:cubicBezTo>
                <a:cubicBezTo>
                  <a:pt x="12140" y="4241"/>
                  <a:pt x="12104" y="4227"/>
                  <a:pt x="12068" y="4227"/>
                </a:cubicBezTo>
                <a:close/>
                <a:moveTo>
                  <a:pt x="8681" y="4203"/>
                </a:moveTo>
                <a:cubicBezTo>
                  <a:pt x="8675" y="4203"/>
                  <a:pt x="8669" y="4204"/>
                  <a:pt x="8664" y="4204"/>
                </a:cubicBezTo>
                <a:cubicBezTo>
                  <a:pt x="8586" y="4212"/>
                  <a:pt x="8530" y="4280"/>
                  <a:pt x="8537" y="4358"/>
                </a:cubicBezTo>
                <a:cubicBezTo>
                  <a:pt x="8560" y="4590"/>
                  <a:pt x="8660" y="4792"/>
                  <a:pt x="8829" y="4942"/>
                </a:cubicBezTo>
                <a:cubicBezTo>
                  <a:pt x="8856" y="4966"/>
                  <a:pt x="8889" y="4977"/>
                  <a:pt x="8922" y="4977"/>
                </a:cubicBezTo>
                <a:cubicBezTo>
                  <a:pt x="8961" y="4977"/>
                  <a:pt x="9000" y="4961"/>
                  <a:pt x="9027" y="4931"/>
                </a:cubicBezTo>
                <a:cubicBezTo>
                  <a:pt x="9080" y="4872"/>
                  <a:pt x="9074" y="4783"/>
                  <a:pt x="9016" y="4731"/>
                </a:cubicBezTo>
                <a:cubicBezTo>
                  <a:pt x="8900" y="4628"/>
                  <a:pt x="8834" y="4494"/>
                  <a:pt x="8818" y="4331"/>
                </a:cubicBezTo>
                <a:cubicBezTo>
                  <a:pt x="8811" y="4259"/>
                  <a:pt x="8752" y="4203"/>
                  <a:pt x="8681" y="4203"/>
                </a:cubicBezTo>
                <a:close/>
                <a:moveTo>
                  <a:pt x="9429" y="4929"/>
                </a:moveTo>
                <a:cubicBezTo>
                  <a:pt x="9363" y="4929"/>
                  <a:pt x="9304" y="4974"/>
                  <a:pt x="9290" y="5041"/>
                </a:cubicBezTo>
                <a:cubicBezTo>
                  <a:pt x="9275" y="5118"/>
                  <a:pt x="9324" y="5193"/>
                  <a:pt x="9400" y="5209"/>
                </a:cubicBezTo>
                <a:cubicBezTo>
                  <a:pt x="9538" y="5237"/>
                  <a:pt x="9697" y="5252"/>
                  <a:pt x="9858" y="5252"/>
                </a:cubicBezTo>
                <a:cubicBezTo>
                  <a:pt x="9865" y="5252"/>
                  <a:pt x="9871" y="5252"/>
                  <a:pt x="9878" y="5252"/>
                </a:cubicBezTo>
                <a:cubicBezTo>
                  <a:pt x="9916" y="5252"/>
                  <a:pt x="9955" y="5252"/>
                  <a:pt x="9995" y="5249"/>
                </a:cubicBezTo>
                <a:cubicBezTo>
                  <a:pt x="10072" y="5247"/>
                  <a:pt x="10134" y="5181"/>
                  <a:pt x="10130" y="5104"/>
                </a:cubicBezTo>
                <a:cubicBezTo>
                  <a:pt x="10126" y="5030"/>
                  <a:pt x="10067" y="4967"/>
                  <a:pt x="9996" y="4967"/>
                </a:cubicBezTo>
                <a:cubicBezTo>
                  <a:pt x="9992" y="4967"/>
                  <a:pt x="9987" y="4967"/>
                  <a:pt x="9983" y="4968"/>
                </a:cubicBezTo>
                <a:cubicBezTo>
                  <a:pt x="9947" y="4970"/>
                  <a:pt x="9912" y="4970"/>
                  <a:pt x="9878" y="4970"/>
                </a:cubicBezTo>
                <a:cubicBezTo>
                  <a:pt x="9716" y="4968"/>
                  <a:pt x="9581" y="4958"/>
                  <a:pt x="9457" y="4932"/>
                </a:cubicBezTo>
                <a:cubicBezTo>
                  <a:pt x="9448" y="4930"/>
                  <a:pt x="9439" y="4929"/>
                  <a:pt x="9429" y="4929"/>
                </a:cubicBezTo>
                <a:close/>
                <a:moveTo>
                  <a:pt x="11099" y="4779"/>
                </a:moveTo>
                <a:cubicBezTo>
                  <a:pt x="11086" y="4779"/>
                  <a:pt x="11072" y="4781"/>
                  <a:pt x="11058" y="4785"/>
                </a:cubicBezTo>
                <a:cubicBezTo>
                  <a:pt x="10985" y="4808"/>
                  <a:pt x="10908" y="4828"/>
                  <a:pt x="10828" y="4846"/>
                </a:cubicBezTo>
                <a:cubicBezTo>
                  <a:pt x="10723" y="4871"/>
                  <a:pt x="10621" y="4890"/>
                  <a:pt x="10526" y="4908"/>
                </a:cubicBezTo>
                <a:cubicBezTo>
                  <a:pt x="10448" y="4921"/>
                  <a:pt x="10397" y="4995"/>
                  <a:pt x="10410" y="5071"/>
                </a:cubicBezTo>
                <a:cubicBezTo>
                  <a:pt x="10422" y="5140"/>
                  <a:pt x="10482" y="5187"/>
                  <a:pt x="10550" y="5187"/>
                </a:cubicBezTo>
                <a:cubicBezTo>
                  <a:pt x="10558" y="5187"/>
                  <a:pt x="10566" y="5187"/>
                  <a:pt x="10573" y="5186"/>
                </a:cubicBezTo>
                <a:cubicBezTo>
                  <a:pt x="10597" y="5181"/>
                  <a:pt x="10620" y="5177"/>
                  <a:pt x="10644" y="5172"/>
                </a:cubicBezTo>
                <a:lnTo>
                  <a:pt x="10644" y="5172"/>
                </a:lnTo>
                <a:cubicBezTo>
                  <a:pt x="10633" y="5200"/>
                  <a:pt x="10631" y="5231"/>
                  <a:pt x="10639" y="5263"/>
                </a:cubicBezTo>
                <a:cubicBezTo>
                  <a:pt x="10690" y="5442"/>
                  <a:pt x="10729" y="5621"/>
                  <a:pt x="10755" y="5796"/>
                </a:cubicBezTo>
                <a:cubicBezTo>
                  <a:pt x="10764" y="5865"/>
                  <a:pt x="10826" y="5916"/>
                  <a:pt x="10894" y="5916"/>
                </a:cubicBezTo>
                <a:cubicBezTo>
                  <a:pt x="10900" y="5916"/>
                  <a:pt x="10908" y="5916"/>
                  <a:pt x="10915" y="5914"/>
                </a:cubicBezTo>
                <a:cubicBezTo>
                  <a:pt x="10992" y="5903"/>
                  <a:pt x="11045" y="5831"/>
                  <a:pt x="11034" y="5754"/>
                </a:cubicBezTo>
                <a:cubicBezTo>
                  <a:pt x="11006" y="5568"/>
                  <a:pt x="10964" y="5377"/>
                  <a:pt x="10911" y="5186"/>
                </a:cubicBezTo>
                <a:cubicBezTo>
                  <a:pt x="10904" y="5162"/>
                  <a:pt x="10892" y="5142"/>
                  <a:pt x="10876" y="5124"/>
                </a:cubicBezTo>
                <a:cubicBezTo>
                  <a:pt x="10881" y="5123"/>
                  <a:pt x="10886" y="5123"/>
                  <a:pt x="10891" y="5122"/>
                </a:cubicBezTo>
                <a:cubicBezTo>
                  <a:pt x="10978" y="5101"/>
                  <a:pt x="11061" y="5079"/>
                  <a:pt x="11140" y="5056"/>
                </a:cubicBezTo>
                <a:cubicBezTo>
                  <a:pt x="11214" y="5033"/>
                  <a:pt x="11257" y="4954"/>
                  <a:pt x="11234" y="4879"/>
                </a:cubicBezTo>
                <a:cubicBezTo>
                  <a:pt x="11215" y="4818"/>
                  <a:pt x="11160" y="4779"/>
                  <a:pt x="11099" y="4779"/>
                </a:cubicBezTo>
                <a:close/>
                <a:moveTo>
                  <a:pt x="10937" y="6197"/>
                </a:moveTo>
                <a:cubicBezTo>
                  <a:pt x="10859" y="6197"/>
                  <a:pt x="10796" y="6262"/>
                  <a:pt x="10796" y="6341"/>
                </a:cubicBezTo>
                <a:cubicBezTo>
                  <a:pt x="10796" y="6525"/>
                  <a:pt x="10782" y="6703"/>
                  <a:pt x="10751" y="6874"/>
                </a:cubicBezTo>
                <a:cubicBezTo>
                  <a:pt x="10737" y="6951"/>
                  <a:pt x="10789" y="7024"/>
                  <a:pt x="10866" y="7038"/>
                </a:cubicBezTo>
                <a:cubicBezTo>
                  <a:pt x="10873" y="7039"/>
                  <a:pt x="10882" y="7039"/>
                  <a:pt x="10891" y="7039"/>
                </a:cubicBezTo>
                <a:lnTo>
                  <a:pt x="10891" y="7040"/>
                </a:lnTo>
                <a:cubicBezTo>
                  <a:pt x="10958" y="7040"/>
                  <a:pt x="11017" y="6991"/>
                  <a:pt x="11029" y="6923"/>
                </a:cubicBezTo>
                <a:cubicBezTo>
                  <a:pt x="11062" y="6736"/>
                  <a:pt x="11078" y="6540"/>
                  <a:pt x="11078" y="6341"/>
                </a:cubicBezTo>
                <a:lnTo>
                  <a:pt x="11078" y="6337"/>
                </a:lnTo>
                <a:cubicBezTo>
                  <a:pt x="11078" y="6259"/>
                  <a:pt x="11016" y="6197"/>
                  <a:pt x="10937" y="6197"/>
                </a:cubicBezTo>
                <a:close/>
                <a:moveTo>
                  <a:pt x="10739" y="7300"/>
                </a:moveTo>
                <a:cubicBezTo>
                  <a:pt x="10683" y="7300"/>
                  <a:pt x="10629" y="7334"/>
                  <a:pt x="10608" y="7389"/>
                </a:cubicBezTo>
                <a:cubicBezTo>
                  <a:pt x="10543" y="7555"/>
                  <a:pt x="10459" y="7714"/>
                  <a:pt x="10361" y="7861"/>
                </a:cubicBezTo>
                <a:cubicBezTo>
                  <a:pt x="10317" y="7926"/>
                  <a:pt x="10336" y="8014"/>
                  <a:pt x="10399" y="8057"/>
                </a:cubicBezTo>
                <a:cubicBezTo>
                  <a:pt x="10424" y="8073"/>
                  <a:pt x="10452" y="8080"/>
                  <a:pt x="10478" y="8080"/>
                </a:cubicBezTo>
                <a:lnTo>
                  <a:pt x="10479" y="8080"/>
                </a:lnTo>
                <a:cubicBezTo>
                  <a:pt x="10524" y="8080"/>
                  <a:pt x="10568" y="8058"/>
                  <a:pt x="10595" y="8018"/>
                </a:cubicBezTo>
                <a:cubicBezTo>
                  <a:pt x="10706" y="7854"/>
                  <a:pt x="10797" y="7677"/>
                  <a:pt x="10870" y="7492"/>
                </a:cubicBezTo>
                <a:cubicBezTo>
                  <a:pt x="10899" y="7420"/>
                  <a:pt x="10864" y="7338"/>
                  <a:pt x="10790" y="7310"/>
                </a:cubicBezTo>
                <a:cubicBezTo>
                  <a:pt x="10773" y="7303"/>
                  <a:pt x="10756" y="7300"/>
                  <a:pt x="10739" y="7300"/>
                </a:cubicBezTo>
                <a:close/>
                <a:moveTo>
                  <a:pt x="6055" y="7573"/>
                </a:moveTo>
                <a:cubicBezTo>
                  <a:pt x="5983" y="7573"/>
                  <a:pt x="5921" y="7626"/>
                  <a:pt x="5912" y="7700"/>
                </a:cubicBezTo>
                <a:cubicBezTo>
                  <a:pt x="5905" y="7778"/>
                  <a:pt x="5961" y="7846"/>
                  <a:pt x="6039" y="7855"/>
                </a:cubicBezTo>
                <a:cubicBezTo>
                  <a:pt x="6078" y="7858"/>
                  <a:pt x="6118" y="7867"/>
                  <a:pt x="6160" y="7881"/>
                </a:cubicBezTo>
                <a:cubicBezTo>
                  <a:pt x="6258" y="7912"/>
                  <a:pt x="6362" y="7972"/>
                  <a:pt x="6466" y="8058"/>
                </a:cubicBezTo>
                <a:cubicBezTo>
                  <a:pt x="6493" y="8080"/>
                  <a:pt x="6525" y="8091"/>
                  <a:pt x="6555" y="8091"/>
                </a:cubicBezTo>
                <a:cubicBezTo>
                  <a:pt x="6597" y="8091"/>
                  <a:pt x="6636" y="8073"/>
                  <a:pt x="6665" y="8040"/>
                </a:cubicBezTo>
                <a:cubicBezTo>
                  <a:pt x="6715" y="7980"/>
                  <a:pt x="6706" y="7890"/>
                  <a:pt x="6646" y="7841"/>
                </a:cubicBezTo>
                <a:cubicBezTo>
                  <a:pt x="6514" y="7732"/>
                  <a:pt x="6379" y="7655"/>
                  <a:pt x="6246" y="7612"/>
                </a:cubicBezTo>
                <a:cubicBezTo>
                  <a:pt x="6187" y="7593"/>
                  <a:pt x="6126" y="7579"/>
                  <a:pt x="6067" y="7573"/>
                </a:cubicBezTo>
                <a:cubicBezTo>
                  <a:pt x="6063" y="7573"/>
                  <a:pt x="6059" y="7573"/>
                  <a:pt x="6055" y="7573"/>
                </a:cubicBezTo>
                <a:close/>
                <a:moveTo>
                  <a:pt x="5553" y="7779"/>
                </a:moveTo>
                <a:cubicBezTo>
                  <a:pt x="5513" y="7779"/>
                  <a:pt x="5473" y="7796"/>
                  <a:pt x="5446" y="7829"/>
                </a:cubicBezTo>
                <a:cubicBezTo>
                  <a:pt x="5310" y="7990"/>
                  <a:pt x="5233" y="8208"/>
                  <a:pt x="5230" y="8440"/>
                </a:cubicBezTo>
                <a:cubicBezTo>
                  <a:pt x="5229" y="8518"/>
                  <a:pt x="5291" y="8582"/>
                  <a:pt x="5370" y="8584"/>
                </a:cubicBezTo>
                <a:lnTo>
                  <a:pt x="5371" y="8584"/>
                </a:lnTo>
                <a:lnTo>
                  <a:pt x="5371" y="8582"/>
                </a:lnTo>
                <a:cubicBezTo>
                  <a:pt x="5448" y="8582"/>
                  <a:pt x="5512" y="8521"/>
                  <a:pt x="5512" y="8444"/>
                </a:cubicBezTo>
                <a:cubicBezTo>
                  <a:pt x="5514" y="8279"/>
                  <a:pt x="5568" y="8121"/>
                  <a:pt x="5661" y="8010"/>
                </a:cubicBezTo>
                <a:cubicBezTo>
                  <a:pt x="5712" y="7950"/>
                  <a:pt x="5703" y="7862"/>
                  <a:pt x="5644" y="7812"/>
                </a:cubicBezTo>
                <a:cubicBezTo>
                  <a:pt x="5617" y="7790"/>
                  <a:pt x="5585" y="7779"/>
                  <a:pt x="5553" y="7779"/>
                </a:cubicBezTo>
                <a:close/>
                <a:moveTo>
                  <a:pt x="10119" y="8231"/>
                </a:moveTo>
                <a:cubicBezTo>
                  <a:pt x="10083" y="8231"/>
                  <a:pt x="10047" y="8245"/>
                  <a:pt x="10020" y="8271"/>
                </a:cubicBezTo>
                <a:cubicBezTo>
                  <a:pt x="9897" y="8393"/>
                  <a:pt x="9756" y="8508"/>
                  <a:pt x="9603" y="8612"/>
                </a:cubicBezTo>
                <a:cubicBezTo>
                  <a:pt x="9539" y="8656"/>
                  <a:pt x="9522" y="8744"/>
                  <a:pt x="9566" y="8808"/>
                </a:cubicBezTo>
                <a:cubicBezTo>
                  <a:pt x="9593" y="8848"/>
                  <a:pt x="9639" y="8869"/>
                  <a:pt x="9683" y="8869"/>
                </a:cubicBezTo>
                <a:cubicBezTo>
                  <a:pt x="9710" y="8869"/>
                  <a:pt x="9738" y="8862"/>
                  <a:pt x="9762" y="8845"/>
                </a:cubicBezTo>
                <a:cubicBezTo>
                  <a:pt x="9929" y="8731"/>
                  <a:pt x="10082" y="8606"/>
                  <a:pt x="10218" y="8473"/>
                </a:cubicBezTo>
                <a:cubicBezTo>
                  <a:pt x="10273" y="8418"/>
                  <a:pt x="10274" y="8329"/>
                  <a:pt x="10219" y="8274"/>
                </a:cubicBezTo>
                <a:cubicBezTo>
                  <a:pt x="10192" y="8245"/>
                  <a:pt x="10156" y="8231"/>
                  <a:pt x="10119" y="8231"/>
                </a:cubicBezTo>
                <a:close/>
                <a:moveTo>
                  <a:pt x="6933" y="8226"/>
                </a:moveTo>
                <a:cubicBezTo>
                  <a:pt x="6905" y="8226"/>
                  <a:pt x="6877" y="8235"/>
                  <a:pt x="6852" y="8252"/>
                </a:cubicBezTo>
                <a:cubicBezTo>
                  <a:pt x="6788" y="8297"/>
                  <a:pt x="6774" y="8385"/>
                  <a:pt x="6818" y="8449"/>
                </a:cubicBezTo>
                <a:cubicBezTo>
                  <a:pt x="6917" y="8589"/>
                  <a:pt x="7007" y="8745"/>
                  <a:pt x="7087" y="8916"/>
                </a:cubicBezTo>
                <a:cubicBezTo>
                  <a:pt x="7110" y="8967"/>
                  <a:pt x="7162" y="8996"/>
                  <a:pt x="7215" y="8996"/>
                </a:cubicBezTo>
                <a:cubicBezTo>
                  <a:pt x="7234" y="8996"/>
                  <a:pt x="7255" y="8993"/>
                  <a:pt x="7275" y="8983"/>
                </a:cubicBezTo>
                <a:cubicBezTo>
                  <a:pt x="7344" y="8950"/>
                  <a:pt x="7375" y="8867"/>
                  <a:pt x="7342" y="8796"/>
                </a:cubicBezTo>
                <a:cubicBezTo>
                  <a:pt x="7255" y="8611"/>
                  <a:pt x="7157" y="8439"/>
                  <a:pt x="7048" y="8286"/>
                </a:cubicBezTo>
                <a:cubicBezTo>
                  <a:pt x="7021" y="8247"/>
                  <a:pt x="6977" y="8226"/>
                  <a:pt x="6933" y="8226"/>
                </a:cubicBezTo>
                <a:close/>
                <a:moveTo>
                  <a:pt x="9195" y="8869"/>
                </a:moveTo>
                <a:cubicBezTo>
                  <a:pt x="9174" y="8869"/>
                  <a:pt x="9153" y="8874"/>
                  <a:pt x="9133" y="8884"/>
                </a:cubicBezTo>
                <a:cubicBezTo>
                  <a:pt x="8977" y="8960"/>
                  <a:pt x="8807" y="9031"/>
                  <a:pt x="8628" y="9093"/>
                </a:cubicBezTo>
                <a:cubicBezTo>
                  <a:pt x="8555" y="9119"/>
                  <a:pt x="8515" y="9200"/>
                  <a:pt x="8541" y="9273"/>
                </a:cubicBezTo>
                <a:cubicBezTo>
                  <a:pt x="8562" y="9331"/>
                  <a:pt x="8616" y="9368"/>
                  <a:pt x="8675" y="9368"/>
                </a:cubicBezTo>
                <a:cubicBezTo>
                  <a:pt x="8691" y="9368"/>
                  <a:pt x="8705" y="9365"/>
                  <a:pt x="8721" y="9359"/>
                </a:cubicBezTo>
                <a:cubicBezTo>
                  <a:pt x="8911" y="9293"/>
                  <a:pt x="9091" y="9218"/>
                  <a:pt x="9256" y="9137"/>
                </a:cubicBezTo>
                <a:cubicBezTo>
                  <a:pt x="9326" y="9103"/>
                  <a:pt x="9356" y="9019"/>
                  <a:pt x="9321" y="8949"/>
                </a:cubicBezTo>
                <a:cubicBezTo>
                  <a:pt x="9298" y="8899"/>
                  <a:pt x="9248" y="8869"/>
                  <a:pt x="9195" y="8869"/>
                </a:cubicBezTo>
                <a:close/>
                <a:moveTo>
                  <a:pt x="5524" y="8836"/>
                </a:moveTo>
                <a:cubicBezTo>
                  <a:pt x="5498" y="8836"/>
                  <a:pt x="5472" y="8843"/>
                  <a:pt x="5448" y="8858"/>
                </a:cubicBezTo>
                <a:cubicBezTo>
                  <a:pt x="5382" y="8900"/>
                  <a:pt x="5362" y="8987"/>
                  <a:pt x="5404" y="9052"/>
                </a:cubicBezTo>
                <a:cubicBezTo>
                  <a:pt x="5514" y="9226"/>
                  <a:pt x="5669" y="9369"/>
                  <a:pt x="5863" y="9479"/>
                </a:cubicBezTo>
                <a:cubicBezTo>
                  <a:pt x="5885" y="9491"/>
                  <a:pt x="5910" y="9497"/>
                  <a:pt x="5933" y="9497"/>
                </a:cubicBezTo>
                <a:cubicBezTo>
                  <a:pt x="5982" y="9497"/>
                  <a:pt x="6030" y="9471"/>
                  <a:pt x="6056" y="9425"/>
                </a:cubicBezTo>
                <a:cubicBezTo>
                  <a:pt x="6094" y="9357"/>
                  <a:pt x="6069" y="9271"/>
                  <a:pt x="6002" y="9233"/>
                </a:cubicBezTo>
                <a:cubicBezTo>
                  <a:pt x="5849" y="9147"/>
                  <a:pt x="5727" y="9036"/>
                  <a:pt x="5643" y="8901"/>
                </a:cubicBezTo>
                <a:cubicBezTo>
                  <a:pt x="5616" y="8859"/>
                  <a:pt x="5571" y="8836"/>
                  <a:pt x="5524" y="8836"/>
                </a:cubicBezTo>
                <a:close/>
                <a:moveTo>
                  <a:pt x="6462" y="9397"/>
                </a:moveTo>
                <a:cubicBezTo>
                  <a:pt x="6395" y="9397"/>
                  <a:pt x="6337" y="9445"/>
                  <a:pt x="6325" y="9513"/>
                </a:cubicBezTo>
                <a:cubicBezTo>
                  <a:pt x="6311" y="9589"/>
                  <a:pt x="6362" y="9663"/>
                  <a:pt x="6439" y="9676"/>
                </a:cubicBezTo>
                <a:cubicBezTo>
                  <a:pt x="6581" y="9702"/>
                  <a:pt x="6734" y="9717"/>
                  <a:pt x="6895" y="9717"/>
                </a:cubicBezTo>
                <a:cubicBezTo>
                  <a:pt x="6908" y="9717"/>
                  <a:pt x="6920" y="9717"/>
                  <a:pt x="6933" y="9717"/>
                </a:cubicBezTo>
                <a:cubicBezTo>
                  <a:pt x="6965" y="9717"/>
                  <a:pt x="6996" y="9717"/>
                  <a:pt x="7030" y="9715"/>
                </a:cubicBezTo>
                <a:cubicBezTo>
                  <a:pt x="7108" y="9713"/>
                  <a:pt x="7168" y="9648"/>
                  <a:pt x="7167" y="9570"/>
                </a:cubicBezTo>
                <a:cubicBezTo>
                  <a:pt x="7164" y="9498"/>
                  <a:pt x="7105" y="9433"/>
                  <a:pt x="7037" y="9433"/>
                </a:cubicBezTo>
                <a:cubicBezTo>
                  <a:pt x="7031" y="9433"/>
                  <a:pt x="7026" y="9433"/>
                  <a:pt x="7021" y="9434"/>
                </a:cubicBezTo>
                <a:cubicBezTo>
                  <a:pt x="6992" y="9435"/>
                  <a:pt x="6962" y="9435"/>
                  <a:pt x="6933" y="9435"/>
                </a:cubicBezTo>
                <a:cubicBezTo>
                  <a:pt x="6772" y="9433"/>
                  <a:pt x="6624" y="9424"/>
                  <a:pt x="6488" y="9399"/>
                </a:cubicBezTo>
                <a:cubicBezTo>
                  <a:pt x="6479" y="9398"/>
                  <a:pt x="6470" y="9397"/>
                  <a:pt x="6462" y="9397"/>
                </a:cubicBezTo>
                <a:close/>
                <a:moveTo>
                  <a:pt x="7414" y="9242"/>
                </a:moveTo>
                <a:cubicBezTo>
                  <a:pt x="7401" y="9242"/>
                  <a:pt x="7387" y="9244"/>
                  <a:pt x="7374" y="9248"/>
                </a:cubicBezTo>
                <a:cubicBezTo>
                  <a:pt x="7299" y="9270"/>
                  <a:pt x="7257" y="9349"/>
                  <a:pt x="7279" y="9423"/>
                </a:cubicBezTo>
                <a:cubicBezTo>
                  <a:pt x="7331" y="9597"/>
                  <a:pt x="7370" y="9776"/>
                  <a:pt x="7397" y="9954"/>
                </a:cubicBezTo>
                <a:cubicBezTo>
                  <a:pt x="7407" y="10024"/>
                  <a:pt x="7467" y="10074"/>
                  <a:pt x="7537" y="10074"/>
                </a:cubicBezTo>
                <a:cubicBezTo>
                  <a:pt x="7543" y="10074"/>
                  <a:pt x="7550" y="10073"/>
                  <a:pt x="7557" y="10073"/>
                </a:cubicBezTo>
                <a:cubicBezTo>
                  <a:pt x="7635" y="10061"/>
                  <a:pt x="7687" y="9990"/>
                  <a:pt x="7676" y="9913"/>
                </a:cubicBezTo>
                <a:cubicBezTo>
                  <a:pt x="7663" y="9826"/>
                  <a:pt x="7647" y="9739"/>
                  <a:pt x="7629" y="9652"/>
                </a:cubicBezTo>
                <a:cubicBezTo>
                  <a:pt x="7802" y="9621"/>
                  <a:pt x="7985" y="9581"/>
                  <a:pt x="8172" y="9529"/>
                </a:cubicBezTo>
                <a:cubicBezTo>
                  <a:pt x="8248" y="9510"/>
                  <a:pt x="8292" y="9433"/>
                  <a:pt x="8272" y="9357"/>
                </a:cubicBezTo>
                <a:cubicBezTo>
                  <a:pt x="8255" y="9294"/>
                  <a:pt x="8197" y="9253"/>
                  <a:pt x="8135" y="9253"/>
                </a:cubicBezTo>
                <a:cubicBezTo>
                  <a:pt x="8123" y="9253"/>
                  <a:pt x="8111" y="9254"/>
                  <a:pt x="8099" y="9257"/>
                </a:cubicBezTo>
                <a:cubicBezTo>
                  <a:pt x="7913" y="9308"/>
                  <a:pt x="7733" y="9348"/>
                  <a:pt x="7562" y="9377"/>
                </a:cubicBezTo>
                <a:lnTo>
                  <a:pt x="7560" y="9377"/>
                </a:lnTo>
                <a:cubicBezTo>
                  <a:pt x="7556" y="9366"/>
                  <a:pt x="7554" y="9354"/>
                  <a:pt x="7550" y="9343"/>
                </a:cubicBezTo>
                <a:cubicBezTo>
                  <a:pt x="7532" y="9282"/>
                  <a:pt x="7476" y="9242"/>
                  <a:pt x="7414" y="9242"/>
                </a:cubicBezTo>
                <a:close/>
                <a:moveTo>
                  <a:pt x="674" y="9659"/>
                </a:moveTo>
                <a:cubicBezTo>
                  <a:pt x="628" y="9659"/>
                  <a:pt x="583" y="9682"/>
                  <a:pt x="556" y="9723"/>
                </a:cubicBezTo>
                <a:cubicBezTo>
                  <a:pt x="464" y="9862"/>
                  <a:pt x="383" y="10008"/>
                  <a:pt x="313" y="10156"/>
                </a:cubicBezTo>
                <a:cubicBezTo>
                  <a:pt x="280" y="10226"/>
                  <a:pt x="311" y="10311"/>
                  <a:pt x="381" y="10344"/>
                </a:cubicBezTo>
                <a:cubicBezTo>
                  <a:pt x="400" y="10352"/>
                  <a:pt x="421" y="10357"/>
                  <a:pt x="441" y="10357"/>
                </a:cubicBezTo>
                <a:cubicBezTo>
                  <a:pt x="493" y="10357"/>
                  <a:pt x="545" y="10327"/>
                  <a:pt x="568" y="10277"/>
                </a:cubicBezTo>
                <a:cubicBezTo>
                  <a:pt x="633" y="10139"/>
                  <a:pt x="708" y="10006"/>
                  <a:pt x="791" y="9877"/>
                </a:cubicBezTo>
                <a:cubicBezTo>
                  <a:pt x="834" y="9812"/>
                  <a:pt x="815" y="9724"/>
                  <a:pt x="751" y="9682"/>
                </a:cubicBezTo>
                <a:cubicBezTo>
                  <a:pt x="727" y="9667"/>
                  <a:pt x="700" y="9659"/>
                  <a:pt x="674" y="9659"/>
                </a:cubicBezTo>
                <a:close/>
                <a:moveTo>
                  <a:pt x="7577" y="10354"/>
                </a:moveTo>
                <a:cubicBezTo>
                  <a:pt x="7500" y="10354"/>
                  <a:pt x="7436" y="10417"/>
                  <a:pt x="7436" y="10495"/>
                </a:cubicBezTo>
                <a:cubicBezTo>
                  <a:pt x="7436" y="10677"/>
                  <a:pt x="7422" y="10858"/>
                  <a:pt x="7392" y="11034"/>
                </a:cubicBezTo>
                <a:cubicBezTo>
                  <a:pt x="7380" y="11111"/>
                  <a:pt x="7431" y="11183"/>
                  <a:pt x="7508" y="11196"/>
                </a:cubicBezTo>
                <a:cubicBezTo>
                  <a:pt x="7517" y="11198"/>
                  <a:pt x="7524" y="11198"/>
                  <a:pt x="7532" y="11198"/>
                </a:cubicBezTo>
                <a:cubicBezTo>
                  <a:pt x="7599" y="11198"/>
                  <a:pt x="7659" y="11149"/>
                  <a:pt x="7670" y="11080"/>
                </a:cubicBezTo>
                <a:cubicBezTo>
                  <a:pt x="7702" y="10890"/>
                  <a:pt x="7718" y="10693"/>
                  <a:pt x="7718" y="10496"/>
                </a:cubicBezTo>
                <a:cubicBezTo>
                  <a:pt x="7718" y="10417"/>
                  <a:pt x="7655" y="10354"/>
                  <a:pt x="7577" y="10354"/>
                </a:cubicBezTo>
                <a:close/>
                <a:moveTo>
                  <a:pt x="246" y="10603"/>
                </a:moveTo>
                <a:cubicBezTo>
                  <a:pt x="184" y="10603"/>
                  <a:pt x="126" y="10645"/>
                  <a:pt x="110" y="10708"/>
                </a:cubicBezTo>
                <a:cubicBezTo>
                  <a:pt x="57" y="10899"/>
                  <a:pt x="23" y="11094"/>
                  <a:pt x="7" y="11288"/>
                </a:cubicBezTo>
                <a:cubicBezTo>
                  <a:pt x="1" y="11365"/>
                  <a:pt x="58" y="11434"/>
                  <a:pt x="137" y="11440"/>
                </a:cubicBezTo>
                <a:lnTo>
                  <a:pt x="148" y="11440"/>
                </a:lnTo>
                <a:cubicBezTo>
                  <a:pt x="220" y="11440"/>
                  <a:pt x="283" y="11385"/>
                  <a:pt x="289" y="11310"/>
                </a:cubicBezTo>
                <a:cubicBezTo>
                  <a:pt x="303" y="11134"/>
                  <a:pt x="334" y="10956"/>
                  <a:pt x="382" y="10781"/>
                </a:cubicBezTo>
                <a:cubicBezTo>
                  <a:pt x="401" y="10706"/>
                  <a:pt x="357" y="10629"/>
                  <a:pt x="283" y="10608"/>
                </a:cubicBezTo>
                <a:cubicBezTo>
                  <a:pt x="270" y="10605"/>
                  <a:pt x="258" y="10603"/>
                  <a:pt x="246" y="10603"/>
                </a:cubicBezTo>
                <a:close/>
                <a:moveTo>
                  <a:pt x="7395" y="11462"/>
                </a:moveTo>
                <a:cubicBezTo>
                  <a:pt x="7336" y="11462"/>
                  <a:pt x="7282" y="11499"/>
                  <a:pt x="7261" y="11558"/>
                </a:cubicBezTo>
                <a:cubicBezTo>
                  <a:pt x="7203" y="11727"/>
                  <a:pt x="7130" y="11892"/>
                  <a:pt x="7043" y="12050"/>
                </a:cubicBezTo>
                <a:cubicBezTo>
                  <a:pt x="7005" y="12118"/>
                  <a:pt x="7030" y="12205"/>
                  <a:pt x="7098" y="12241"/>
                </a:cubicBezTo>
                <a:cubicBezTo>
                  <a:pt x="7120" y="12254"/>
                  <a:pt x="7143" y="12260"/>
                  <a:pt x="7166" y="12260"/>
                </a:cubicBezTo>
                <a:cubicBezTo>
                  <a:pt x="7216" y="12260"/>
                  <a:pt x="7264" y="12233"/>
                  <a:pt x="7289" y="12186"/>
                </a:cubicBezTo>
                <a:cubicBezTo>
                  <a:pt x="7385" y="12015"/>
                  <a:pt x="7464" y="11835"/>
                  <a:pt x="7528" y="11650"/>
                </a:cubicBezTo>
                <a:cubicBezTo>
                  <a:pt x="7554" y="11576"/>
                  <a:pt x="7515" y="11495"/>
                  <a:pt x="7440" y="11470"/>
                </a:cubicBezTo>
                <a:cubicBezTo>
                  <a:pt x="7425" y="11465"/>
                  <a:pt x="7410" y="11462"/>
                  <a:pt x="7395" y="11462"/>
                </a:cubicBezTo>
                <a:close/>
                <a:moveTo>
                  <a:pt x="156" y="11721"/>
                </a:moveTo>
                <a:cubicBezTo>
                  <a:pt x="151" y="11721"/>
                  <a:pt x="146" y="11721"/>
                  <a:pt x="140" y="11722"/>
                </a:cubicBezTo>
                <a:cubicBezTo>
                  <a:pt x="63" y="11731"/>
                  <a:pt x="7" y="11800"/>
                  <a:pt x="17" y="11878"/>
                </a:cubicBezTo>
                <a:cubicBezTo>
                  <a:pt x="39" y="12075"/>
                  <a:pt x="80" y="12270"/>
                  <a:pt x="140" y="12456"/>
                </a:cubicBezTo>
                <a:cubicBezTo>
                  <a:pt x="160" y="12516"/>
                  <a:pt x="215" y="12554"/>
                  <a:pt x="275" y="12554"/>
                </a:cubicBezTo>
                <a:cubicBezTo>
                  <a:pt x="289" y="12554"/>
                  <a:pt x="305" y="12551"/>
                  <a:pt x="318" y="12546"/>
                </a:cubicBezTo>
                <a:cubicBezTo>
                  <a:pt x="393" y="12523"/>
                  <a:pt x="433" y="12443"/>
                  <a:pt x="409" y="12369"/>
                </a:cubicBezTo>
                <a:cubicBezTo>
                  <a:pt x="355" y="12201"/>
                  <a:pt x="317" y="12025"/>
                  <a:pt x="296" y="11847"/>
                </a:cubicBezTo>
                <a:cubicBezTo>
                  <a:pt x="288" y="11775"/>
                  <a:pt x="226" y="11721"/>
                  <a:pt x="156" y="11721"/>
                </a:cubicBezTo>
                <a:close/>
                <a:moveTo>
                  <a:pt x="6853" y="12445"/>
                </a:moveTo>
                <a:cubicBezTo>
                  <a:pt x="6812" y="12445"/>
                  <a:pt x="6770" y="12463"/>
                  <a:pt x="6743" y="12497"/>
                </a:cubicBezTo>
                <a:cubicBezTo>
                  <a:pt x="6633" y="12636"/>
                  <a:pt x="6508" y="12768"/>
                  <a:pt x="6372" y="12893"/>
                </a:cubicBezTo>
                <a:cubicBezTo>
                  <a:pt x="6314" y="12944"/>
                  <a:pt x="6311" y="13034"/>
                  <a:pt x="6363" y="13091"/>
                </a:cubicBezTo>
                <a:cubicBezTo>
                  <a:pt x="6391" y="13122"/>
                  <a:pt x="6429" y="13138"/>
                  <a:pt x="6467" y="13138"/>
                </a:cubicBezTo>
                <a:lnTo>
                  <a:pt x="6467" y="13137"/>
                </a:lnTo>
                <a:cubicBezTo>
                  <a:pt x="6502" y="13137"/>
                  <a:pt x="6536" y="13125"/>
                  <a:pt x="6563" y="13100"/>
                </a:cubicBezTo>
                <a:cubicBezTo>
                  <a:pt x="6709" y="12967"/>
                  <a:pt x="6843" y="12823"/>
                  <a:pt x="6963" y="12674"/>
                </a:cubicBezTo>
                <a:cubicBezTo>
                  <a:pt x="7011" y="12612"/>
                  <a:pt x="7001" y="12524"/>
                  <a:pt x="6940" y="12475"/>
                </a:cubicBezTo>
                <a:cubicBezTo>
                  <a:pt x="6915" y="12454"/>
                  <a:pt x="6884" y="12445"/>
                  <a:pt x="6853" y="12445"/>
                </a:cubicBezTo>
                <a:close/>
                <a:moveTo>
                  <a:pt x="504" y="12786"/>
                </a:moveTo>
                <a:cubicBezTo>
                  <a:pt x="480" y="12786"/>
                  <a:pt x="455" y="12792"/>
                  <a:pt x="433" y="12805"/>
                </a:cubicBezTo>
                <a:cubicBezTo>
                  <a:pt x="366" y="12844"/>
                  <a:pt x="343" y="12930"/>
                  <a:pt x="381" y="12997"/>
                </a:cubicBezTo>
                <a:cubicBezTo>
                  <a:pt x="480" y="13169"/>
                  <a:pt x="597" y="13330"/>
                  <a:pt x="730" y="13477"/>
                </a:cubicBezTo>
                <a:cubicBezTo>
                  <a:pt x="758" y="13508"/>
                  <a:pt x="796" y="13523"/>
                  <a:pt x="835" y="13523"/>
                </a:cubicBezTo>
                <a:cubicBezTo>
                  <a:pt x="868" y="13523"/>
                  <a:pt x="902" y="13510"/>
                  <a:pt x="929" y="13487"/>
                </a:cubicBezTo>
                <a:cubicBezTo>
                  <a:pt x="987" y="13434"/>
                  <a:pt x="992" y="13345"/>
                  <a:pt x="939" y="13287"/>
                </a:cubicBezTo>
                <a:cubicBezTo>
                  <a:pt x="820" y="13156"/>
                  <a:pt x="714" y="13011"/>
                  <a:pt x="626" y="12856"/>
                </a:cubicBezTo>
                <a:cubicBezTo>
                  <a:pt x="599" y="12811"/>
                  <a:pt x="552" y="12786"/>
                  <a:pt x="504" y="12786"/>
                </a:cubicBezTo>
                <a:close/>
                <a:moveTo>
                  <a:pt x="6025" y="13206"/>
                </a:moveTo>
                <a:cubicBezTo>
                  <a:pt x="5998" y="13206"/>
                  <a:pt x="5970" y="13214"/>
                  <a:pt x="5945" y="13231"/>
                </a:cubicBezTo>
                <a:cubicBezTo>
                  <a:pt x="5800" y="13332"/>
                  <a:pt x="5643" y="13426"/>
                  <a:pt x="5478" y="13514"/>
                </a:cubicBezTo>
                <a:cubicBezTo>
                  <a:pt x="5409" y="13550"/>
                  <a:pt x="5383" y="13635"/>
                  <a:pt x="5419" y="13704"/>
                </a:cubicBezTo>
                <a:cubicBezTo>
                  <a:pt x="5444" y="13752"/>
                  <a:pt x="5493" y="13779"/>
                  <a:pt x="5544" y="13779"/>
                </a:cubicBezTo>
                <a:lnTo>
                  <a:pt x="5544" y="13780"/>
                </a:lnTo>
                <a:cubicBezTo>
                  <a:pt x="5566" y="13780"/>
                  <a:pt x="5589" y="13774"/>
                  <a:pt x="5610" y="13763"/>
                </a:cubicBezTo>
                <a:cubicBezTo>
                  <a:pt x="5784" y="13671"/>
                  <a:pt x="5952" y="13569"/>
                  <a:pt x="6106" y="13463"/>
                </a:cubicBezTo>
                <a:cubicBezTo>
                  <a:pt x="6170" y="13419"/>
                  <a:pt x="6187" y="13330"/>
                  <a:pt x="6141" y="13267"/>
                </a:cubicBezTo>
                <a:cubicBezTo>
                  <a:pt x="6114" y="13227"/>
                  <a:pt x="6070" y="13206"/>
                  <a:pt x="6025" y="13206"/>
                </a:cubicBezTo>
                <a:close/>
                <a:moveTo>
                  <a:pt x="1255" y="13615"/>
                </a:moveTo>
                <a:cubicBezTo>
                  <a:pt x="1211" y="13615"/>
                  <a:pt x="1168" y="13636"/>
                  <a:pt x="1140" y="13675"/>
                </a:cubicBezTo>
                <a:cubicBezTo>
                  <a:pt x="1095" y="13737"/>
                  <a:pt x="1109" y="13825"/>
                  <a:pt x="1173" y="13871"/>
                </a:cubicBezTo>
                <a:cubicBezTo>
                  <a:pt x="1332" y="13984"/>
                  <a:pt x="1505" y="14084"/>
                  <a:pt x="1688" y="14164"/>
                </a:cubicBezTo>
                <a:cubicBezTo>
                  <a:pt x="1706" y="14172"/>
                  <a:pt x="1724" y="14176"/>
                  <a:pt x="1744" y="14176"/>
                </a:cubicBezTo>
                <a:lnTo>
                  <a:pt x="1744" y="14177"/>
                </a:lnTo>
                <a:cubicBezTo>
                  <a:pt x="1798" y="14177"/>
                  <a:pt x="1849" y="14145"/>
                  <a:pt x="1873" y="14092"/>
                </a:cubicBezTo>
                <a:cubicBezTo>
                  <a:pt x="1904" y="14021"/>
                  <a:pt x="1873" y="13938"/>
                  <a:pt x="1802" y="13906"/>
                </a:cubicBezTo>
                <a:cubicBezTo>
                  <a:pt x="1636" y="13834"/>
                  <a:pt x="1481" y="13744"/>
                  <a:pt x="1337" y="13641"/>
                </a:cubicBezTo>
                <a:cubicBezTo>
                  <a:pt x="1312" y="13624"/>
                  <a:pt x="1284" y="13615"/>
                  <a:pt x="1255" y="13615"/>
                </a:cubicBezTo>
                <a:close/>
                <a:moveTo>
                  <a:pt x="5032" y="13735"/>
                </a:moveTo>
                <a:cubicBezTo>
                  <a:pt x="5015" y="13735"/>
                  <a:pt x="4997" y="13738"/>
                  <a:pt x="4979" y="13746"/>
                </a:cubicBezTo>
                <a:cubicBezTo>
                  <a:pt x="4805" y="13818"/>
                  <a:pt x="4631" y="13880"/>
                  <a:pt x="4461" y="13933"/>
                </a:cubicBezTo>
                <a:cubicBezTo>
                  <a:pt x="4386" y="13956"/>
                  <a:pt x="4344" y="14036"/>
                  <a:pt x="4368" y="14111"/>
                </a:cubicBezTo>
                <a:cubicBezTo>
                  <a:pt x="4387" y="14171"/>
                  <a:pt x="4442" y="14210"/>
                  <a:pt x="4502" y="14210"/>
                </a:cubicBezTo>
                <a:cubicBezTo>
                  <a:pt x="4516" y="14210"/>
                  <a:pt x="4531" y="14207"/>
                  <a:pt x="4544" y="14202"/>
                </a:cubicBezTo>
                <a:cubicBezTo>
                  <a:pt x="4722" y="14147"/>
                  <a:pt x="4904" y="14081"/>
                  <a:pt x="5087" y="14006"/>
                </a:cubicBezTo>
                <a:cubicBezTo>
                  <a:pt x="5159" y="13977"/>
                  <a:pt x="5193" y="13895"/>
                  <a:pt x="5163" y="13823"/>
                </a:cubicBezTo>
                <a:cubicBezTo>
                  <a:pt x="5140" y="13768"/>
                  <a:pt x="5088" y="13735"/>
                  <a:pt x="5032" y="13735"/>
                </a:cubicBezTo>
                <a:close/>
                <a:moveTo>
                  <a:pt x="3957" y="14069"/>
                </a:moveTo>
                <a:cubicBezTo>
                  <a:pt x="3948" y="14069"/>
                  <a:pt x="3938" y="14070"/>
                  <a:pt x="3929" y="14071"/>
                </a:cubicBezTo>
                <a:cubicBezTo>
                  <a:pt x="3745" y="14108"/>
                  <a:pt x="3563" y="14134"/>
                  <a:pt x="3388" y="14149"/>
                </a:cubicBezTo>
                <a:cubicBezTo>
                  <a:pt x="3311" y="14155"/>
                  <a:pt x="3252" y="14222"/>
                  <a:pt x="3258" y="14300"/>
                </a:cubicBezTo>
                <a:cubicBezTo>
                  <a:pt x="3264" y="14374"/>
                  <a:pt x="3325" y="14430"/>
                  <a:pt x="3399" y="14430"/>
                </a:cubicBezTo>
                <a:cubicBezTo>
                  <a:pt x="3402" y="14430"/>
                  <a:pt x="3406" y="14429"/>
                  <a:pt x="3410" y="14429"/>
                </a:cubicBezTo>
                <a:cubicBezTo>
                  <a:pt x="3597" y="14414"/>
                  <a:pt x="3791" y="14387"/>
                  <a:pt x="3984" y="14348"/>
                </a:cubicBezTo>
                <a:cubicBezTo>
                  <a:pt x="4062" y="14332"/>
                  <a:pt x="4111" y="14258"/>
                  <a:pt x="4095" y="14182"/>
                </a:cubicBezTo>
                <a:cubicBezTo>
                  <a:pt x="4082" y="14115"/>
                  <a:pt x="4023" y="14069"/>
                  <a:pt x="3957" y="14069"/>
                </a:cubicBezTo>
                <a:close/>
                <a:moveTo>
                  <a:pt x="2277" y="14072"/>
                </a:moveTo>
                <a:cubicBezTo>
                  <a:pt x="2214" y="14072"/>
                  <a:pt x="2155" y="14117"/>
                  <a:pt x="2141" y="14180"/>
                </a:cubicBezTo>
                <a:cubicBezTo>
                  <a:pt x="2122" y="14256"/>
                  <a:pt x="2170" y="14332"/>
                  <a:pt x="2246" y="14351"/>
                </a:cubicBezTo>
                <a:cubicBezTo>
                  <a:pt x="2432" y="14394"/>
                  <a:pt x="2627" y="14422"/>
                  <a:pt x="2827" y="14435"/>
                </a:cubicBezTo>
                <a:lnTo>
                  <a:pt x="2835" y="14435"/>
                </a:lnTo>
                <a:cubicBezTo>
                  <a:pt x="2909" y="14435"/>
                  <a:pt x="2971" y="14378"/>
                  <a:pt x="2976" y="14303"/>
                </a:cubicBezTo>
                <a:cubicBezTo>
                  <a:pt x="2981" y="14226"/>
                  <a:pt x="2922" y="14158"/>
                  <a:pt x="2844" y="14153"/>
                </a:cubicBezTo>
                <a:cubicBezTo>
                  <a:pt x="2660" y="14141"/>
                  <a:pt x="2481" y="14115"/>
                  <a:pt x="2310" y="14076"/>
                </a:cubicBezTo>
                <a:cubicBezTo>
                  <a:pt x="2299" y="14074"/>
                  <a:pt x="2288" y="14072"/>
                  <a:pt x="2277" y="1407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dk2"/>
        </a:solidFill>
      </p:bgPr>
    </p:bg>
    <p:spTree>
      <p:nvGrpSpPr>
        <p:cNvPr id="204" name="Shape 204"/>
        <p:cNvGrpSpPr/>
        <p:nvPr/>
      </p:nvGrpSpPr>
      <p:grpSpPr>
        <a:xfrm>
          <a:off x="0" y="0"/>
          <a:ext cx="0" cy="0"/>
          <a:chOff x="0" y="0"/>
          <a:chExt cx="0" cy="0"/>
        </a:xfrm>
      </p:grpSpPr>
      <p:sp>
        <p:nvSpPr>
          <p:cNvPr id="205" name="Google Shape;205;g2c8765b67e8_0_108"/>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c8765b67e8_0_108"/>
          <p:cNvSpPr txBox="1"/>
          <p:nvPr>
            <p:ph type="title"/>
          </p:nvPr>
        </p:nvSpPr>
        <p:spPr>
          <a:xfrm>
            <a:off x="1183496" y="1604113"/>
            <a:ext cx="1275300" cy="61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8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7" name="Google Shape;207;g2c8765b67e8_0_108"/>
          <p:cNvSpPr txBox="1"/>
          <p:nvPr>
            <p:ph idx="2" type="title"/>
          </p:nvPr>
        </p:nvSpPr>
        <p:spPr>
          <a:xfrm>
            <a:off x="1183496" y="2263950"/>
            <a:ext cx="1275300" cy="61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8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8" name="Google Shape;208;g2c8765b67e8_0_108"/>
          <p:cNvSpPr txBox="1"/>
          <p:nvPr>
            <p:ph idx="3" type="title"/>
          </p:nvPr>
        </p:nvSpPr>
        <p:spPr>
          <a:xfrm>
            <a:off x="1183496" y="2923788"/>
            <a:ext cx="1275300" cy="61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8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9" name="Google Shape;209;g2c8765b67e8_0_108"/>
          <p:cNvSpPr txBox="1"/>
          <p:nvPr>
            <p:ph idx="4"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0" name="Google Shape;210;g2c8765b67e8_0_108"/>
          <p:cNvSpPr txBox="1"/>
          <p:nvPr>
            <p:ph idx="1" type="subTitle"/>
          </p:nvPr>
        </p:nvSpPr>
        <p:spPr>
          <a:xfrm>
            <a:off x="2230199" y="1650325"/>
            <a:ext cx="57303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Montserrat"/>
              <a:buNone/>
              <a:defRPr b="1" sz="2200">
                <a:latin typeface="Montserrat"/>
                <a:ea typeface="Montserrat"/>
                <a:cs typeface="Montserrat"/>
                <a:sym typeface="Montserrat"/>
              </a:defRPr>
            </a:lvl1pPr>
            <a:lvl2pPr lvl="1"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211" name="Google Shape;211;g2c8765b67e8_0_108"/>
          <p:cNvSpPr txBox="1"/>
          <p:nvPr>
            <p:ph idx="5" type="subTitle"/>
          </p:nvPr>
        </p:nvSpPr>
        <p:spPr>
          <a:xfrm>
            <a:off x="2230199" y="2310163"/>
            <a:ext cx="57303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Montserrat"/>
              <a:buNone/>
              <a:defRPr b="1" sz="2200">
                <a:latin typeface="Montserrat"/>
                <a:ea typeface="Montserrat"/>
                <a:cs typeface="Montserrat"/>
                <a:sym typeface="Montserrat"/>
              </a:defRPr>
            </a:lvl1pPr>
            <a:lvl2pPr lvl="1"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212" name="Google Shape;212;g2c8765b67e8_0_108"/>
          <p:cNvSpPr txBox="1"/>
          <p:nvPr>
            <p:ph idx="6" type="subTitle"/>
          </p:nvPr>
        </p:nvSpPr>
        <p:spPr>
          <a:xfrm>
            <a:off x="2230204" y="2970000"/>
            <a:ext cx="57303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Montserrat"/>
              <a:buNone/>
              <a:defRPr b="1" sz="2200">
                <a:latin typeface="Montserrat"/>
                <a:ea typeface="Montserrat"/>
                <a:cs typeface="Montserrat"/>
                <a:sym typeface="Montserrat"/>
              </a:defRPr>
            </a:lvl1pPr>
            <a:lvl2pPr lvl="1"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grpSp>
        <p:nvGrpSpPr>
          <p:cNvPr id="213" name="Google Shape;213;g2c8765b67e8_0_108"/>
          <p:cNvGrpSpPr/>
          <p:nvPr/>
        </p:nvGrpSpPr>
        <p:grpSpPr>
          <a:xfrm>
            <a:off x="4290106" y="3971947"/>
            <a:ext cx="686934" cy="916861"/>
            <a:chOff x="5467640" y="4075889"/>
            <a:chExt cx="450921" cy="601851"/>
          </a:xfrm>
        </p:grpSpPr>
        <p:sp>
          <p:nvSpPr>
            <p:cNvPr id="214" name="Google Shape;214;g2c8765b67e8_0_108"/>
            <p:cNvSpPr/>
            <p:nvPr/>
          </p:nvSpPr>
          <p:spPr>
            <a:xfrm flipH="1" rot="563896">
              <a:off x="5756543" y="4536942"/>
              <a:ext cx="100377" cy="46001"/>
            </a:xfrm>
            <a:custGeom>
              <a:rect b="b" l="l" r="r" t="t"/>
              <a:pathLst>
                <a:path extrusionOk="0" h="1840" w="4015">
                  <a:moveTo>
                    <a:pt x="413" y="1"/>
                  </a:moveTo>
                  <a:cubicBezTo>
                    <a:pt x="413" y="1"/>
                    <a:pt x="1" y="1287"/>
                    <a:pt x="231" y="1319"/>
                  </a:cubicBezTo>
                  <a:cubicBezTo>
                    <a:pt x="461" y="1351"/>
                    <a:pt x="4015" y="1840"/>
                    <a:pt x="4015" y="1840"/>
                  </a:cubicBezTo>
                  <a:lnTo>
                    <a:pt x="3975" y="432"/>
                  </a:lnTo>
                  <a:lnTo>
                    <a:pt x="41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c8765b67e8_0_108"/>
            <p:cNvSpPr/>
            <p:nvPr/>
          </p:nvSpPr>
          <p:spPr>
            <a:xfrm flipH="1" rot="563896">
              <a:off x="5695676" y="4491940"/>
              <a:ext cx="218930" cy="66427"/>
            </a:xfrm>
            <a:custGeom>
              <a:rect b="b" l="l" r="r" t="t"/>
              <a:pathLst>
                <a:path extrusionOk="0" h="2657" w="8757">
                  <a:moveTo>
                    <a:pt x="193" y="1"/>
                  </a:moveTo>
                  <a:lnTo>
                    <a:pt x="193" y="1"/>
                  </a:lnTo>
                  <a:cubicBezTo>
                    <a:pt x="1" y="144"/>
                    <a:pt x="577" y="1659"/>
                    <a:pt x="802" y="1690"/>
                  </a:cubicBezTo>
                  <a:cubicBezTo>
                    <a:pt x="1015" y="1719"/>
                    <a:pt x="6706" y="2657"/>
                    <a:pt x="7658" y="2657"/>
                  </a:cubicBezTo>
                  <a:cubicBezTo>
                    <a:pt x="7706" y="2657"/>
                    <a:pt x="7742" y="2655"/>
                    <a:pt x="7765" y="2650"/>
                  </a:cubicBezTo>
                  <a:cubicBezTo>
                    <a:pt x="8237" y="2544"/>
                    <a:pt x="8757" y="1258"/>
                    <a:pt x="8757" y="1258"/>
                  </a:cubicBezTo>
                  <a:lnTo>
                    <a:pt x="19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c8765b67e8_0_108"/>
            <p:cNvSpPr/>
            <p:nvPr/>
          </p:nvSpPr>
          <p:spPr>
            <a:xfrm flipH="1" rot="563896">
              <a:off x="5693517" y="4489640"/>
              <a:ext cx="220530" cy="70602"/>
            </a:xfrm>
            <a:custGeom>
              <a:rect b="b" l="l" r="r" t="t"/>
              <a:pathLst>
                <a:path extrusionOk="0" h="2824" w="8821">
                  <a:moveTo>
                    <a:pt x="214" y="174"/>
                  </a:moveTo>
                  <a:lnTo>
                    <a:pt x="8616" y="1408"/>
                  </a:lnTo>
                  <a:cubicBezTo>
                    <a:pt x="8444" y="1804"/>
                    <a:pt x="8046" y="2580"/>
                    <a:pt x="7724" y="2651"/>
                  </a:cubicBezTo>
                  <a:cubicBezTo>
                    <a:pt x="7714" y="2653"/>
                    <a:pt x="7690" y="2657"/>
                    <a:pt x="7634" y="2657"/>
                  </a:cubicBezTo>
                  <a:cubicBezTo>
                    <a:pt x="6830" y="2657"/>
                    <a:pt x="2609" y="1980"/>
                    <a:pt x="1222" y="1759"/>
                  </a:cubicBezTo>
                  <a:cubicBezTo>
                    <a:pt x="978" y="1720"/>
                    <a:pt x="821" y="1694"/>
                    <a:pt x="793" y="1691"/>
                  </a:cubicBezTo>
                  <a:cubicBezTo>
                    <a:pt x="721" y="1663"/>
                    <a:pt x="500" y="1275"/>
                    <a:pt x="332" y="758"/>
                  </a:cubicBezTo>
                  <a:cubicBezTo>
                    <a:pt x="227" y="435"/>
                    <a:pt x="206" y="243"/>
                    <a:pt x="214" y="174"/>
                  </a:cubicBezTo>
                  <a:close/>
                  <a:moveTo>
                    <a:pt x="169" y="1"/>
                  </a:moveTo>
                  <a:cubicBezTo>
                    <a:pt x="151" y="1"/>
                    <a:pt x="134" y="7"/>
                    <a:pt x="119" y="16"/>
                  </a:cubicBezTo>
                  <a:cubicBezTo>
                    <a:pt x="57" y="63"/>
                    <a:pt x="1" y="169"/>
                    <a:pt x="107" y="583"/>
                  </a:cubicBezTo>
                  <a:cubicBezTo>
                    <a:pt x="200" y="943"/>
                    <a:pt x="522" y="1821"/>
                    <a:pt x="766" y="1856"/>
                  </a:cubicBezTo>
                  <a:cubicBezTo>
                    <a:pt x="798" y="1859"/>
                    <a:pt x="953" y="1885"/>
                    <a:pt x="1196" y="1923"/>
                  </a:cubicBezTo>
                  <a:cubicBezTo>
                    <a:pt x="2586" y="2146"/>
                    <a:pt x="6816" y="2823"/>
                    <a:pt x="7634" y="2823"/>
                  </a:cubicBezTo>
                  <a:cubicBezTo>
                    <a:pt x="7690" y="2823"/>
                    <a:pt x="7731" y="2821"/>
                    <a:pt x="7759" y="2813"/>
                  </a:cubicBezTo>
                  <a:cubicBezTo>
                    <a:pt x="8260" y="2703"/>
                    <a:pt x="8757" y="1508"/>
                    <a:pt x="8812" y="1373"/>
                  </a:cubicBezTo>
                  <a:cubicBezTo>
                    <a:pt x="8820" y="1349"/>
                    <a:pt x="8819" y="1323"/>
                    <a:pt x="8807" y="1301"/>
                  </a:cubicBezTo>
                  <a:cubicBezTo>
                    <a:pt x="8794" y="1277"/>
                    <a:pt x="8772" y="1263"/>
                    <a:pt x="8746" y="1259"/>
                  </a:cubicBezTo>
                  <a:lnTo>
                    <a:pt x="182" y="2"/>
                  </a:lnTo>
                  <a:cubicBezTo>
                    <a:pt x="177" y="1"/>
                    <a:pt x="173" y="1"/>
                    <a:pt x="169"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2c8765b67e8_0_108"/>
            <p:cNvSpPr/>
            <p:nvPr/>
          </p:nvSpPr>
          <p:spPr>
            <a:xfrm flipH="1" rot="563896">
              <a:off x="5487523" y="4278371"/>
              <a:ext cx="165204" cy="257106"/>
            </a:xfrm>
            <a:custGeom>
              <a:rect b="b" l="l" r="r" t="t"/>
              <a:pathLst>
                <a:path extrusionOk="0" h="10284" w="6608">
                  <a:moveTo>
                    <a:pt x="2330" y="1"/>
                  </a:moveTo>
                  <a:lnTo>
                    <a:pt x="1" y="790"/>
                  </a:lnTo>
                  <a:cubicBezTo>
                    <a:pt x="1" y="790"/>
                    <a:pt x="3968" y="3381"/>
                    <a:pt x="1594" y="10007"/>
                  </a:cubicBezTo>
                  <a:cubicBezTo>
                    <a:pt x="1594" y="10007"/>
                    <a:pt x="3257" y="10236"/>
                    <a:pt x="3601" y="10283"/>
                  </a:cubicBezTo>
                  <a:cubicBezTo>
                    <a:pt x="3602" y="10283"/>
                    <a:pt x="3604" y="10284"/>
                    <a:pt x="3605" y="10284"/>
                  </a:cubicBezTo>
                  <a:cubicBezTo>
                    <a:pt x="3964" y="10284"/>
                    <a:pt x="6607" y="4024"/>
                    <a:pt x="23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c8765b67e8_0_108"/>
            <p:cNvSpPr/>
            <p:nvPr/>
          </p:nvSpPr>
          <p:spPr>
            <a:xfrm flipH="1" rot="563896">
              <a:off x="5763338" y="4389457"/>
              <a:ext cx="76002" cy="72527"/>
            </a:xfrm>
            <a:custGeom>
              <a:rect b="b" l="l" r="r" t="t"/>
              <a:pathLst>
                <a:path extrusionOk="0" h="2901" w="3040">
                  <a:moveTo>
                    <a:pt x="1436" y="1"/>
                  </a:moveTo>
                  <a:lnTo>
                    <a:pt x="1437" y="1"/>
                  </a:lnTo>
                  <a:lnTo>
                    <a:pt x="1437" y="1"/>
                  </a:lnTo>
                  <a:cubicBezTo>
                    <a:pt x="1437" y="1"/>
                    <a:pt x="1437" y="1"/>
                    <a:pt x="1437" y="1"/>
                  </a:cubicBezTo>
                  <a:close/>
                  <a:moveTo>
                    <a:pt x="1437" y="1"/>
                  </a:moveTo>
                  <a:cubicBezTo>
                    <a:pt x="1402" y="32"/>
                    <a:pt x="0" y="1293"/>
                    <a:pt x="85" y="1630"/>
                  </a:cubicBezTo>
                  <a:cubicBezTo>
                    <a:pt x="165" y="1951"/>
                    <a:pt x="1307" y="2900"/>
                    <a:pt x="1575" y="2900"/>
                  </a:cubicBezTo>
                  <a:cubicBezTo>
                    <a:pt x="1592" y="2900"/>
                    <a:pt x="1605" y="2897"/>
                    <a:pt x="1615" y="2889"/>
                  </a:cubicBezTo>
                  <a:cubicBezTo>
                    <a:pt x="1778" y="2760"/>
                    <a:pt x="3039" y="1654"/>
                    <a:pt x="3039" y="1654"/>
                  </a:cubicBezTo>
                  <a:lnTo>
                    <a:pt x="143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2c8765b67e8_0_108"/>
            <p:cNvSpPr/>
            <p:nvPr/>
          </p:nvSpPr>
          <p:spPr>
            <a:xfrm flipH="1" rot="563896">
              <a:off x="5595565" y="4149140"/>
              <a:ext cx="78102" cy="74652"/>
            </a:xfrm>
            <a:custGeom>
              <a:rect b="b" l="l" r="r" t="t"/>
              <a:pathLst>
                <a:path extrusionOk="0" h="2986" w="3124">
                  <a:moveTo>
                    <a:pt x="1531" y="0"/>
                  </a:moveTo>
                  <a:cubicBezTo>
                    <a:pt x="1531" y="0"/>
                    <a:pt x="1" y="1171"/>
                    <a:pt x="77" y="1397"/>
                  </a:cubicBezTo>
                  <a:cubicBezTo>
                    <a:pt x="154" y="1623"/>
                    <a:pt x="1252" y="2986"/>
                    <a:pt x="1252" y="2986"/>
                  </a:cubicBezTo>
                  <a:cubicBezTo>
                    <a:pt x="1252" y="2986"/>
                    <a:pt x="3123" y="1632"/>
                    <a:pt x="2985" y="1353"/>
                  </a:cubicBezTo>
                  <a:cubicBezTo>
                    <a:pt x="2845" y="1074"/>
                    <a:pt x="1531" y="0"/>
                    <a:pt x="15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c8765b67e8_0_108"/>
            <p:cNvSpPr/>
            <p:nvPr/>
          </p:nvSpPr>
          <p:spPr>
            <a:xfrm flipH="1" rot="563896">
              <a:off x="5587379" y="4168399"/>
              <a:ext cx="288582" cy="272381"/>
            </a:xfrm>
            <a:custGeom>
              <a:rect b="b" l="l" r="r" t="t"/>
              <a:pathLst>
                <a:path extrusionOk="0" h="10895" w="11543">
                  <a:moveTo>
                    <a:pt x="8026" y="1"/>
                  </a:moveTo>
                  <a:cubicBezTo>
                    <a:pt x="8026" y="1"/>
                    <a:pt x="1" y="7683"/>
                    <a:pt x="336" y="8236"/>
                  </a:cubicBezTo>
                  <a:cubicBezTo>
                    <a:pt x="670" y="8789"/>
                    <a:pt x="2804" y="10895"/>
                    <a:pt x="3621" y="10895"/>
                  </a:cubicBezTo>
                  <a:cubicBezTo>
                    <a:pt x="3622" y="10895"/>
                    <a:pt x="3624" y="10895"/>
                    <a:pt x="3626" y="10895"/>
                  </a:cubicBezTo>
                  <a:cubicBezTo>
                    <a:pt x="4438" y="10886"/>
                    <a:pt x="11474" y="3842"/>
                    <a:pt x="11508" y="3548"/>
                  </a:cubicBezTo>
                  <a:cubicBezTo>
                    <a:pt x="11543" y="3256"/>
                    <a:pt x="8026" y="1"/>
                    <a:pt x="8026" y="1"/>
                  </a:cubicBezTo>
                  <a:close/>
                </a:path>
              </a:pathLst>
            </a:custGeom>
            <a:solidFill>
              <a:schemeClr val="lt1"/>
            </a:solidFill>
            <a:ln cap="flat" cmpd="sng" w="9525">
              <a:solidFill>
                <a:srgbClr val="01010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c8765b67e8_0_108"/>
            <p:cNvSpPr/>
            <p:nvPr/>
          </p:nvSpPr>
          <p:spPr>
            <a:xfrm flipH="1" rot="563896">
              <a:off x="5585271" y="4166108"/>
              <a:ext cx="290182" cy="276531"/>
            </a:xfrm>
            <a:custGeom>
              <a:rect b="b" l="l" r="r" t="t"/>
              <a:pathLst>
                <a:path extrusionOk="0" h="11061" w="11607">
                  <a:moveTo>
                    <a:pt x="8005" y="199"/>
                  </a:moveTo>
                  <a:cubicBezTo>
                    <a:pt x="9301" y="1400"/>
                    <a:pt x="11304" y="3329"/>
                    <a:pt x="11402" y="3622"/>
                  </a:cubicBezTo>
                  <a:cubicBezTo>
                    <a:pt x="11275" y="3854"/>
                    <a:pt x="9586" y="5613"/>
                    <a:pt x="7723" y="7405"/>
                  </a:cubicBezTo>
                  <a:cubicBezTo>
                    <a:pt x="5056" y="9974"/>
                    <a:pt x="3847" y="10891"/>
                    <a:pt x="3603" y="10893"/>
                  </a:cubicBezTo>
                  <a:lnTo>
                    <a:pt x="3600" y="10978"/>
                  </a:lnTo>
                  <a:lnTo>
                    <a:pt x="3600" y="10893"/>
                  </a:lnTo>
                  <a:cubicBezTo>
                    <a:pt x="2821" y="10893"/>
                    <a:pt x="712" y="8814"/>
                    <a:pt x="388" y="8281"/>
                  </a:cubicBezTo>
                  <a:cubicBezTo>
                    <a:pt x="287" y="7807"/>
                    <a:pt x="4982" y="3096"/>
                    <a:pt x="8005" y="199"/>
                  </a:cubicBezTo>
                  <a:close/>
                  <a:moveTo>
                    <a:pt x="8005" y="0"/>
                  </a:moveTo>
                  <a:cubicBezTo>
                    <a:pt x="7984" y="0"/>
                    <a:pt x="7963" y="8"/>
                    <a:pt x="7947" y="24"/>
                  </a:cubicBezTo>
                  <a:cubicBezTo>
                    <a:pt x="7926" y="42"/>
                    <a:pt x="5917" y="1967"/>
                    <a:pt x="3975" y="3936"/>
                  </a:cubicBezTo>
                  <a:cubicBezTo>
                    <a:pt x="1" y="7962"/>
                    <a:pt x="164" y="8232"/>
                    <a:pt x="244" y="8363"/>
                  </a:cubicBezTo>
                  <a:cubicBezTo>
                    <a:pt x="590" y="8933"/>
                    <a:pt x="2755" y="11061"/>
                    <a:pt x="3600" y="11061"/>
                  </a:cubicBezTo>
                  <a:lnTo>
                    <a:pt x="3606" y="11061"/>
                  </a:lnTo>
                  <a:cubicBezTo>
                    <a:pt x="4106" y="11056"/>
                    <a:pt x="6509" y="8809"/>
                    <a:pt x="7896" y="7471"/>
                  </a:cubicBezTo>
                  <a:cubicBezTo>
                    <a:pt x="9164" y="6249"/>
                    <a:pt x="11545" y="3869"/>
                    <a:pt x="11571" y="3641"/>
                  </a:cubicBezTo>
                  <a:cubicBezTo>
                    <a:pt x="11606" y="3339"/>
                    <a:pt x="9128" y="1010"/>
                    <a:pt x="8061" y="23"/>
                  </a:cubicBezTo>
                  <a:cubicBezTo>
                    <a:pt x="8045" y="8"/>
                    <a:pt x="8025" y="0"/>
                    <a:pt x="8005" y="0"/>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c8765b67e8_0_108"/>
            <p:cNvSpPr/>
            <p:nvPr/>
          </p:nvSpPr>
          <p:spPr>
            <a:xfrm flipH="1" rot="563896">
              <a:off x="5542663" y="4085747"/>
              <a:ext cx="114578" cy="99902"/>
            </a:xfrm>
            <a:custGeom>
              <a:rect b="b" l="l" r="r" t="t"/>
              <a:pathLst>
                <a:path extrusionOk="0" h="3996" w="4583">
                  <a:moveTo>
                    <a:pt x="339" y="0"/>
                  </a:moveTo>
                  <a:cubicBezTo>
                    <a:pt x="339" y="0"/>
                    <a:pt x="1" y="2040"/>
                    <a:pt x="147" y="2570"/>
                  </a:cubicBezTo>
                  <a:cubicBezTo>
                    <a:pt x="196" y="2750"/>
                    <a:pt x="1769" y="3996"/>
                    <a:pt x="1769" y="3996"/>
                  </a:cubicBezTo>
                  <a:cubicBezTo>
                    <a:pt x="2427" y="3942"/>
                    <a:pt x="4583" y="3630"/>
                    <a:pt x="4234" y="3351"/>
                  </a:cubicBezTo>
                  <a:cubicBezTo>
                    <a:pt x="3298" y="2604"/>
                    <a:pt x="2071" y="1284"/>
                    <a:pt x="3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2c8765b67e8_0_108"/>
            <p:cNvSpPr/>
            <p:nvPr/>
          </p:nvSpPr>
          <p:spPr>
            <a:xfrm flipH="1" rot="563896">
              <a:off x="5547960" y="4084278"/>
              <a:ext cx="111303" cy="104102"/>
            </a:xfrm>
            <a:custGeom>
              <a:rect b="b" l="l" r="r" t="t"/>
              <a:pathLst>
                <a:path extrusionOk="0" h="4164" w="4452">
                  <a:moveTo>
                    <a:pt x="484" y="233"/>
                  </a:moveTo>
                  <a:cubicBezTo>
                    <a:pt x="1507" y="1002"/>
                    <a:pt x="2367" y="1794"/>
                    <a:pt x="3061" y="2434"/>
                  </a:cubicBezTo>
                  <a:cubicBezTo>
                    <a:pt x="3512" y="2850"/>
                    <a:pt x="3902" y="3208"/>
                    <a:pt x="4264" y="3500"/>
                  </a:cubicBezTo>
                  <a:cubicBezTo>
                    <a:pt x="4111" y="3669"/>
                    <a:pt x="2712" y="3920"/>
                    <a:pt x="1878" y="3993"/>
                  </a:cubicBezTo>
                  <a:cubicBezTo>
                    <a:pt x="1141" y="3409"/>
                    <a:pt x="360" y="2743"/>
                    <a:pt x="310" y="2631"/>
                  </a:cubicBezTo>
                  <a:cubicBezTo>
                    <a:pt x="191" y="2203"/>
                    <a:pt x="411" y="695"/>
                    <a:pt x="482" y="233"/>
                  </a:cubicBezTo>
                  <a:close/>
                  <a:moveTo>
                    <a:pt x="422" y="0"/>
                  </a:moveTo>
                  <a:cubicBezTo>
                    <a:pt x="412" y="0"/>
                    <a:pt x="401" y="2"/>
                    <a:pt x="391" y="6"/>
                  </a:cubicBezTo>
                  <a:cubicBezTo>
                    <a:pt x="364" y="16"/>
                    <a:pt x="344" y="41"/>
                    <a:pt x="340" y="70"/>
                  </a:cubicBezTo>
                  <a:cubicBezTo>
                    <a:pt x="326" y="153"/>
                    <a:pt x="1" y="2134"/>
                    <a:pt x="150" y="2675"/>
                  </a:cubicBezTo>
                  <a:cubicBezTo>
                    <a:pt x="201" y="2861"/>
                    <a:pt x="1320" y="3764"/>
                    <a:pt x="1799" y="4145"/>
                  </a:cubicBezTo>
                  <a:cubicBezTo>
                    <a:pt x="1814" y="4156"/>
                    <a:pt x="1832" y="4163"/>
                    <a:pt x="1852" y="4163"/>
                  </a:cubicBezTo>
                  <a:cubicBezTo>
                    <a:pt x="1854" y="4163"/>
                    <a:pt x="1857" y="4163"/>
                    <a:pt x="1858" y="4162"/>
                  </a:cubicBezTo>
                  <a:cubicBezTo>
                    <a:pt x="1883" y="4161"/>
                    <a:pt x="4315" y="3921"/>
                    <a:pt x="4432" y="3538"/>
                  </a:cubicBezTo>
                  <a:cubicBezTo>
                    <a:pt x="4441" y="3509"/>
                    <a:pt x="4452" y="3435"/>
                    <a:pt x="4369" y="3369"/>
                  </a:cubicBezTo>
                  <a:cubicBezTo>
                    <a:pt x="4018" y="3088"/>
                    <a:pt x="3626" y="2729"/>
                    <a:pt x="3175" y="2312"/>
                  </a:cubicBezTo>
                  <a:cubicBezTo>
                    <a:pt x="2452" y="1646"/>
                    <a:pt x="1552" y="817"/>
                    <a:pt x="473" y="16"/>
                  </a:cubicBezTo>
                  <a:cubicBezTo>
                    <a:pt x="457" y="6"/>
                    <a:pt x="440" y="0"/>
                    <a:pt x="422" y="0"/>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c8765b67e8_0_108"/>
            <p:cNvSpPr/>
            <p:nvPr/>
          </p:nvSpPr>
          <p:spPr>
            <a:xfrm flipH="1" rot="563896">
              <a:off x="5587243" y="4242861"/>
              <a:ext cx="111453" cy="111453"/>
            </a:xfrm>
            <a:custGeom>
              <a:rect b="b" l="l" r="r" t="t"/>
              <a:pathLst>
                <a:path extrusionOk="0" h="4458" w="4458">
                  <a:moveTo>
                    <a:pt x="2229" y="1"/>
                  </a:moveTo>
                  <a:cubicBezTo>
                    <a:pt x="999" y="1"/>
                    <a:pt x="1" y="999"/>
                    <a:pt x="1" y="2229"/>
                  </a:cubicBezTo>
                  <a:cubicBezTo>
                    <a:pt x="1" y="3459"/>
                    <a:pt x="999" y="4457"/>
                    <a:pt x="2229" y="4457"/>
                  </a:cubicBezTo>
                  <a:cubicBezTo>
                    <a:pt x="3459" y="4457"/>
                    <a:pt x="4457" y="3459"/>
                    <a:pt x="4457" y="2229"/>
                  </a:cubicBezTo>
                  <a:cubicBezTo>
                    <a:pt x="4457" y="999"/>
                    <a:pt x="3459" y="1"/>
                    <a:pt x="22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c8765b67e8_0_108"/>
            <p:cNvSpPr/>
            <p:nvPr/>
          </p:nvSpPr>
          <p:spPr>
            <a:xfrm flipH="1" rot="563896">
              <a:off x="5505772" y="4477300"/>
              <a:ext cx="141028" cy="104002"/>
            </a:xfrm>
            <a:custGeom>
              <a:rect b="b" l="l" r="r" t="t"/>
              <a:pathLst>
                <a:path extrusionOk="0" h="4160" w="5641">
                  <a:moveTo>
                    <a:pt x="2905" y="1"/>
                  </a:moveTo>
                  <a:cubicBezTo>
                    <a:pt x="715" y="1"/>
                    <a:pt x="1" y="3428"/>
                    <a:pt x="1" y="3428"/>
                  </a:cubicBezTo>
                  <a:lnTo>
                    <a:pt x="5212" y="4159"/>
                  </a:lnTo>
                  <a:cubicBezTo>
                    <a:pt x="5641" y="1472"/>
                    <a:pt x="4776" y="274"/>
                    <a:pt x="3264" y="30"/>
                  </a:cubicBezTo>
                  <a:cubicBezTo>
                    <a:pt x="3140" y="10"/>
                    <a:pt x="3021" y="1"/>
                    <a:pt x="29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c8765b67e8_0_108"/>
            <p:cNvSpPr/>
            <p:nvPr/>
          </p:nvSpPr>
          <p:spPr>
            <a:xfrm flipH="1" rot="563896">
              <a:off x="5501907" y="4475082"/>
              <a:ext cx="147028" cy="108178"/>
            </a:xfrm>
            <a:custGeom>
              <a:rect b="b" l="l" r="r" t="t"/>
              <a:pathLst>
                <a:path extrusionOk="0" h="4327" w="5881">
                  <a:moveTo>
                    <a:pt x="2992" y="167"/>
                  </a:moveTo>
                  <a:cubicBezTo>
                    <a:pt x="3104" y="167"/>
                    <a:pt x="3219" y="177"/>
                    <a:pt x="3335" y="195"/>
                  </a:cubicBezTo>
                  <a:cubicBezTo>
                    <a:pt x="4949" y="456"/>
                    <a:pt x="5585" y="1785"/>
                    <a:pt x="5227" y="4149"/>
                  </a:cubicBezTo>
                  <a:lnTo>
                    <a:pt x="189" y="3441"/>
                  </a:lnTo>
                  <a:cubicBezTo>
                    <a:pt x="318" y="2913"/>
                    <a:pt x="1085" y="167"/>
                    <a:pt x="2992" y="167"/>
                  </a:cubicBezTo>
                  <a:close/>
                  <a:moveTo>
                    <a:pt x="3000" y="1"/>
                  </a:moveTo>
                  <a:cubicBezTo>
                    <a:pt x="2066" y="1"/>
                    <a:pt x="1252" y="605"/>
                    <a:pt x="644" y="1758"/>
                  </a:cubicBezTo>
                  <a:cubicBezTo>
                    <a:pt x="191" y="2616"/>
                    <a:pt x="13" y="3459"/>
                    <a:pt x="5" y="3494"/>
                  </a:cubicBezTo>
                  <a:cubicBezTo>
                    <a:pt x="0" y="3517"/>
                    <a:pt x="5" y="3540"/>
                    <a:pt x="17" y="3560"/>
                  </a:cubicBezTo>
                  <a:cubicBezTo>
                    <a:pt x="31" y="3578"/>
                    <a:pt x="52" y="3590"/>
                    <a:pt x="75" y="3594"/>
                  </a:cubicBezTo>
                  <a:lnTo>
                    <a:pt x="5286" y="4325"/>
                  </a:lnTo>
                  <a:cubicBezTo>
                    <a:pt x="5289" y="4325"/>
                    <a:pt x="5293" y="4326"/>
                    <a:pt x="5297" y="4326"/>
                  </a:cubicBezTo>
                  <a:cubicBezTo>
                    <a:pt x="5337" y="4326"/>
                    <a:pt x="5373" y="4297"/>
                    <a:pt x="5379" y="4256"/>
                  </a:cubicBezTo>
                  <a:cubicBezTo>
                    <a:pt x="5880" y="1114"/>
                    <a:pt x="4559" y="224"/>
                    <a:pt x="3362" y="30"/>
                  </a:cubicBezTo>
                  <a:cubicBezTo>
                    <a:pt x="3239" y="11"/>
                    <a:pt x="3119" y="1"/>
                    <a:pt x="3000"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2c8765b67e8_0_108"/>
            <p:cNvSpPr/>
            <p:nvPr/>
          </p:nvSpPr>
          <p:spPr>
            <a:xfrm flipH="1" rot="563896">
              <a:off x="5612680" y="4270166"/>
              <a:ext cx="61326" cy="55851"/>
            </a:xfrm>
            <a:custGeom>
              <a:rect b="b" l="l" r="r" t="t"/>
              <a:pathLst>
                <a:path extrusionOk="0" h="2234" w="2453">
                  <a:moveTo>
                    <a:pt x="1215" y="0"/>
                  </a:moveTo>
                  <a:cubicBezTo>
                    <a:pt x="650" y="0"/>
                    <a:pt x="161" y="402"/>
                    <a:pt x="85" y="959"/>
                  </a:cubicBezTo>
                  <a:cubicBezTo>
                    <a:pt x="0" y="1570"/>
                    <a:pt x="443" y="2136"/>
                    <a:pt x="1074" y="2223"/>
                  </a:cubicBezTo>
                  <a:cubicBezTo>
                    <a:pt x="1129" y="2230"/>
                    <a:pt x="1184" y="2234"/>
                    <a:pt x="1238" y="2234"/>
                  </a:cubicBezTo>
                  <a:cubicBezTo>
                    <a:pt x="1802" y="2234"/>
                    <a:pt x="2292" y="1832"/>
                    <a:pt x="2368" y="1274"/>
                  </a:cubicBezTo>
                  <a:cubicBezTo>
                    <a:pt x="2452" y="663"/>
                    <a:pt x="2010" y="98"/>
                    <a:pt x="1378" y="12"/>
                  </a:cubicBezTo>
                  <a:cubicBezTo>
                    <a:pt x="1323" y="4"/>
                    <a:pt x="1269" y="0"/>
                    <a:pt x="12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c8765b67e8_0_108"/>
            <p:cNvSpPr/>
            <p:nvPr/>
          </p:nvSpPr>
          <p:spPr>
            <a:xfrm flipH="1" rot="563896">
              <a:off x="5611593" y="4268138"/>
              <a:ext cx="63451" cy="60051"/>
            </a:xfrm>
            <a:custGeom>
              <a:rect b="b" l="l" r="r" t="t"/>
              <a:pathLst>
                <a:path extrusionOk="0" h="2402" w="2538">
                  <a:moveTo>
                    <a:pt x="1257" y="168"/>
                  </a:moveTo>
                  <a:cubicBezTo>
                    <a:pt x="1308" y="168"/>
                    <a:pt x="1359" y="172"/>
                    <a:pt x="1409" y="178"/>
                  </a:cubicBezTo>
                  <a:cubicBezTo>
                    <a:pt x="1693" y="217"/>
                    <a:pt x="1944" y="360"/>
                    <a:pt x="2118" y="582"/>
                  </a:cubicBezTo>
                  <a:cubicBezTo>
                    <a:pt x="2291" y="803"/>
                    <a:pt x="2366" y="1075"/>
                    <a:pt x="2328" y="1347"/>
                  </a:cubicBezTo>
                  <a:cubicBezTo>
                    <a:pt x="2258" y="1852"/>
                    <a:pt x="1808" y="2234"/>
                    <a:pt x="1280" y="2234"/>
                  </a:cubicBezTo>
                  <a:cubicBezTo>
                    <a:pt x="1230" y="2234"/>
                    <a:pt x="1178" y="2230"/>
                    <a:pt x="1128" y="2223"/>
                  </a:cubicBezTo>
                  <a:cubicBezTo>
                    <a:pt x="844" y="2185"/>
                    <a:pt x="593" y="2041"/>
                    <a:pt x="419" y="1819"/>
                  </a:cubicBezTo>
                  <a:cubicBezTo>
                    <a:pt x="246" y="1599"/>
                    <a:pt x="172" y="1328"/>
                    <a:pt x="209" y="1055"/>
                  </a:cubicBezTo>
                  <a:cubicBezTo>
                    <a:pt x="278" y="549"/>
                    <a:pt x="730" y="168"/>
                    <a:pt x="1257" y="168"/>
                  </a:cubicBezTo>
                  <a:close/>
                  <a:moveTo>
                    <a:pt x="1257" y="1"/>
                  </a:moveTo>
                  <a:cubicBezTo>
                    <a:pt x="646" y="1"/>
                    <a:pt x="124" y="445"/>
                    <a:pt x="43" y="1032"/>
                  </a:cubicBezTo>
                  <a:cubicBezTo>
                    <a:pt x="1" y="1350"/>
                    <a:pt x="86" y="1666"/>
                    <a:pt x="288" y="1923"/>
                  </a:cubicBezTo>
                  <a:cubicBezTo>
                    <a:pt x="489" y="2179"/>
                    <a:pt x="778" y="2344"/>
                    <a:pt x="1105" y="2389"/>
                  </a:cubicBezTo>
                  <a:cubicBezTo>
                    <a:pt x="1164" y="2397"/>
                    <a:pt x="1222" y="2401"/>
                    <a:pt x="1280" y="2401"/>
                  </a:cubicBezTo>
                  <a:cubicBezTo>
                    <a:pt x="1891" y="2401"/>
                    <a:pt x="2412" y="1958"/>
                    <a:pt x="2493" y="1369"/>
                  </a:cubicBezTo>
                  <a:cubicBezTo>
                    <a:pt x="2537" y="1053"/>
                    <a:pt x="2450" y="736"/>
                    <a:pt x="2250" y="479"/>
                  </a:cubicBezTo>
                  <a:cubicBezTo>
                    <a:pt x="2049" y="223"/>
                    <a:pt x="1759" y="58"/>
                    <a:pt x="1433" y="13"/>
                  </a:cubicBezTo>
                  <a:cubicBezTo>
                    <a:pt x="1374" y="6"/>
                    <a:pt x="1315" y="1"/>
                    <a:pt x="1257"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c8765b67e8_0_108"/>
            <p:cNvSpPr/>
            <p:nvPr/>
          </p:nvSpPr>
          <p:spPr>
            <a:xfrm flipH="1" rot="563896">
              <a:off x="5484930" y="4538404"/>
              <a:ext cx="424585" cy="105377"/>
            </a:xfrm>
            <a:custGeom>
              <a:rect b="b" l="l" r="r" t="t"/>
              <a:pathLst>
                <a:path extrusionOk="0" h="4215" w="16983">
                  <a:moveTo>
                    <a:pt x="446" y="0"/>
                  </a:moveTo>
                  <a:cubicBezTo>
                    <a:pt x="1" y="0"/>
                    <a:pt x="51" y="1436"/>
                    <a:pt x="347" y="1584"/>
                  </a:cubicBezTo>
                  <a:cubicBezTo>
                    <a:pt x="636" y="1729"/>
                    <a:pt x="15440" y="4215"/>
                    <a:pt x="16479" y="4215"/>
                  </a:cubicBezTo>
                  <a:cubicBezTo>
                    <a:pt x="16508" y="4215"/>
                    <a:pt x="16526" y="4213"/>
                    <a:pt x="16533" y="4209"/>
                  </a:cubicBezTo>
                  <a:cubicBezTo>
                    <a:pt x="16781" y="4059"/>
                    <a:pt x="16982" y="3075"/>
                    <a:pt x="16781" y="2674"/>
                  </a:cubicBezTo>
                  <a:cubicBezTo>
                    <a:pt x="16682" y="2476"/>
                    <a:pt x="446" y="0"/>
                    <a:pt x="44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 name="Google Shape;230;g2c8765b67e8_0_108"/>
          <p:cNvGrpSpPr/>
          <p:nvPr/>
        </p:nvGrpSpPr>
        <p:grpSpPr>
          <a:xfrm>
            <a:off x="414576" y="1017722"/>
            <a:ext cx="858598" cy="625908"/>
            <a:chOff x="2693500" y="4128251"/>
            <a:chExt cx="755476" cy="550733"/>
          </a:xfrm>
        </p:grpSpPr>
        <p:sp>
          <p:nvSpPr>
            <p:cNvPr id="231" name="Google Shape;231;g2c8765b67e8_0_108"/>
            <p:cNvSpPr/>
            <p:nvPr/>
          </p:nvSpPr>
          <p:spPr>
            <a:xfrm rot="4714171">
              <a:off x="2930485" y="4277181"/>
              <a:ext cx="108895" cy="136865"/>
            </a:xfrm>
            <a:custGeom>
              <a:rect b="b" l="l" r="r" t="t"/>
              <a:pathLst>
                <a:path extrusionOk="0" h="4136" w="3291">
                  <a:moveTo>
                    <a:pt x="1523" y="1"/>
                  </a:moveTo>
                  <a:lnTo>
                    <a:pt x="1" y="3206"/>
                  </a:lnTo>
                  <a:lnTo>
                    <a:pt x="1688" y="4136"/>
                  </a:lnTo>
                  <a:cubicBezTo>
                    <a:pt x="1688" y="4136"/>
                    <a:pt x="3290" y="873"/>
                    <a:pt x="3215" y="735"/>
                  </a:cubicBezTo>
                  <a:cubicBezTo>
                    <a:pt x="3137" y="595"/>
                    <a:pt x="1523" y="1"/>
                    <a:pt x="15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c8765b67e8_0_108"/>
            <p:cNvSpPr/>
            <p:nvPr/>
          </p:nvSpPr>
          <p:spPr>
            <a:xfrm rot="4714171">
              <a:off x="2958942" y="4195705"/>
              <a:ext cx="477802" cy="415824"/>
            </a:xfrm>
            <a:custGeom>
              <a:rect b="b" l="l" r="r" t="t"/>
              <a:pathLst>
                <a:path extrusionOk="0" h="12566" w="14440">
                  <a:moveTo>
                    <a:pt x="7197" y="2054"/>
                  </a:moveTo>
                  <a:cubicBezTo>
                    <a:pt x="7897" y="2054"/>
                    <a:pt x="8608" y="2218"/>
                    <a:pt x="9273" y="2565"/>
                  </a:cubicBezTo>
                  <a:cubicBezTo>
                    <a:pt x="11458" y="3703"/>
                    <a:pt x="12316" y="6377"/>
                    <a:pt x="11191" y="8536"/>
                  </a:cubicBezTo>
                  <a:cubicBezTo>
                    <a:pt x="10408" y="10038"/>
                    <a:pt x="8872" y="10896"/>
                    <a:pt x="7274" y="10896"/>
                  </a:cubicBezTo>
                  <a:cubicBezTo>
                    <a:pt x="6575" y="10896"/>
                    <a:pt x="5864" y="10732"/>
                    <a:pt x="5199" y="10385"/>
                  </a:cubicBezTo>
                  <a:cubicBezTo>
                    <a:pt x="3013" y="9247"/>
                    <a:pt x="2155" y="6573"/>
                    <a:pt x="3280" y="4414"/>
                  </a:cubicBezTo>
                  <a:cubicBezTo>
                    <a:pt x="4063" y="2912"/>
                    <a:pt x="5599" y="2054"/>
                    <a:pt x="7197" y="2054"/>
                  </a:cubicBezTo>
                  <a:close/>
                  <a:moveTo>
                    <a:pt x="7165" y="0"/>
                  </a:moveTo>
                  <a:cubicBezTo>
                    <a:pt x="4894" y="0"/>
                    <a:pt x="2711" y="1220"/>
                    <a:pt x="1598" y="3355"/>
                  </a:cubicBezTo>
                  <a:cubicBezTo>
                    <a:pt x="0" y="6423"/>
                    <a:pt x="1221" y="10223"/>
                    <a:pt x="4324" y="11839"/>
                  </a:cubicBezTo>
                  <a:cubicBezTo>
                    <a:pt x="5269" y="12332"/>
                    <a:pt x="6279" y="12565"/>
                    <a:pt x="7273" y="12565"/>
                  </a:cubicBezTo>
                  <a:cubicBezTo>
                    <a:pt x="9544" y="12565"/>
                    <a:pt x="11728" y="11346"/>
                    <a:pt x="12841" y="9211"/>
                  </a:cubicBezTo>
                  <a:cubicBezTo>
                    <a:pt x="14439" y="6143"/>
                    <a:pt x="13219" y="2343"/>
                    <a:pt x="10115" y="727"/>
                  </a:cubicBezTo>
                  <a:cubicBezTo>
                    <a:pt x="9170" y="234"/>
                    <a:pt x="8159" y="0"/>
                    <a:pt x="71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c8765b67e8_0_108"/>
            <p:cNvSpPr/>
            <p:nvPr/>
          </p:nvSpPr>
          <p:spPr>
            <a:xfrm rot="4714171">
              <a:off x="2738596" y="4169217"/>
              <a:ext cx="206639" cy="261057"/>
            </a:xfrm>
            <a:custGeom>
              <a:rect b="b" l="l" r="r" t="t"/>
              <a:pathLst>
                <a:path extrusionOk="0" h="7889" w="6245">
                  <a:moveTo>
                    <a:pt x="3437" y="1"/>
                  </a:moveTo>
                  <a:cubicBezTo>
                    <a:pt x="3437" y="1"/>
                    <a:pt x="3437" y="1"/>
                    <a:pt x="3437" y="1"/>
                  </a:cubicBezTo>
                  <a:lnTo>
                    <a:pt x="3437" y="1"/>
                  </a:lnTo>
                  <a:cubicBezTo>
                    <a:pt x="3438" y="1"/>
                    <a:pt x="3438" y="1"/>
                    <a:pt x="3438" y="1"/>
                  </a:cubicBezTo>
                  <a:close/>
                  <a:moveTo>
                    <a:pt x="3437" y="1"/>
                  </a:moveTo>
                  <a:lnTo>
                    <a:pt x="3437" y="1"/>
                  </a:lnTo>
                  <a:cubicBezTo>
                    <a:pt x="3060" y="63"/>
                    <a:pt x="46" y="6132"/>
                    <a:pt x="23" y="6366"/>
                  </a:cubicBezTo>
                  <a:cubicBezTo>
                    <a:pt x="0" y="6593"/>
                    <a:pt x="2559" y="7889"/>
                    <a:pt x="2907" y="7889"/>
                  </a:cubicBezTo>
                  <a:cubicBezTo>
                    <a:pt x="2919" y="7889"/>
                    <a:pt x="2928" y="7887"/>
                    <a:pt x="2934" y="7884"/>
                  </a:cubicBezTo>
                  <a:cubicBezTo>
                    <a:pt x="3131" y="7789"/>
                    <a:pt x="6245" y="1908"/>
                    <a:pt x="6173" y="1574"/>
                  </a:cubicBezTo>
                  <a:cubicBezTo>
                    <a:pt x="6100" y="1242"/>
                    <a:pt x="3470" y="16"/>
                    <a:pt x="343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c8765b67e8_0_108"/>
            <p:cNvSpPr/>
            <p:nvPr/>
          </p:nvSpPr>
          <p:spPr>
            <a:xfrm rot="4714171">
              <a:off x="3220602" y="4431188"/>
              <a:ext cx="46589" cy="105065"/>
            </a:xfrm>
            <a:custGeom>
              <a:rect b="b" l="l" r="r" t="t"/>
              <a:pathLst>
                <a:path extrusionOk="0" h="3175" w="1408">
                  <a:moveTo>
                    <a:pt x="96" y="1"/>
                  </a:moveTo>
                  <a:cubicBezTo>
                    <a:pt x="67" y="1"/>
                    <a:pt x="39" y="16"/>
                    <a:pt x="24" y="43"/>
                  </a:cubicBezTo>
                  <a:cubicBezTo>
                    <a:pt x="1" y="83"/>
                    <a:pt x="14" y="134"/>
                    <a:pt x="54" y="156"/>
                  </a:cubicBezTo>
                  <a:cubicBezTo>
                    <a:pt x="68" y="164"/>
                    <a:pt x="1373" y="937"/>
                    <a:pt x="1080" y="3079"/>
                  </a:cubicBezTo>
                  <a:cubicBezTo>
                    <a:pt x="1074" y="3126"/>
                    <a:pt x="1106" y="3167"/>
                    <a:pt x="1153" y="3173"/>
                  </a:cubicBezTo>
                  <a:cubicBezTo>
                    <a:pt x="1156" y="3175"/>
                    <a:pt x="1160" y="3175"/>
                    <a:pt x="1164" y="3175"/>
                  </a:cubicBezTo>
                  <a:cubicBezTo>
                    <a:pt x="1204" y="3175"/>
                    <a:pt x="1241" y="3144"/>
                    <a:pt x="1246" y="3102"/>
                  </a:cubicBezTo>
                  <a:cubicBezTo>
                    <a:pt x="1407" y="1925"/>
                    <a:pt x="1100" y="1149"/>
                    <a:pt x="814" y="705"/>
                  </a:cubicBezTo>
                  <a:cubicBezTo>
                    <a:pt x="501" y="221"/>
                    <a:pt x="152" y="19"/>
                    <a:pt x="136" y="12"/>
                  </a:cubicBezTo>
                  <a:cubicBezTo>
                    <a:pt x="124" y="4"/>
                    <a:pt x="110" y="1"/>
                    <a:pt x="96"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c8765b67e8_0_108"/>
            <p:cNvSpPr/>
            <p:nvPr/>
          </p:nvSpPr>
          <p:spPr>
            <a:xfrm rot="4714171">
              <a:off x="3137701" y="4486335"/>
              <a:ext cx="21342" cy="49571"/>
            </a:xfrm>
            <a:custGeom>
              <a:rect b="b" l="l" r="r" t="t"/>
              <a:pathLst>
                <a:path extrusionOk="0" h="1498" w="645">
                  <a:moveTo>
                    <a:pt x="480" y="0"/>
                  </a:moveTo>
                  <a:cubicBezTo>
                    <a:pt x="478" y="0"/>
                    <a:pt x="475" y="0"/>
                    <a:pt x="473" y="0"/>
                  </a:cubicBezTo>
                  <a:cubicBezTo>
                    <a:pt x="426" y="5"/>
                    <a:pt x="393" y="46"/>
                    <a:pt x="397" y="91"/>
                  </a:cubicBezTo>
                  <a:cubicBezTo>
                    <a:pt x="398" y="100"/>
                    <a:pt x="469" y="956"/>
                    <a:pt x="38" y="1352"/>
                  </a:cubicBezTo>
                  <a:cubicBezTo>
                    <a:pt x="3" y="1384"/>
                    <a:pt x="1" y="1436"/>
                    <a:pt x="31" y="1470"/>
                  </a:cubicBezTo>
                  <a:cubicBezTo>
                    <a:pt x="49" y="1488"/>
                    <a:pt x="71" y="1497"/>
                    <a:pt x="94" y="1497"/>
                  </a:cubicBezTo>
                  <a:cubicBezTo>
                    <a:pt x="113" y="1497"/>
                    <a:pt x="134" y="1490"/>
                    <a:pt x="150" y="1475"/>
                  </a:cubicBezTo>
                  <a:cubicBezTo>
                    <a:pt x="644" y="1023"/>
                    <a:pt x="567" y="114"/>
                    <a:pt x="563" y="76"/>
                  </a:cubicBezTo>
                  <a:cubicBezTo>
                    <a:pt x="560" y="32"/>
                    <a:pt x="522" y="0"/>
                    <a:pt x="480" y="0"/>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c8765b67e8_0_108"/>
            <p:cNvSpPr/>
            <p:nvPr/>
          </p:nvSpPr>
          <p:spPr>
            <a:xfrm rot="4714171">
              <a:off x="2865225" y="4291851"/>
              <a:ext cx="105884" cy="59068"/>
            </a:xfrm>
            <a:custGeom>
              <a:rect b="b" l="l" r="r" t="t"/>
              <a:pathLst>
                <a:path extrusionOk="0" h="1785" w="3200">
                  <a:moveTo>
                    <a:pt x="95" y="1"/>
                  </a:moveTo>
                  <a:cubicBezTo>
                    <a:pt x="66" y="1"/>
                    <a:pt x="37" y="17"/>
                    <a:pt x="22" y="45"/>
                  </a:cubicBezTo>
                  <a:cubicBezTo>
                    <a:pt x="0" y="86"/>
                    <a:pt x="16" y="136"/>
                    <a:pt x="56" y="158"/>
                  </a:cubicBezTo>
                  <a:lnTo>
                    <a:pt x="3065" y="1775"/>
                  </a:lnTo>
                  <a:cubicBezTo>
                    <a:pt x="3077" y="1781"/>
                    <a:pt x="3091" y="1784"/>
                    <a:pt x="3104" y="1784"/>
                  </a:cubicBezTo>
                  <a:cubicBezTo>
                    <a:pt x="3133" y="1784"/>
                    <a:pt x="3163" y="1768"/>
                    <a:pt x="3177" y="1740"/>
                  </a:cubicBezTo>
                  <a:cubicBezTo>
                    <a:pt x="3199" y="1700"/>
                    <a:pt x="3183" y="1649"/>
                    <a:pt x="3143" y="1628"/>
                  </a:cubicBezTo>
                  <a:lnTo>
                    <a:pt x="136" y="11"/>
                  </a:lnTo>
                  <a:cubicBezTo>
                    <a:pt x="123" y="4"/>
                    <a:pt x="109" y="1"/>
                    <a:pt x="95"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c8765b67e8_0_108"/>
            <p:cNvSpPr/>
            <p:nvPr/>
          </p:nvSpPr>
          <p:spPr>
            <a:xfrm rot="4714171">
              <a:off x="2698641" y="4246494"/>
              <a:ext cx="109789" cy="57810"/>
            </a:xfrm>
            <a:custGeom>
              <a:rect b="b" l="l" r="r" t="t"/>
              <a:pathLst>
                <a:path extrusionOk="0" h="1747" w="3318">
                  <a:moveTo>
                    <a:pt x="96" y="1"/>
                  </a:moveTo>
                  <a:cubicBezTo>
                    <a:pt x="65" y="1"/>
                    <a:pt x="36" y="17"/>
                    <a:pt x="21" y="47"/>
                  </a:cubicBezTo>
                  <a:cubicBezTo>
                    <a:pt x="0" y="88"/>
                    <a:pt x="18" y="137"/>
                    <a:pt x="58" y="159"/>
                  </a:cubicBezTo>
                  <a:lnTo>
                    <a:pt x="3184" y="1738"/>
                  </a:lnTo>
                  <a:cubicBezTo>
                    <a:pt x="3196" y="1744"/>
                    <a:pt x="3209" y="1747"/>
                    <a:pt x="3222" y="1747"/>
                  </a:cubicBezTo>
                  <a:cubicBezTo>
                    <a:pt x="3252" y="1747"/>
                    <a:pt x="3282" y="1729"/>
                    <a:pt x="3296" y="1701"/>
                  </a:cubicBezTo>
                  <a:cubicBezTo>
                    <a:pt x="3317" y="1660"/>
                    <a:pt x="3301" y="1610"/>
                    <a:pt x="3260" y="1589"/>
                  </a:cubicBezTo>
                  <a:lnTo>
                    <a:pt x="134" y="10"/>
                  </a:lnTo>
                  <a:cubicBezTo>
                    <a:pt x="121" y="4"/>
                    <a:pt x="108" y="1"/>
                    <a:pt x="96" y="1"/>
                  </a:cubicBezTo>
                  <a:close/>
                </a:path>
              </a:pathLst>
            </a:custGeom>
            <a:solidFill>
              <a:schemeClr val="dk1"/>
            </a:solidFill>
            <a:ln cap="flat" cmpd="sng" w="9525">
              <a:solidFill>
                <a:schemeClr val="dk1"/>
              </a:solidFill>
              <a:prstDash val="solid"/>
              <a:miter lim="122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g2c8765b67e8_0_108"/>
          <p:cNvGrpSpPr/>
          <p:nvPr/>
        </p:nvGrpSpPr>
        <p:grpSpPr>
          <a:xfrm>
            <a:off x="7793150" y="4168675"/>
            <a:ext cx="1201010" cy="482390"/>
            <a:chOff x="7793150" y="4168675"/>
            <a:chExt cx="1201010" cy="482390"/>
          </a:xfrm>
        </p:grpSpPr>
        <p:sp>
          <p:nvSpPr>
            <p:cNvPr id="239" name="Google Shape;239;g2c8765b67e8_0_108"/>
            <p:cNvSpPr/>
            <p:nvPr/>
          </p:nvSpPr>
          <p:spPr>
            <a:xfrm>
              <a:off x="7950916" y="4305967"/>
              <a:ext cx="1043244" cy="3450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0" name="Google Shape;240;g2c8765b67e8_0_108"/>
            <p:cNvGrpSpPr/>
            <p:nvPr/>
          </p:nvGrpSpPr>
          <p:grpSpPr>
            <a:xfrm>
              <a:off x="7793150" y="4168675"/>
              <a:ext cx="195281" cy="230222"/>
              <a:chOff x="1887875" y="651475"/>
              <a:chExt cx="195281" cy="230222"/>
            </a:xfrm>
          </p:grpSpPr>
          <p:sp>
            <p:nvSpPr>
              <p:cNvPr id="241" name="Google Shape;241;g2c8765b67e8_0_108"/>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2c8765b67e8_0_108"/>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43" name="Google Shape;243;g2c8765b67e8_0_108"/>
          <p:cNvSpPr/>
          <p:nvPr/>
        </p:nvSpPr>
        <p:spPr>
          <a:xfrm>
            <a:off x="141550" y="4284924"/>
            <a:ext cx="1308654" cy="366146"/>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bg>
      <p:bgPr>
        <a:solidFill>
          <a:schemeClr val="dk2"/>
        </a:solidFill>
      </p:bgPr>
    </p:bg>
    <p:spTree>
      <p:nvGrpSpPr>
        <p:cNvPr id="19" name="Shape 19"/>
        <p:cNvGrpSpPr/>
        <p:nvPr/>
      </p:nvGrpSpPr>
      <p:grpSpPr>
        <a:xfrm>
          <a:off x="0" y="0"/>
          <a:ext cx="0" cy="0"/>
          <a:chOff x="0" y="0"/>
          <a:chExt cx="0" cy="0"/>
        </a:xfrm>
      </p:grpSpPr>
      <p:sp>
        <p:nvSpPr>
          <p:cNvPr id="20" name="Google Shape;20;g2c8765b67e8_0_187"/>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c8765b67e8_0_187"/>
          <p:cNvSpPr txBox="1"/>
          <p:nvPr>
            <p:ph idx="1" type="subTitle"/>
          </p:nvPr>
        </p:nvSpPr>
        <p:spPr>
          <a:xfrm>
            <a:off x="1920150" y="1842825"/>
            <a:ext cx="5303700" cy="1813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Char char="■"/>
              <a:defRPr/>
            </a:lvl1pPr>
            <a:lvl2pPr lvl="1" algn="l">
              <a:lnSpc>
                <a:spcPct val="115000"/>
              </a:lnSpc>
              <a:spcBef>
                <a:spcPts val="0"/>
              </a:spcBef>
              <a:spcAft>
                <a:spcPts val="0"/>
              </a:spcAft>
              <a:buSzPts val="1400"/>
              <a:buChar char="○"/>
              <a:defRPr sz="1200"/>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22" name="Google Shape;22;g2c8765b67e8_0_187"/>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3" name="Google Shape;23;g2c8765b67e8_0_187"/>
          <p:cNvGrpSpPr/>
          <p:nvPr/>
        </p:nvGrpSpPr>
        <p:grpSpPr>
          <a:xfrm flipH="1">
            <a:off x="8008393" y="1208161"/>
            <a:ext cx="630739" cy="582735"/>
            <a:chOff x="1985425" y="4339205"/>
            <a:chExt cx="397366" cy="367147"/>
          </a:xfrm>
        </p:grpSpPr>
        <p:sp>
          <p:nvSpPr>
            <p:cNvPr id="24" name="Google Shape;24;g2c8765b67e8_0_187"/>
            <p:cNvSpPr/>
            <p:nvPr/>
          </p:nvSpPr>
          <p:spPr>
            <a:xfrm>
              <a:off x="1985425" y="4339205"/>
              <a:ext cx="397366" cy="367147"/>
            </a:xfrm>
            <a:custGeom>
              <a:rect b="b" l="l" r="r" t="t"/>
              <a:pathLst>
                <a:path extrusionOk="0" h="10463" w="11325">
                  <a:moveTo>
                    <a:pt x="1690" y="1"/>
                  </a:moveTo>
                  <a:cubicBezTo>
                    <a:pt x="1329" y="1"/>
                    <a:pt x="1" y="9716"/>
                    <a:pt x="80" y="10115"/>
                  </a:cubicBezTo>
                  <a:cubicBezTo>
                    <a:pt x="130" y="10365"/>
                    <a:pt x="3784" y="10462"/>
                    <a:pt x="6778" y="10462"/>
                  </a:cubicBezTo>
                  <a:cubicBezTo>
                    <a:pt x="8675" y="10462"/>
                    <a:pt x="10307" y="10423"/>
                    <a:pt x="10591" y="10360"/>
                  </a:cubicBezTo>
                  <a:cubicBezTo>
                    <a:pt x="11325" y="10197"/>
                    <a:pt x="1710" y="13"/>
                    <a:pt x="1710" y="13"/>
                  </a:cubicBezTo>
                  <a:cubicBezTo>
                    <a:pt x="1704" y="5"/>
                    <a:pt x="1697" y="1"/>
                    <a:pt x="169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2c8765b67e8_0_187"/>
            <p:cNvSpPr/>
            <p:nvPr/>
          </p:nvSpPr>
          <p:spPr>
            <a:xfrm>
              <a:off x="2053989" y="4485988"/>
              <a:ext cx="147894" cy="153835"/>
            </a:xfrm>
            <a:custGeom>
              <a:rect b="b" l="l" r="r" t="t"/>
              <a:pathLst>
                <a:path extrusionOk="0" h="4384" w="4215">
                  <a:moveTo>
                    <a:pt x="715" y="0"/>
                  </a:moveTo>
                  <a:cubicBezTo>
                    <a:pt x="680" y="0"/>
                    <a:pt x="658" y="21"/>
                    <a:pt x="653" y="66"/>
                  </a:cubicBezTo>
                  <a:cubicBezTo>
                    <a:pt x="653" y="66"/>
                    <a:pt x="1" y="4141"/>
                    <a:pt x="571" y="4141"/>
                  </a:cubicBezTo>
                  <a:cubicBezTo>
                    <a:pt x="974" y="4141"/>
                    <a:pt x="2309" y="4384"/>
                    <a:pt x="3175" y="4384"/>
                  </a:cubicBezTo>
                  <a:cubicBezTo>
                    <a:pt x="3536" y="4384"/>
                    <a:pt x="3816" y="4341"/>
                    <a:pt x="3912" y="4221"/>
                  </a:cubicBezTo>
                  <a:cubicBezTo>
                    <a:pt x="4215" y="3842"/>
                    <a:pt x="1197" y="0"/>
                    <a:pt x="7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2c8765b67e8_0_187"/>
            <p:cNvSpPr/>
            <p:nvPr/>
          </p:nvSpPr>
          <p:spPr>
            <a:xfrm>
              <a:off x="2054164" y="4483040"/>
              <a:ext cx="141929" cy="159730"/>
            </a:xfrm>
            <a:custGeom>
              <a:rect b="b" l="l" r="r" t="t"/>
              <a:pathLst>
                <a:path extrusionOk="0" h="4552" w="4045">
                  <a:moveTo>
                    <a:pt x="728" y="171"/>
                  </a:moveTo>
                  <a:cubicBezTo>
                    <a:pt x="1067" y="251"/>
                    <a:pt x="2832" y="2322"/>
                    <a:pt x="3580" y="3612"/>
                  </a:cubicBezTo>
                  <a:cubicBezTo>
                    <a:pt x="3893" y="4151"/>
                    <a:pt x="3843" y="4250"/>
                    <a:pt x="3842" y="4254"/>
                  </a:cubicBezTo>
                  <a:cubicBezTo>
                    <a:pt x="3803" y="4303"/>
                    <a:pt x="3680" y="4385"/>
                    <a:pt x="3171" y="4385"/>
                  </a:cubicBezTo>
                  <a:cubicBezTo>
                    <a:pt x="2661" y="4385"/>
                    <a:pt x="1981" y="4298"/>
                    <a:pt x="1433" y="4230"/>
                  </a:cubicBezTo>
                  <a:cubicBezTo>
                    <a:pt x="1043" y="4179"/>
                    <a:pt x="734" y="4140"/>
                    <a:pt x="566" y="4140"/>
                  </a:cubicBezTo>
                  <a:cubicBezTo>
                    <a:pt x="561" y="4140"/>
                    <a:pt x="550" y="4140"/>
                    <a:pt x="534" y="4121"/>
                  </a:cubicBezTo>
                  <a:cubicBezTo>
                    <a:pt x="265" y="3806"/>
                    <a:pt x="501" y="1599"/>
                    <a:pt x="728" y="171"/>
                  </a:cubicBezTo>
                  <a:close/>
                  <a:moveTo>
                    <a:pt x="710" y="1"/>
                  </a:moveTo>
                  <a:cubicBezTo>
                    <a:pt x="648" y="1"/>
                    <a:pt x="578" y="37"/>
                    <a:pt x="564" y="136"/>
                  </a:cubicBezTo>
                  <a:cubicBezTo>
                    <a:pt x="506" y="506"/>
                    <a:pt x="1" y="3753"/>
                    <a:pt x="407" y="4230"/>
                  </a:cubicBezTo>
                  <a:cubicBezTo>
                    <a:pt x="462" y="4294"/>
                    <a:pt x="524" y="4308"/>
                    <a:pt x="566" y="4308"/>
                  </a:cubicBezTo>
                  <a:cubicBezTo>
                    <a:pt x="723" y="4308"/>
                    <a:pt x="1043" y="4348"/>
                    <a:pt x="1412" y="4395"/>
                  </a:cubicBezTo>
                  <a:cubicBezTo>
                    <a:pt x="1964" y="4464"/>
                    <a:pt x="2651" y="4551"/>
                    <a:pt x="3171" y="4551"/>
                  </a:cubicBezTo>
                  <a:cubicBezTo>
                    <a:pt x="3612" y="4551"/>
                    <a:pt x="3866" y="4490"/>
                    <a:pt x="3972" y="4358"/>
                  </a:cubicBezTo>
                  <a:cubicBezTo>
                    <a:pt x="4045" y="4267"/>
                    <a:pt x="4018" y="4104"/>
                    <a:pt x="3885" y="3827"/>
                  </a:cubicBezTo>
                  <a:cubicBezTo>
                    <a:pt x="3403" y="2823"/>
                    <a:pt x="1203" y="1"/>
                    <a:pt x="7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g2c8765b67e8_0_187"/>
            <p:cNvSpPr/>
            <p:nvPr/>
          </p:nvSpPr>
          <p:spPr>
            <a:xfrm>
              <a:off x="2048515" y="4373839"/>
              <a:ext cx="32421" cy="23405"/>
            </a:xfrm>
            <a:custGeom>
              <a:rect b="b" l="l" r="r" t="t"/>
              <a:pathLst>
                <a:path extrusionOk="0" h="667" w="924">
                  <a:moveTo>
                    <a:pt x="829" y="1"/>
                  </a:moveTo>
                  <a:cubicBezTo>
                    <a:pt x="812" y="1"/>
                    <a:pt x="796" y="5"/>
                    <a:pt x="782" y="15"/>
                  </a:cubicBezTo>
                  <a:lnTo>
                    <a:pt x="48" y="514"/>
                  </a:lnTo>
                  <a:cubicBezTo>
                    <a:pt x="10" y="540"/>
                    <a:pt x="0" y="592"/>
                    <a:pt x="26" y="630"/>
                  </a:cubicBezTo>
                  <a:cubicBezTo>
                    <a:pt x="43" y="653"/>
                    <a:pt x="69" y="667"/>
                    <a:pt x="96" y="667"/>
                  </a:cubicBezTo>
                  <a:cubicBezTo>
                    <a:pt x="112" y="667"/>
                    <a:pt x="127" y="662"/>
                    <a:pt x="142" y="652"/>
                  </a:cubicBezTo>
                  <a:lnTo>
                    <a:pt x="876" y="153"/>
                  </a:lnTo>
                  <a:cubicBezTo>
                    <a:pt x="914" y="128"/>
                    <a:pt x="924" y="75"/>
                    <a:pt x="898" y="37"/>
                  </a:cubicBezTo>
                  <a:cubicBezTo>
                    <a:pt x="882" y="13"/>
                    <a:pt x="855" y="1"/>
                    <a:pt x="82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c8765b67e8_0_187"/>
            <p:cNvSpPr/>
            <p:nvPr/>
          </p:nvSpPr>
          <p:spPr>
            <a:xfrm>
              <a:off x="2077358" y="4395490"/>
              <a:ext cx="23158" cy="17229"/>
            </a:xfrm>
            <a:custGeom>
              <a:rect b="b" l="l" r="r" t="t"/>
              <a:pathLst>
                <a:path extrusionOk="0" h="491" w="660">
                  <a:moveTo>
                    <a:pt x="564" y="0"/>
                  </a:moveTo>
                  <a:cubicBezTo>
                    <a:pt x="548" y="0"/>
                    <a:pt x="532" y="5"/>
                    <a:pt x="517" y="14"/>
                  </a:cubicBezTo>
                  <a:lnTo>
                    <a:pt x="48" y="337"/>
                  </a:lnTo>
                  <a:cubicBezTo>
                    <a:pt x="10" y="364"/>
                    <a:pt x="0" y="415"/>
                    <a:pt x="26" y="453"/>
                  </a:cubicBezTo>
                  <a:cubicBezTo>
                    <a:pt x="43" y="477"/>
                    <a:pt x="69" y="490"/>
                    <a:pt x="95" y="490"/>
                  </a:cubicBezTo>
                  <a:cubicBezTo>
                    <a:pt x="111" y="490"/>
                    <a:pt x="129" y="485"/>
                    <a:pt x="142" y="475"/>
                  </a:cubicBezTo>
                  <a:lnTo>
                    <a:pt x="612" y="153"/>
                  </a:lnTo>
                  <a:cubicBezTo>
                    <a:pt x="649" y="126"/>
                    <a:pt x="659" y="74"/>
                    <a:pt x="634" y="36"/>
                  </a:cubicBezTo>
                  <a:cubicBezTo>
                    <a:pt x="617" y="13"/>
                    <a:pt x="591"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2c8765b67e8_0_187"/>
            <p:cNvSpPr/>
            <p:nvPr/>
          </p:nvSpPr>
          <p:spPr>
            <a:xfrm>
              <a:off x="2093815" y="4422264"/>
              <a:ext cx="32421" cy="23370"/>
            </a:xfrm>
            <a:custGeom>
              <a:rect b="b" l="l" r="r" t="t"/>
              <a:pathLst>
                <a:path extrusionOk="0" h="666" w="924">
                  <a:moveTo>
                    <a:pt x="829" y="0"/>
                  </a:moveTo>
                  <a:cubicBezTo>
                    <a:pt x="813" y="0"/>
                    <a:pt x="796" y="5"/>
                    <a:pt x="782" y="14"/>
                  </a:cubicBezTo>
                  <a:lnTo>
                    <a:pt x="48" y="513"/>
                  </a:lnTo>
                  <a:cubicBezTo>
                    <a:pt x="10" y="539"/>
                    <a:pt x="1" y="590"/>
                    <a:pt x="26" y="628"/>
                  </a:cubicBezTo>
                  <a:cubicBezTo>
                    <a:pt x="42" y="653"/>
                    <a:pt x="69" y="665"/>
                    <a:pt x="96" y="665"/>
                  </a:cubicBezTo>
                  <a:cubicBezTo>
                    <a:pt x="112" y="665"/>
                    <a:pt x="128" y="660"/>
                    <a:pt x="143" y="650"/>
                  </a:cubicBezTo>
                  <a:lnTo>
                    <a:pt x="876" y="153"/>
                  </a:lnTo>
                  <a:cubicBezTo>
                    <a:pt x="914" y="126"/>
                    <a:pt x="924" y="74"/>
                    <a:pt x="898" y="36"/>
                  </a:cubicBezTo>
                  <a:cubicBezTo>
                    <a:pt x="882" y="13"/>
                    <a:pt x="855" y="0"/>
                    <a:pt x="8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2c8765b67e8_0_187"/>
            <p:cNvSpPr/>
            <p:nvPr/>
          </p:nvSpPr>
          <p:spPr>
            <a:xfrm>
              <a:off x="2122658" y="4443844"/>
              <a:ext cx="23158" cy="17229"/>
            </a:xfrm>
            <a:custGeom>
              <a:rect b="b" l="l" r="r" t="t"/>
              <a:pathLst>
                <a:path extrusionOk="0" h="491" w="660">
                  <a:moveTo>
                    <a:pt x="564" y="1"/>
                  </a:moveTo>
                  <a:cubicBezTo>
                    <a:pt x="548" y="1"/>
                    <a:pt x="531" y="5"/>
                    <a:pt x="517" y="16"/>
                  </a:cubicBezTo>
                  <a:lnTo>
                    <a:pt x="48" y="339"/>
                  </a:lnTo>
                  <a:cubicBezTo>
                    <a:pt x="9" y="364"/>
                    <a:pt x="1" y="417"/>
                    <a:pt x="26" y="454"/>
                  </a:cubicBezTo>
                  <a:cubicBezTo>
                    <a:pt x="42" y="478"/>
                    <a:pt x="68" y="490"/>
                    <a:pt x="95" y="490"/>
                  </a:cubicBezTo>
                  <a:cubicBezTo>
                    <a:pt x="112" y="490"/>
                    <a:pt x="128" y="485"/>
                    <a:pt x="142" y="476"/>
                  </a:cubicBezTo>
                  <a:lnTo>
                    <a:pt x="612" y="153"/>
                  </a:lnTo>
                  <a:cubicBezTo>
                    <a:pt x="650" y="127"/>
                    <a:pt x="660" y="75"/>
                    <a:pt x="633" y="37"/>
                  </a:cubicBezTo>
                  <a:cubicBezTo>
                    <a:pt x="617" y="13"/>
                    <a:pt x="591" y="1"/>
                    <a:pt x="56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2c8765b67e8_0_187"/>
            <p:cNvSpPr/>
            <p:nvPr/>
          </p:nvSpPr>
          <p:spPr>
            <a:xfrm>
              <a:off x="2135992" y="4467530"/>
              <a:ext cx="32456" cy="23405"/>
            </a:xfrm>
            <a:custGeom>
              <a:rect b="b" l="l" r="r" t="t"/>
              <a:pathLst>
                <a:path extrusionOk="0" h="667" w="925">
                  <a:moveTo>
                    <a:pt x="829" y="0"/>
                  </a:moveTo>
                  <a:cubicBezTo>
                    <a:pt x="813" y="0"/>
                    <a:pt x="797" y="5"/>
                    <a:pt x="782" y="15"/>
                  </a:cubicBezTo>
                  <a:lnTo>
                    <a:pt x="50" y="514"/>
                  </a:lnTo>
                  <a:cubicBezTo>
                    <a:pt x="12" y="539"/>
                    <a:pt x="1" y="592"/>
                    <a:pt x="28" y="630"/>
                  </a:cubicBezTo>
                  <a:cubicBezTo>
                    <a:pt x="44" y="653"/>
                    <a:pt x="69" y="666"/>
                    <a:pt x="96" y="666"/>
                  </a:cubicBezTo>
                  <a:cubicBezTo>
                    <a:pt x="112" y="666"/>
                    <a:pt x="128" y="662"/>
                    <a:pt x="143" y="652"/>
                  </a:cubicBezTo>
                  <a:lnTo>
                    <a:pt x="876" y="153"/>
                  </a:lnTo>
                  <a:cubicBezTo>
                    <a:pt x="914" y="127"/>
                    <a:pt x="924" y="76"/>
                    <a:pt x="898" y="37"/>
                  </a:cubicBezTo>
                  <a:cubicBezTo>
                    <a:pt x="882" y="13"/>
                    <a:pt x="856" y="0"/>
                    <a:pt x="8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2c8765b67e8_0_187"/>
            <p:cNvSpPr/>
            <p:nvPr/>
          </p:nvSpPr>
          <p:spPr>
            <a:xfrm>
              <a:off x="2164835" y="4489146"/>
              <a:ext cx="23158" cy="17229"/>
            </a:xfrm>
            <a:custGeom>
              <a:rect b="b" l="l" r="r" t="t"/>
              <a:pathLst>
                <a:path extrusionOk="0" h="491" w="660">
                  <a:moveTo>
                    <a:pt x="565" y="1"/>
                  </a:moveTo>
                  <a:cubicBezTo>
                    <a:pt x="549" y="1"/>
                    <a:pt x="532" y="5"/>
                    <a:pt x="518" y="15"/>
                  </a:cubicBezTo>
                  <a:lnTo>
                    <a:pt x="48" y="338"/>
                  </a:lnTo>
                  <a:cubicBezTo>
                    <a:pt x="10" y="365"/>
                    <a:pt x="1" y="416"/>
                    <a:pt x="28" y="454"/>
                  </a:cubicBezTo>
                  <a:cubicBezTo>
                    <a:pt x="43" y="477"/>
                    <a:pt x="69" y="491"/>
                    <a:pt x="96" y="491"/>
                  </a:cubicBezTo>
                  <a:cubicBezTo>
                    <a:pt x="112" y="491"/>
                    <a:pt x="129" y="486"/>
                    <a:pt x="142" y="476"/>
                  </a:cubicBezTo>
                  <a:lnTo>
                    <a:pt x="612" y="153"/>
                  </a:lnTo>
                  <a:cubicBezTo>
                    <a:pt x="650" y="126"/>
                    <a:pt x="660" y="75"/>
                    <a:pt x="634" y="37"/>
                  </a:cubicBezTo>
                  <a:cubicBezTo>
                    <a:pt x="618" y="13"/>
                    <a:pt x="592" y="1"/>
                    <a:pt x="5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2c8765b67e8_0_187"/>
            <p:cNvSpPr/>
            <p:nvPr/>
          </p:nvSpPr>
          <p:spPr>
            <a:xfrm>
              <a:off x="2184415" y="4516973"/>
              <a:ext cx="32421" cy="23370"/>
            </a:xfrm>
            <a:custGeom>
              <a:rect b="b" l="l" r="r" t="t"/>
              <a:pathLst>
                <a:path extrusionOk="0" h="666" w="924">
                  <a:moveTo>
                    <a:pt x="828" y="0"/>
                  </a:moveTo>
                  <a:cubicBezTo>
                    <a:pt x="812" y="0"/>
                    <a:pt x="796" y="5"/>
                    <a:pt x="782" y="14"/>
                  </a:cubicBezTo>
                  <a:lnTo>
                    <a:pt x="48" y="513"/>
                  </a:lnTo>
                  <a:cubicBezTo>
                    <a:pt x="10" y="539"/>
                    <a:pt x="0" y="590"/>
                    <a:pt x="26" y="630"/>
                  </a:cubicBezTo>
                  <a:cubicBezTo>
                    <a:pt x="42" y="653"/>
                    <a:pt x="69" y="665"/>
                    <a:pt x="96" y="665"/>
                  </a:cubicBezTo>
                  <a:cubicBezTo>
                    <a:pt x="112" y="665"/>
                    <a:pt x="127" y="661"/>
                    <a:pt x="142" y="652"/>
                  </a:cubicBezTo>
                  <a:lnTo>
                    <a:pt x="876" y="153"/>
                  </a:lnTo>
                  <a:cubicBezTo>
                    <a:pt x="914" y="127"/>
                    <a:pt x="924" y="74"/>
                    <a:pt x="898" y="36"/>
                  </a:cubicBezTo>
                  <a:cubicBezTo>
                    <a:pt x="881" y="13"/>
                    <a:pt x="855"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c8765b67e8_0_187"/>
            <p:cNvSpPr/>
            <p:nvPr/>
          </p:nvSpPr>
          <p:spPr>
            <a:xfrm>
              <a:off x="2213258" y="4538588"/>
              <a:ext cx="23158" cy="17194"/>
            </a:xfrm>
            <a:custGeom>
              <a:rect b="b" l="l" r="r" t="t"/>
              <a:pathLst>
                <a:path extrusionOk="0" h="490" w="660">
                  <a:moveTo>
                    <a:pt x="564" y="0"/>
                  </a:moveTo>
                  <a:cubicBezTo>
                    <a:pt x="548" y="0"/>
                    <a:pt x="532" y="5"/>
                    <a:pt x="517" y="15"/>
                  </a:cubicBezTo>
                  <a:lnTo>
                    <a:pt x="48" y="338"/>
                  </a:lnTo>
                  <a:cubicBezTo>
                    <a:pt x="10" y="363"/>
                    <a:pt x="0" y="416"/>
                    <a:pt x="26" y="454"/>
                  </a:cubicBezTo>
                  <a:cubicBezTo>
                    <a:pt x="42" y="477"/>
                    <a:pt x="69" y="489"/>
                    <a:pt x="94" y="489"/>
                  </a:cubicBezTo>
                  <a:cubicBezTo>
                    <a:pt x="111" y="489"/>
                    <a:pt x="127" y="484"/>
                    <a:pt x="142" y="475"/>
                  </a:cubicBezTo>
                  <a:lnTo>
                    <a:pt x="612" y="152"/>
                  </a:lnTo>
                  <a:cubicBezTo>
                    <a:pt x="649" y="126"/>
                    <a:pt x="659" y="74"/>
                    <a:pt x="634" y="37"/>
                  </a:cubicBezTo>
                  <a:cubicBezTo>
                    <a:pt x="617" y="13"/>
                    <a:pt x="591"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2c8765b67e8_0_187"/>
            <p:cNvSpPr/>
            <p:nvPr/>
          </p:nvSpPr>
          <p:spPr>
            <a:xfrm>
              <a:off x="2224557" y="4568415"/>
              <a:ext cx="32421" cy="23405"/>
            </a:xfrm>
            <a:custGeom>
              <a:rect b="b" l="l" r="r" t="t"/>
              <a:pathLst>
                <a:path extrusionOk="0" h="667" w="924">
                  <a:moveTo>
                    <a:pt x="829" y="0"/>
                  </a:moveTo>
                  <a:cubicBezTo>
                    <a:pt x="813" y="0"/>
                    <a:pt x="797" y="5"/>
                    <a:pt x="782" y="15"/>
                  </a:cubicBezTo>
                  <a:lnTo>
                    <a:pt x="49" y="514"/>
                  </a:lnTo>
                  <a:cubicBezTo>
                    <a:pt x="11" y="539"/>
                    <a:pt x="1" y="592"/>
                    <a:pt x="27" y="630"/>
                  </a:cubicBezTo>
                  <a:cubicBezTo>
                    <a:pt x="43" y="653"/>
                    <a:pt x="68" y="667"/>
                    <a:pt x="95" y="667"/>
                  </a:cubicBezTo>
                  <a:cubicBezTo>
                    <a:pt x="111" y="667"/>
                    <a:pt x="128" y="662"/>
                    <a:pt x="142" y="652"/>
                  </a:cubicBezTo>
                  <a:lnTo>
                    <a:pt x="875" y="153"/>
                  </a:lnTo>
                  <a:cubicBezTo>
                    <a:pt x="913" y="127"/>
                    <a:pt x="923" y="76"/>
                    <a:pt x="897" y="37"/>
                  </a:cubicBezTo>
                  <a:cubicBezTo>
                    <a:pt x="881" y="13"/>
                    <a:pt x="855" y="0"/>
                    <a:pt x="8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c8765b67e8_0_187"/>
            <p:cNvSpPr/>
            <p:nvPr/>
          </p:nvSpPr>
          <p:spPr>
            <a:xfrm>
              <a:off x="2253365" y="4590031"/>
              <a:ext cx="23193" cy="17229"/>
            </a:xfrm>
            <a:custGeom>
              <a:rect b="b" l="l" r="r" t="t"/>
              <a:pathLst>
                <a:path extrusionOk="0" h="491" w="661">
                  <a:moveTo>
                    <a:pt x="565" y="1"/>
                  </a:moveTo>
                  <a:cubicBezTo>
                    <a:pt x="548" y="1"/>
                    <a:pt x="532" y="5"/>
                    <a:pt x="518" y="15"/>
                  </a:cubicBezTo>
                  <a:lnTo>
                    <a:pt x="48" y="338"/>
                  </a:lnTo>
                  <a:cubicBezTo>
                    <a:pt x="10" y="365"/>
                    <a:pt x="1" y="416"/>
                    <a:pt x="27" y="454"/>
                  </a:cubicBezTo>
                  <a:cubicBezTo>
                    <a:pt x="43" y="479"/>
                    <a:pt x="69" y="491"/>
                    <a:pt x="96" y="491"/>
                  </a:cubicBezTo>
                  <a:cubicBezTo>
                    <a:pt x="112" y="491"/>
                    <a:pt x="129" y="486"/>
                    <a:pt x="144" y="476"/>
                  </a:cubicBezTo>
                  <a:lnTo>
                    <a:pt x="613" y="153"/>
                  </a:lnTo>
                  <a:cubicBezTo>
                    <a:pt x="651" y="128"/>
                    <a:pt x="661" y="75"/>
                    <a:pt x="634" y="37"/>
                  </a:cubicBezTo>
                  <a:cubicBezTo>
                    <a:pt x="618" y="13"/>
                    <a:pt x="592" y="1"/>
                    <a:pt x="5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c8765b67e8_0_187"/>
            <p:cNvSpPr/>
            <p:nvPr/>
          </p:nvSpPr>
          <p:spPr>
            <a:xfrm>
              <a:off x="2268804" y="4619893"/>
              <a:ext cx="32456" cy="23440"/>
            </a:xfrm>
            <a:custGeom>
              <a:rect b="b" l="l" r="r" t="t"/>
              <a:pathLst>
                <a:path extrusionOk="0" h="668" w="925">
                  <a:moveTo>
                    <a:pt x="829" y="1"/>
                  </a:moveTo>
                  <a:cubicBezTo>
                    <a:pt x="813" y="1"/>
                    <a:pt x="796" y="6"/>
                    <a:pt x="782" y="15"/>
                  </a:cubicBezTo>
                  <a:lnTo>
                    <a:pt x="48" y="514"/>
                  </a:lnTo>
                  <a:cubicBezTo>
                    <a:pt x="11" y="540"/>
                    <a:pt x="1" y="592"/>
                    <a:pt x="26" y="630"/>
                  </a:cubicBezTo>
                  <a:cubicBezTo>
                    <a:pt x="44" y="654"/>
                    <a:pt x="69" y="667"/>
                    <a:pt x="96" y="667"/>
                  </a:cubicBezTo>
                  <a:lnTo>
                    <a:pt x="96" y="666"/>
                  </a:lnTo>
                  <a:cubicBezTo>
                    <a:pt x="112" y="666"/>
                    <a:pt x="128" y="662"/>
                    <a:pt x="143" y="652"/>
                  </a:cubicBezTo>
                  <a:lnTo>
                    <a:pt x="876" y="153"/>
                  </a:lnTo>
                  <a:cubicBezTo>
                    <a:pt x="914" y="128"/>
                    <a:pt x="924" y="75"/>
                    <a:pt x="898" y="37"/>
                  </a:cubicBezTo>
                  <a:cubicBezTo>
                    <a:pt x="882" y="14"/>
                    <a:pt x="856" y="1"/>
                    <a:pt x="82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c8765b67e8_0_187"/>
            <p:cNvSpPr/>
            <p:nvPr/>
          </p:nvSpPr>
          <p:spPr>
            <a:xfrm>
              <a:off x="2304875" y="4663159"/>
              <a:ext cx="32421" cy="23370"/>
            </a:xfrm>
            <a:custGeom>
              <a:rect b="b" l="l" r="r" t="t"/>
              <a:pathLst>
                <a:path extrusionOk="0" h="666" w="924">
                  <a:moveTo>
                    <a:pt x="828" y="0"/>
                  </a:moveTo>
                  <a:cubicBezTo>
                    <a:pt x="812" y="0"/>
                    <a:pt x="796" y="5"/>
                    <a:pt x="781" y="15"/>
                  </a:cubicBezTo>
                  <a:lnTo>
                    <a:pt x="48" y="514"/>
                  </a:lnTo>
                  <a:cubicBezTo>
                    <a:pt x="10" y="540"/>
                    <a:pt x="0" y="591"/>
                    <a:pt x="26" y="629"/>
                  </a:cubicBezTo>
                  <a:cubicBezTo>
                    <a:pt x="42" y="653"/>
                    <a:pt x="68" y="666"/>
                    <a:pt x="95" y="666"/>
                  </a:cubicBezTo>
                  <a:cubicBezTo>
                    <a:pt x="111" y="666"/>
                    <a:pt x="127" y="661"/>
                    <a:pt x="142" y="651"/>
                  </a:cubicBezTo>
                  <a:lnTo>
                    <a:pt x="876" y="152"/>
                  </a:lnTo>
                  <a:cubicBezTo>
                    <a:pt x="914" y="126"/>
                    <a:pt x="923" y="75"/>
                    <a:pt x="898" y="37"/>
                  </a:cubicBezTo>
                  <a:cubicBezTo>
                    <a:pt x="881" y="13"/>
                    <a:pt x="854"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2c8765b67e8_0_187"/>
            <p:cNvSpPr/>
            <p:nvPr/>
          </p:nvSpPr>
          <p:spPr>
            <a:xfrm>
              <a:off x="2297647" y="4641544"/>
              <a:ext cx="23158" cy="17194"/>
            </a:xfrm>
            <a:custGeom>
              <a:rect b="b" l="l" r="r" t="t"/>
              <a:pathLst>
                <a:path extrusionOk="0" h="490" w="660">
                  <a:moveTo>
                    <a:pt x="564" y="0"/>
                  </a:moveTo>
                  <a:cubicBezTo>
                    <a:pt x="548" y="0"/>
                    <a:pt x="532" y="5"/>
                    <a:pt x="518" y="15"/>
                  </a:cubicBezTo>
                  <a:lnTo>
                    <a:pt x="48" y="337"/>
                  </a:lnTo>
                  <a:cubicBezTo>
                    <a:pt x="10" y="363"/>
                    <a:pt x="1" y="416"/>
                    <a:pt x="26" y="454"/>
                  </a:cubicBezTo>
                  <a:cubicBezTo>
                    <a:pt x="43" y="477"/>
                    <a:pt x="69" y="489"/>
                    <a:pt x="96" y="489"/>
                  </a:cubicBezTo>
                  <a:cubicBezTo>
                    <a:pt x="112" y="489"/>
                    <a:pt x="129" y="484"/>
                    <a:pt x="142" y="474"/>
                  </a:cubicBezTo>
                  <a:lnTo>
                    <a:pt x="612" y="152"/>
                  </a:lnTo>
                  <a:cubicBezTo>
                    <a:pt x="650" y="126"/>
                    <a:pt x="660" y="75"/>
                    <a:pt x="634" y="37"/>
                  </a:cubicBezTo>
                  <a:cubicBezTo>
                    <a:pt x="617" y="13"/>
                    <a:pt x="591"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g2c8765b67e8_0_187"/>
          <p:cNvGrpSpPr/>
          <p:nvPr/>
        </p:nvGrpSpPr>
        <p:grpSpPr>
          <a:xfrm>
            <a:off x="146250" y="1040200"/>
            <a:ext cx="841985" cy="587703"/>
            <a:chOff x="6037425" y="2810750"/>
            <a:chExt cx="841985" cy="587703"/>
          </a:xfrm>
        </p:grpSpPr>
        <p:sp>
          <p:nvSpPr>
            <p:cNvPr id="41" name="Google Shape;41;g2c8765b67e8_0_187"/>
            <p:cNvSpPr/>
            <p:nvPr/>
          </p:nvSpPr>
          <p:spPr>
            <a:xfrm>
              <a:off x="6037425" y="2810750"/>
              <a:ext cx="630717" cy="587703"/>
            </a:xfrm>
            <a:custGeom>
              <a:rect b="b" l="l" r="r" t="t"/>
              <a:pathLst>
                <a:path extrusionOk="0" h="7829" w="8402">
                  <a:moveTo>
                    <a:pt x="275" y="1"/>
                  </a:moveTo>
                  <a:cubicBezTo>
                    <a:pt x="231" y="1"/>
                    <a:pt x="191" y="29"/>
                    <a:pt x="176" y="73"/>
                  </a:cubicBezTo>
                  <a:cubicBezTo>
                    <a:pt x="175" y="80"/>
                    <a:pt x="125" y="239"/>
                    <a:pt x="78" y="490"/>
                  </a:cubicBezTo>
                  <a:cubicBezTo>
                    <a:pt x="68" y="548"/>
                    <a:pt x="105" y="601"/>
                    <a:pt x="161" y="611"/>
                  </a:cubicBezTo>
                  <a:cubicBezTo>
                    <a:pt x="167" y="612"/>
                    <a:pt x="175" y="614"/>
                    <a:pt x="181" y="614"/>
                  </a:cubicBezTo>
                  <a:cubicBezTo>
                    <a:pt x="230" y="614"/>
                    <a:pt x="273" y="578"/>
                    <a:pt x="283" y="528"/>
                  </a:cubicBezTo>
                  <a:cubicBezTo>
                    <a:pt x="327" y="290"/>
                    <a:pt x="374" y="137"/>
                    <a:pt x="374" y="136"/>
                  </a:cubicBezTo>
                  <a:cubicBezTo>
                    <a:pt x="392" y="81"/>
                    <a:pt x="361" y="23"/>
                    <a:pt x="307" y="6"/>
                  </a:cubicBezTo>
                  <a:cubicBezTo>
                    <a:pt x="296" y="2"/>
                    <a:pt x="285" y="1"/>
                    <a:pt x="275" y="1"/>
                  </a:cubicBezTo>
                  <a:close/>
                  <a:moveTo>
                    <a:pt x="124" y="817"/>
                  </a:moveTo>
                  <a:cubicBezTo>
                    <a:pt x="73" y="817"/>
                    <a:pt x="25" y="857"/>
                    <a:pt x="20" y="911"/>
                  </a:cubicBezTo>
                  <a:cubicBezTo>
                    <a:pt x="8" y="1047"/>
                    <a:pt x="1" y="1181"/>
                    <a:pt x="1" y="1309"/>
                  </a:cubicBezTo>
                  <a:lnTo>
                    <a:pt x="1" y="1336"/>
                  </a:lnTo>
                  <a:cubicBezTo>
                    <a:pt x="1" y="1394"/>
                    <a:pt x="47" y="1439"/>
                    <a:pt x="105" y="1439"/>
                  </a:cubicBezTo>
                  <a:cubicBezTo>
                    <a:pt x="163" y="1439"/>
                    <a:pt x="209" y="1394"/>
                    <a:pt x="209" y="1336"/>
                  </a:cubicBezTo>
                  <a:lnTo>
                    <a:pt x="209" y="1309"/>
                  </a:lnTo>
                  <a:cubicBezTo>
                    <a:pt x="209" y="1187"/>
                    <a:pt x="215" y="1060"/>
                    <a:pt x="228" y="931"/>
                  </a:cubicBezTo>
                  <a:cubicBezTo>
                    <a:pt x="232" y="873"/>
                    <a:pt x="190" y="823"/>
                    <a:pt x="133" y="817"/>
                  </a:cubicBezTo>
                  <a:cubicBezTo>
                    <a:pt x="130" y="817"/>
                    <a:pt x="127" y="817"/>
                    <a:pt x="124" y="817"/>
                  </a:cubicBezTo>
                  <a:close/>
                  <a:moveTo>
                    <a:pt x="130" y="1647"/>
                  </a:moveTo>
                  <a:cubicBezTo>
                    <a:pt x="126" y="1647"/>
                    <a:pt x="122" y="1647"/>
                    <a:pt x="118" y="1648"/>
                  </a:cubicBezTo>
                  <a:cubicBezTo>
                    <a:pt x="62" y="1655"/>
                    <a:pt x="22" y="1706"/>
                    <a:pt x="29" y="1764"/>
                  </a:cubicBezTo>
                  <a:cubicBezTo>
                    <a:pt x="47" y="1911"/>
                    <a:pt x="74" y="2053"/>
                    <a:pt x="111" y="2185"/>
                  </a:cubicBezTo>
                  <a:cubicBezTo>
                    <a:pt x="123" y="2232"/>
                    <a:pt x="165" y="2262"/>
                    <a:pt x="210" y="2262"/>
                  </a:cubicBezTo>
                  <a:cubicBezTo>
                    <a:pt x="220" y="2262"/>
                    <a:pt x="229" y="2261"/>
                    <a:pt x="239" y="2259"/>
                  </a:cubicBezTo>
                  <a:cubicBezTo>
                    <a:pt x="294" y="2243"/>
                    <a:pt x="325" y="2186"/>
                    <a:pt x="311" y="2130"/>
                  </a:cubicBezTo>
                  <a:cubicBezTo>
                    <a:pt x="278" y="2008"/>
                    <a:pt x="252" y="1875"/>
                    <a:pt x="235" y="1738"/>
                  </a:cubicBezTo>
                  <a:cubicBezTo>
                    <a:pt x="228" y="1685"/>
                    <a:pt x="181" y="1647"/>
                    <a:pt x="130" y="1647"/>
                  </a:cubicBezTo>
                  <a:close/>
                  <a:moveTo>
                    <a:pt x="5059" y="2293"/>
                  </a:moveTo>
                  <a:cubicBezTo>
                    <a:pt x="4937" y="2293"/>
                    <a:pt x="4806" y="2308"/>
                    <a:pt x="4679" y="2338"/>
                  </a:cubicBezTo>
                  <a:cubicBezTo>
                    <a:pt x="4624" y="2352"/>
                    <a:pt x="4590" y="2408"/>
                    <a:pt x="4603" y="2463"/>
                  </a:cubicBezTo>
                  <a:cubicBezTo>
                    <a:pt x="4614" y="2511"/>
                    <a:pt x="4657" y="2543"/>
                    <a:pt x="4703" y="2543"/>
                  </a:cubicBezTo>
                  <a:cubicBezTo>
                    <a:pt x="4712" y="2543"/>
                    <a:pt x="4719" y="2542"/>
                    <a:pt x="4728" y="2540"/>
                  </a:cubicBezTo>
                  <a:cubicBezTo>
                    <a:pt x="4836" y="2514"/>
                    <a:pt x="4951" y="2500"/>
                    <a:pt x="5056" y="2500"/>
                  </a:cubicBezTo>
                  <a:cubicBezTo>
                    <a:pt x="5075" y="2500"/>
                    <a:pt x="5093" y="2500"/>
                    <a:pt x="5111" y="2501"/>
                  </a:cubicBezTo>
                  <a:cubicBezTo>
                    <a:pt x="5115" y="2502"/>
                    <a:pt x="5118" y="2502"/>
                    <a:pt x="5121" y="2502"/>
                  </a:cubicBezTo>
                  <a:cubicBezTo>
                    <a:pt x="5174" y="2502"/>
                    <a:pt x="5217" y="2456"/>
                    <a:pt x="5219" y="2402"/>
                  </a:cubicBezTo>
                  <a:cubicBezTo>
                    <a:pt x="5223" y="2346"/>
                    <a:pt x="5179" y="2297"/>
                    <a:pt x="5121" y="2294"/>
                  </a:cubicBezTo>
                  <a:cubicBezTo>
                    <a:pt x="5101" y="2293"/>
                    <a:pt x="5080" y="2293"/>
                    <a:pt x="5059" y="2293"/>
                  </a:cubicBezTo>
                  <a:close/>
                  <a:moveTo>
                    <a:pt x="4317" y="2484"/>
                  </a:moveTo>
                  <a:cubicBezTo>
                    <a:pt x="4300" y="2484"/>
                    <a:pt x="4283" y="2489"/>
                    <a:pt x="4267" y="2498"/>
                  </a:cubicBezTo>
                  <a:cubicBezTo>
                    <a:pt x="4134" y="2570"/>
                    <a:pt x="4015" y="2662"/>
                    <a:pt x="3913" y="2767"/>
                  </a:cubicBezTo>
                  <a:cubicBezTo>
                    <a:pt x="3874" y="2809"/>
                    <a:pt x="3875" y="2875"/>
                    <a:pt x="3917" y="2914"/>
                  </a:cubicBezTo>
                  <a:cubicBezTo>
                    <a:pt x="3937" y="2934"/>
                    <a:pt x="3964" y="2943"/>
                    <a:pt x="3989" y="2943"/>
                  </a:cubicBezTo>
                  <a:cubicBezTo>
                    <a:pt x="4016" y="2943"/>
                    <a:pt x="4043" y="2932"/>
                    <a:pt x="4064" y="2912"/>
                  </a:cubicBezTo>
                  <a:cubicBezTo>
                    <a:pt x="4151" y="2820"/>
                    <a:pt x="4253" y="2741"/>
                    <a:pt x="4368" y="2679"/>
                  </a:cubicBezTo>
                  <a:cubicBezTo>
                    <a:pt x="4418" y="2651"/>
                    <a:pt x="4436" y="2588"/>
                    <a:pt x="4408" y="2538"/>
                  </a:cubicBezTo>
                  <a:cubicBezTo>
                    <a:pt x="4389" y="2504"/>
                    <a:pt x="4353" y="2484"/>
                    <a:pt x="4317" y="2484"/>
                  </a:cubicBezTo>
                  <a:close/>
                  <a:moveTo>
                    <a:pt x="352" y="2444"/>
                  </a:moveTo>
                  <a:cubicBezTo>
                    <a:pt x="337" y="2444"/>
                    <a:pt x="323" y="2447"/>
                    <a:pt x="308" y="2454"/>
                  </a:cubicBezTo>
                  <a:cubicBezTo>
                    <a:pt x="257" y="2478"/>
                    <a:pt x="234" y="2539"/>
                    <a:pt x="258" y="2592"/>
                  </a:cubicBezTo>
                  <a:cubicBezTo>
                    <a:pt x="321" y="2725"/>
                    <a:pt x="394" y="2852"/>
                    <a:pt x="479" y="2967"/>
                  </a:cubicBezTo>
                  <a:cubicBezTo>
                    <a:pt x="499" y="2995"/>
                    <a:pt x="531" y="3010"/>
                    <a:pt x="563" y="3010"/>
                  </a:cubicBezTo>
                  <a:cubicBezTo>
                    <a:pt x="584" y="3010"/>
                    <a:pt x="606" y="3002"/>
                    <a:pt x="624" y="2989"/>
                  </a:cubicBezTo>
                  <a:cubicBezTo>
                    <a:pt x="671" y="2956"/>
                    <a:pt x="681" y="2891"/>
                    <a:pt x="646" y="2844"/>
                  </a:cubicBezTo>
                  <a:cubicBezTo>
                    <a:pt x="570" y="2740"/>
                    <a:pt x="503" y="2626"/>
                    <a:pt x="447" y="2504"/>
                  </a:cubicBezTo>
                  <a:cubicBezTo>
                    <a:pt x="429" y="2466"/>
                    <a:pt x="391" y="2444"/>
                    <a:pt x="352" y="2444"/>
                  </a:cubicBezTo>
                  <a:close/>
                  <a:moveTo>
                    <a:pt x="5443" y="2498"/>
                  </a:moveTo>
                  <a:cubicBezTo>
                    <a:pt x="5432" y="2498"/>
                    <a:pt x="5422" y="2499"/>
                    <a:pt x="5411" y="2503"/>
                  </a:cubicBezTo>
                  <a:cubicBezTo>
                    <a:pt x="5358" y="2518"/>
                    <a:pt x="5326" y="2577"/>
                    <a:pt x="5343" y="2631"/>
                  </a:cubicBezTo>
                  <a:cubicBezTo>
                    <a:pt x="5350" y="2656"/>
                    <a:pt x="5354" y="2683"/>
                    <a:pt x="5354" y="2711"/>
                  </a:cubicBezTo>
                  <a:cubicBezTo>
                    <a:pt x="5354" y="2784"/>
                    <a:pt x="5331" y="2868"/>
                    <a:pt x="5285" y="2953"/>
                  </a:cubicBezTo>
                  <a:cubicBezTo>
                    <a:pt x="5260" y="3005"/>
                    <a:pt x="5279" y="3067"/>
                    <a:pt x="5331" y="3094"/>
                  </a:cubicBezTo>
                  <a:cubicBezTo>
                    <a:pt x="5345" y="3102"/>
                    <a:pt x="5361" y="3105"/>
                    <a:pt x="5378" y="3105"/>
                  </a:cubicBezTo>
                  <a:cubicBezTo>
                    <a:pt x="5415" y="3105"/>
                    <a:pt x="5452" y="3086"/>
                    <a:pt x="5470" y="3049"/>
                  </a:cubicBezTo>
                  <a:cubicBezTo>
                    <a:pt x="5530" y="2935"/>
                    <a:pt x="5561" y="2817"/>
                    <a:pt x="5561" y="2711"/>
                  </a:cubicBezTo>
                  <a:cubicBezTo>
                    <a:pt x="5561" y="2662"/>
                    <a:pt x="5555" y="2615"/>
                    <a:pt x="5541" y="2571"/>
                  </a:cubicBezTo>
                  <a:cubicBezTo>
                    <a:pt x="5528" y="2526"/>
                    <a:pt x="5487" y="2498"/>
                    <a:pt x="5443" y="2498"/>
                  </a:cubicBezTo>
                  <a:close/>
                  <a:moveTo>
                    <a:pt x="839" y="3109"/>
                  </a:moveTo>
                  <a:cubicBezTo>
                    <a:pt x="811" y="3109"/>
                    <a:pt x="783" y="3120"/>
                    <a:pt x="763" y="3143"/>
                  </a:cubicBezTo>
                  <a:cubicBezTo>
                    <a:pt x="725" y="3186"/>
                    <a:pt x="727" y="3252"/>
                    <a:pt x="770" y="3290"/>
                  </a:cubicBezTo>
                  <a:cubicBezTo>
                    <a:pt x="877" y="3386"/>
                    <a:pt x="994" y="3473"/>
                    <a:pt x="1120" y="3549"/>
                  </a:cubicBezTo>
                  <a:cubicBezTo>
                    <a:pt x="1136" y="3558"/>
                    <a:pt x="1155" y="3563"/>
                    <a:pt x="1173" y="3563"/>
                  </a:cubicBezTo>
                  <a:cubicBezTo>
                    <a:pt x="1209" y="3563"/>
                    <a:pt x="1243" y="3545"/>
                    <a:pt x="1263" y="3513"/>
                  </a:cubicBezTo>
                  <a:cubicBezTo>
                    <a:pt x="1292" y="3463"/>
                    <a:pt x="1276" y="3399"/>
                    <a:pt x="1227" y="3370"/>
                  </a:cubicBezTo>
                  <a:cubicBezTo>
                    <a:pt x="1112" y="3301"/>
                    <a:pt x="1005" y="3223"/>
                    <a:pt x="910" y="3136"/>
                  </a:cubicBezTo>
                  <a:cubicBezTo>
                    <a:pt x="890" y="3118"/>
                    <a:pt x="864" y="3109"/>
                    <a:pt x="839" y="3109"/>
                  </a:cubicBezTo>
                  <a:close/>
                  <a:moveTo>
                    <a:pt x="5121" y="3222"/>
                  </a:moveTo>
                  <a:cubicBezTo>
                    <a:pt x="5096" y="3222"/>
                    <a:pt x="5071" y="3231"/>
                    <a:pt x="5051" y="3249"/>
                  </a:cubicBezTo>
                  <a:cubicBezTo>
                    <a:pt x="4961" y="3332"/>
                    <a:pt x="4853" y="3408"/>
                    <a:pt x="4733" y="3474"/>
                  </a:cubicBezTo>
                  <a:cubicBezTo>
                    <a:pt x="4683" y="3501"/>
                    <a:pt x="4664" y="3565"/>
                    <a:pt x="4692" y="3615"/>
                  </a:cubicBezTo>
                  <a:cubicBezTo>
                    <a:pt x="4711" y="3649"/>
                    <a:pt x="4746" y="3669"/>
                    <a:pt x="4783" y="3669"/>
                  </a:cubicBezTo>
                  <a:cubicBezTo>
                    <a:pt x="4800" y="3669"/>
                    <a:pt x="4817" y="3665"/>
                    <a:pt x="4833" y="3655"/>
                  </a:cubicBezTo>
                  <a:cubicBezTo>
                    <a:pt x="4968" y="3582"/>
                    <a:pt x="5088" y="3496"/>
                    <a:pt x="5191" y="3403"/>
                  </a:cubicBezTo>
                  <a:cubicBezTo>
                    <a:pt x="5234" y="3364"/>
                    <a:pt x="5236" y="3298"/>
                    <a:pt x="5198" y="3256"/>
                  </a:cubicBezTo>
                  <a:cubicBezTo>
                    <a:pt x="5178" y="3233"/>
                    <a:pt x="5150" y="3222"/>
                    <a:pt x="5121" y="3222"/>
                  </a:cubicBezTo>
                  <a:close/>
                  <a:moveTo>
                    <a:pt x="3752" y="3075"/>
                  </a:moveTo>
                  <a:cubicBezTo>
                    <a:pt x="3714" y="3075"/>
                    <a:pt x="3677" y="3096"/>
                    <a:pt x="3660" y="3133"/>
                  </a:cubicBezTo>
                  <a:cubicBezTo>
                    <a:pt x="3597" y="3261"/>
                    <a:pt x="3550" y="3402"/>
                    <a:pt x="3520" y="3551"/>
                  </a:cubicBezTo>
                  <a:cubicBezTo>
                    <a:pt x="3509" y="3607"/>
                    <a:pt x="3546" y="3663"/>
                    <a:pt x="3602" y="3674"/>
                  </a:cubicBezTo>
                  <a:cubicBezTo>
                    <a:pt x="3608" y="3675"/>
                    <a:pt x="3616" y="3675"/>
                    <a:pt x="3623" y="3675"/>
                  </a:cubicBezTo>
                  <a:cubicBezTo>
                    <a:pt x="3671" y="3675"/>
                    <a:pt x="3715" y="3640"/>
                    <a:pt x="3725" y="3591"/>
                  </a:cubicBezTo>
                  <a:cubicBezTo>
                    <a:pt x="3750" y="3459"/>
                    <a:pt x="3791" y="3335"/>
                    <a:pt x="3846" y="3224"/>
                  </a:cubicBezTo>
                  <a:cubicBezTo>
                    <a:pt x="3870" y="3173"/>
                    <a:pt x="3850" y="3110"/>
                    <a:pt x="3798" y="3086"/>
                  </a:cubicBezTo>
                  <a:cubicBezTo>
                    <a:pt x="3783" y="3079"/>
                    <a:pt x="3768" y="3075"/>
                    <a:pt x="3752" y="3075"/>
                  </a:cubicBezTo>
                  <a:close/>
                  <a:moveTo>
                    <a:pt x="1545" y="3538"/>
                  </a:moveTo>
                  <a:cubicBezTo>
                    <a:pt x="1504" y="3538"/>
                    <a:pt x="1465" y="3562"/>
                    <a:pt x="1449" y="3604"/>
                  </a:cubicBezTo>
                  <a:cubicBezTo>
                    <a:pt x="1428" y="3658"/>
                    <a:pt x="1454" y="3718"/>
                    <a:pt x="1508" y="3738"/>
                  </a:cubicBezTo>
                  <a:cubicBezTo>
                    <a:pt x="1635" y="3789"/>
                    <a:pt x="1772" y="3833"/>
                    <a:pt x="1915" y="3868"/>
                  </a:cubicBezTo>
                  <a:cubicBezTo>
                    <a:pt x="1924" y="3870"/>
                    <a:pt x="1933" y="3871"/>
                    <a:pt x="1941" y="3871"/>
                  </a:cubicBezTo>
                  <a:cubicBezTo>
                    <a:pt x="1988" y="3871"/>
                    <a:pt x="2029" y="3839"/>
                    <a:pt x="2042" y="3791"/>
                  </a:cubicBezTo>
                  <a:cubicBezTo>
                    <a:pt x="2055" y="3736"/>
                    <a:pt x="2021" y="3680"/>
                    <a:pt x="1966" y="3666"/>
                  </a:cubicBezTo>
                  <a:cubicBezTo>
                    <a:pt x="1831" y="3633"/>
                    <a:pt x="1702" y="3593"/>
                    <a:pt x="1584" y="3545"/>
                  </a:cubicBezTo>
                  <a:cubicBezTo>
                    <a:pt x="1571" y="3540"/>
                    <a:pt x="1558" y="3538"/>
                    <a:pt x="1545" y="3538"/>
                  </a:cubicBezTo>
                  <a:close/>
                  <a:moveTo>
                    <a:pt x="4403" y="3628"/>
                  </a:moveTo>
                  <a:cubicBezTo>
                    <a:pt x="4392" y="3628"/>
                    <a:pt x="4380" y="3629"/>
                    <a:pt x="4369" y="3633"/>
                  </a:cubicBezTo>
                  <a:cubicBezTo>
                    <a:pt x="4248" y="3675"/>
                    <a:pt x="4118" y="3709"/>
                    <a:pt x="3982" y="3735"/>
                  </a:cubicBezTo>
                  <a:cubicBezTo>
                    <a:pt x="3926" y="3746"/>
                    <a:pt x="3889" y="3801"/>
                    <a:pt x="3900" y="3857"/>
                  </a:cubicBezTo>
                  <a:cubicBezTo>
                    <a:pt x="3910" y="3906"/>
                    <a:pt x="3954" y="3941"/>
                    <a:pt x="4002" y="3941"/>
                  </a:cubicBezTo>
                  <a:cubicBezTo>
                    <a:pt x="4009" y="3941"/>
                    <a:pt x="4015" y="3941"/>
                    <a:pt x="4022" y="3939"/>
                  </a:cubicBezTo>
                  <a:cubicBezTo>
                    <a:pt x="4167" y="3911"/>
                    <a:pt x="4307" y="3874"/>
                    <a:pt x="4436" y="3829"/>
                  </a:cubicBezTo>
                  <a:cubicBezTo>
                    <a:pt x="4490" y="3811"/>
                    <a:pt x="4520" y="3752"/>
                    <a:pt x="4501" y="3697"/>
                  </a:cubicBezTo>
                  <a:cubicBezTo>
                    <a:pt x="4487" y="3654"/>
                    <a:pt x="4446" y="3628"/>
                    <a:pt x="4403" y="3628"/>
                  </a:cubicBezTo>
                  <a:close/>
                  <a:moveTo>
                    <a:pt x="2346" y="3741"/>
                  </a:moveTo>
                  <a:cubicBezTo>
                    <a:pt x="2296" y="3741"/>
                    <a:pt x="2253" y="3778"/>
                    <a:pt x="2245" y="3829"/>
                  </a:cubicBezTo>
                  <a:cubicBezTo>
                    <a:pt x="2238" y="3887"/>
                    <a:pt x="2277" y="3939"/>
                    <a:pt x="2333" y="3947"/>
                  </a:cubicBezTo>
                  <a:cubicBezTo>
                    <a:pt x="2479" y="3968"/>
                    <a:pt x="2619" y="3983"/>
                    <a:pt x="2752" y="3994"/>
                  </a:cubicBezTo>
                  <a:cubicBezTo>
                    <a:pt x="2756" y="3996"/>
                    <a:pt x="2758" y="3996"/>
                    <a:pt x="2761" y="3996"/>
                  </a:cubicBezTo>
                  <a:cubicBezTo>
                    <a:pt x="2815" y="3994"/>
                    <a:pt x="2860" y="3954"/>
                    <a:pt x="2865" y="3900"/>
                  </a:cubicBezTo>
                  <a:cubicBezTo>
                    <a:pt x="2870" y="3843"/>
                    <a:pt x="2827" y="3792"/>
                    <a:pt x="2769" y="3787"/>
                  </a:cubicBezTo>
                  <a:cubicBezTo>
                    <a:pt x="2639" y="3778"/>
                    <a:pt x="2503" y="3762"/>
                    <a:pt x="2363" y="3742"/>
                  </a:cubicBezTo>
                  <a:cubicBezTo>
                    <a:pt x="2357" y="3741"/>
                    <a:pt x="2351" y="3741"/>
                    <a:pt x="2346" y="3741"/>
                  </a:cubicBezTo>
                  <a:close/>
                  <a:moveTo>
                    <a:pt x="3591" y="3789"/>
                  </a:moveTo>
                  <a:cubicBezTo>
                    <a:pt x="3588" y="3789"/>
                    <a:pt x="3585" y="3790"/>
                    <a:pt x="3581" y="3790"/>
                  </a:cubicBezTo>
                  <a:cubicBezTo>
                    <a:pt x="3460" y="3801"/>
                    <a:pt x="3334" y="3806"/>
                    <a:pt x="3204" y="3806"/>
                  </a:cubicBezTo>
                  <a:lnTo>
                    <a:pt x="3176" y="3806"/>
                  </a:lnTo>
                  <a:cubicBezTo>
                    <a:pt x="3118" y="3806"/>
                    <a:pt x="3073" y="3851"/>
                    <a:pt x="3072" y="3909"/>
                  </a:cubicBezTo>
                  <a:cubicBezTo>
                    <a:pt x="3072" y="3966"/>
                    <a:pt x="3117" y="4013"/>
                    <a:pt x="3175" y="4013"/>
                  </a:cubicBezTo>
                  <a:lnTo>
                    <a:pt x="3204" y="4013"/>
                  </a:lnTo>
                  <a:cubicBezTo>
                    <a:pt x="3298" y="4013"/>
                    <a:pt x="3390" y="4010"/>
                    <a:pt x="3480" y="4006"/>
                  </a:cubicBezTo>
                  <a:cubicBezTo>
                    <a:pt x="3481" y="4135"/>
                    <a:pt x="3492" y="4271"/>
                    <a:pt x="3513" y="4412"/>
                  </a:cubicBezTo>
                  <a:cubicBezTo>
                    <a:pt x="3520" y="4465"/>
                    <a:pt x="3564" y="4502"/>
                    <a:pt x="3614" y="4502"/>
                  </a:cubicBezTo>
                  <a:cubicBezTo>
                    <a:pt x="3619" y="4502"/>
                    <a:pt x="3624" y="4502"/>
                    <a:pt x="3629" y="4500"/>
                  </a:cubicBezTo>
                  <a:cubicBezTo>
                    <a:pt x="3687" y="4493"/>
                    <a:pt x="3726" y="4440"/>
                    <a:pt x="3717" y="4383"/>
                  </a:cubicBezTo>
                  <a:cubicBezTo>
                    <a:pt x="3698" y="4244"/>
                    <a:pt x="3688" y="4110"/>
                    <a:pt x="3688" y="3983"/>
                  </a:cubicBezTo>
                  <a:cubicBezTo>
                    <a:pt x="3688" y="3971"/>
                    <a:pt x="3684" y="3958"/>
                    <a:pt x="3681" y="3945"/>
                  </a:cubicBezTo>
                  <a:cubicBezTo>
                    <a:pt x="3690" y="3928"/>
                    <a:pt x="3695" y="3908"/>
                    <a:pt x="3694" y="3885"/>
                  </a:cubicBezTo>
                  <a:cubicBezTo>
                    <a:pt x="3689" y="3831"/>
                    <a:pt x="3641" y="3789"/>
                    <a:pt x="3591" y="3789"/>
                  </a:cubicBezTo>
                  <a:close/>
                  <a:moveTo>
                    <a:pt x="3696" y="4701"/>
                  </a:moveTo>
                  <a:cubicBezTo>
                    <a:pt x="3687" y="4701"/>
                    <a:pt x="3679" y="4702"/>
                    <a:pt x="3671" y="4704"/>
                  </a:cubicBezTo>
                  <a:cubicBezTo>
                    <a:pt x="3616" y="4718"/>
                    <a:pt x="3581" y="4775"/>
                    <a:pt x="3596" y="4830"/>
                  </a:cubicBezTo>
                  <a:cubicBezTo>
                    <a:pt x="3629" y="4962"/>
                    <a:pt x="3670" y="5098"/>
                    <a:pt x="3716" y="5237"/>
                  </a:cubicBezTo>
                  <a:cubicBezTo>
                    <a:pt x="3731" y="5279"/>
                    <a:pt x="3771" y="5307"/>
                    <a:pt x="3815" y="5308"/>
                  </a:cubicBezTo>
                  <a:lnTo>
                    <a:pt x="3815" y="5308"/>
                  </a:lnTo>
                  <a:cubicBezTo>
                    <a:pt x="3827" y="5308"/>
                    <a:pt x="3838" y="5305"/>
                    <a:pt x="3848" y="5302"/>
                  </a:cubicBezTo>
                  <a:cubicBezTo>
                    <a:pt x="3902" y="5283"/>
                    <a:pt x="3932" y="5224"/>
                    <a:pt x="3913" y="5169"/>
                  </a:cubicBezTo>
                  <a:cubicBezTo>
                    <a:pt x="3868" y="5037"/>
                    <a:pt x="3829" y="4906"/>
                    <a:pt x="3797" y="4780"/>
                  </a:cubicBezTo>
                  <a:cubicBezTo>
                    <a:pt x="3785" y="4733"/>
                    <a:pt x="3743" y="4701"/>
                    <a:pt x="3696" y="4701"/>
                  </a:cubicBezTo>
                  <a:close/>
                  <a:moveTo>
                    <a:pt x="3815" y="5308"/>
                  </a:moveTo>
                  <a:cubicBezTo>
                    <a:pt x="3815" y="5308"/>
                    <a:pt x="3814" y="5308"/>
                    <a:pt x="3814" y="5308"/>
                  </a:cubicBezTo>
                  <a:lnTo>
                    <a:pt x="3815" y="5308"/>
                  </a:lnTo>
                  <a:cubicBezTo>
                    <a:pt x="3815" y="5308"/>
                    <a:pt x="3815" y="5308"/>
                    <a:pt x="3815" y="5308"/>
                  </a:cubicBezTo>
                  <a:close/>
                  <a:moveTo>
                    <a:pt x="3962" y="5488"/>
                  </a:moveTo>
                  <a:cubicBezTo>
                    <a:pt x="3949" y="5488"/>
                    <a:pt x="3935" y="5491"/>
                    <a:pt x="3922" y="5496"/>
                  </a:cubicBezTo>
                  <a:cubicBezTo>
                    <a:pt x="3868" y="5518"/>
                    <a:pt x="3844" y="5578"/>
                    <a:pt x="3866" y="5631"/>
                  </a:cubicBezTo>
                  <a:cubicBezTo>
                    <a:pt x="3921" y="5766"/>
                    <a:pt x="3978" y="5896"/>
                    <a:pt x="4038" y="6017"/>
                  </a:cubicBezTo>
                  <a:cubicBezTo>
                    <a:pt x="4057" y="6054"/>
                    <a:pt x="4093" y="6074"/>
                    <a:pt x="4131" y="6074"/>
                  </a:cubicBezTo>
                  <a:cubicBezTo>
                    <a:pt x="4147" y="6074"/>
                    <a:pt x="4163" y="6071"/>
                    <a:pt x="4178" y="6063"/>
                  </a:cubicBezTo>
                  <a:cubicBezTo>
                    <a:pt x="4229" y="6038"/>
                    <a:pt x="4250" y="5975"/>
                    <a:pt x="4224" y="5924"/>
                  </a:cubicBezTo>
                  <a:cubicBezTo>
                    <a:pt x="4167" y="5807"/>
                    <a:pt x="4111" y="5682"/>
                    <a:pt x="4057" y="5553"/>
                  </a:cubicBezTo>
                  <a:cubicBezTo>
                    <a:pt x="4040" y="5512"/>
                    <a:pt x="4002" y="5488"/>
                    <a:pt x="3962" y="5488"/>
                  </a:cubicBezTo>
                  <a:close/>
                  <a:moveTo>
                    <a:pt x="8282" y="5947"/>
                  </a:moveTo>
                  <a:cubicBezTo>
                    <a:pt x="8245" y="5947"/>
                    <a:pt x="8208" y="5967"/>
                    <a:pt x="8190" y="6003"/>
                  </a:cubicBezTo>
                  <a:cubicBezTo>
                    <a:pt x="8149" y="6083"/>
                    <a:pt x="8109" y="6160"/>
                    <a:pt x="8067" y="6234"/>
                  </a:cubicBezTo>
                  <a:cubicBezTo>
                    <a:pt x="8039" y="6284"/>
                    <a:pt x="8057" y="6348"/>
                    <a:pt x="8108" y="6376"/>
                  </a:cubicBezTo>
                  <a:cubicBezTo>
                    <a:pt x="8123" y="6384"/>
                    <a:pt x="8141" y="6389"/>
                    <a:pt x="8158" y="6389"/>
                  </a:cubicBezTo>
                  <a:cubicBezTo>
                    <a:pt x="8195" y="6389"/>
                    <a:pt x="8230" y="6370"/>
                    <a:pt x="8248" y="6337"/>
                  </a:cubicBezTo>
                  <a:cubicBezTo>
                    <a:pt x="8291" y="6259"/>
                    <a:pt x="8334" y="6180"/>
                    <a:pt x="8376" y="6097"/>
                  </a:cubicBezTo>
                  <a:cubicBezTo>
                    <a:pt x="8402" y="6046"/>
                    <a:pt x="8381" y="5984"/>
                    <a:pt x="8329" y="5958"/>
                  </a:cubicBezTo>
                  <a:cubicBezTo>
                    <a:pt x="8314" y="5950"/>
                    <a:pt x="8298" y="5947"/>
                    <a:pt x="8282" y="5947"/>
                  </a:cubicBezTo>
                  <a:close/>
                  <a:moveTo>
                    <a:pt x="4330" y="6232"/>
                  </a:moveTo>
                  <a:cubicBezTo>
                    <a:pt x="4312" y="6232"/>
                    <a:pt x="4294" y="6236"/>
                    <a:pt x="4277" y="6246"/>
                  </a:cubicBezTo>
                  <a:cubicBezTo>
                    <a:pt x="4228" y="6275"/>
                    <a:pt x="4211" y="6339"/>
                    <a:pt x="4240" y="6389"/>
                  </a:cubicBezTo>
                  <a:cubicBezTo>
                    <a:pt x="4315" y="6513"/>
                    <a:pt x="4394" y="6632"/>
                    <a:pt x="4476" y="6743"/>
                  </a:cubicBezTo>
                  <a:cubicBezTo>
                    <a:pt x="4495" y="6771"/>
                    <a:pt x="4527" y="6786"/>
                    <a:pt x="4559" y="6786"/>
                  </a:cubicBezTo>
                  <a:cubicBezTo>
                    <a:pt x="4580" y="6786"/>
                    <a:pt x="4602" y="6780"/>
                    <a:pt x="4620" y="6767"/>
                  </a:cubicBezTo>
                  <a:cubicBezTo>
                    <a:pt x="4667" y="6732"/>
                    <a:pt x="4676" y="6667"/>
                    <a:pt x="4642" y="6621"/>
                  </a:cubicBezTo>
                  <a:cubicBezTo>
                    <a:pt x="4565" y="6515"/>
                    <a:pt x="4490" y="6402"/>
                    <a:pt x="4419" y="6283"/>
                  </a:cubicBezTo>
                  <a:cubicBezTo>
                    <a:pt x="4400" y="6249"/>
                    <a:pt x="4365" y="6232"/>
                    <a:pt x="4330" y="6232"/>
                  </a:cubicBezTo>
                  <a:close/>
                  <a:moveTo>
                    <a:pt x="7940" y="6534"/>
                  </a:moveTo>
                  <a:cubicBezTo>
                    <a:pt x="7907" y="6534"/>
                    <a:pt x="7874" y="6550"/>
                    <a:pt x="7854" y="6579"/>
                  </a:cubicBezTo>
                  <a:cubicBezTo>
                    <a:pt x="7774" y="6694"/>
                    <a:pt x="7692" y="6802"/>
                    <a:pt x="7608" y="6899"/>
                  </a:cubicBezTo>
                  <a:cubicBezTo>
                    <a:pt x="7570" y="6943"/>
                    <a:pt x="7575" y="7008"/>
                    <a:pt x="7618" y="7046"/>
                  </a:cubicBezTo>
                  <a:cubicBezTo>
                    <a:pt x="7637" y="7063"/>
                    <a:pt x="7662" y="7072"/>
                    <a:pt x="7686" y="7072"/>
                  </a:cubicBezTo>
                  <a:lnTo>
                    <a:pt x="7686" y="7070"/>
                  </a:lnTo>
                  <a:cubicBezTo>
                    <a:pt x="7714" y="7070"/>
                    <a:pt x="7744" y="7059"/>
                    <a:pt x="7765" y="7035"/>
                  </a:cubicBezTo>
                  <a:cubicBezTo>
                    <a:pt x="7854" y="6932"/>
                    <a:pt x="7941" y="6818"/>
                    <a:pt x="8024" y="6697"/>
                  </a:cubicBezTo>
                  <a:cubicBezTo>
                    <a:pt x="8057" y="6650"/>
                    <a:pt x="8045" y="6585"/>
                    <a:pt x="7999" y="6552"/>
                  </a:cubicBezTo>
                  <a:cubicBezTo>
                    <a:pt x="7981" y="6540"/>
                    <a:pt x="7960" y="6534"/>
                    <a:pt x="7940" y="6534"/>
                  </a:cubicBezTo>
                  <a:close/>
                  <a:moveTo>
                    <a:pt x="4822" y="6899"/>
                  </a:moveTo>
                  <a:cubicBezTo>
                    <a:pt x="4797" y="6899"/>
                    <a:pt x="4772" y="6908"/>
                    <a:pt x="4751" y="6927"/>
                  </a:cubicBezTo>
                  <a:cubicBezTo>
                    <a:pt x="4710" y="6966"/>
                    <a:pt x="4707" y="7031"/>
                    <a:pt x="4746" y="7074"/>
                  </a:cubicBezTo>
                  <a:cubicBezTo>
                    <a:pt x="4847" y="7183"/>
                    <a:pt x="4952" y="7281"/>
                    <a:pt x="5060" y="7368"/>
                  </a:cubicBezTo>
                  <a:cubicBezTo>
                    <a:pt x="5079" y="7383"/>
                    <a:pt x="5102" y="7391"/>
                    <a:pt x="5125" y="7391"/>
                  </a:cubicBezTo>
                  <a:lnTo>
                    <a:pt x="5125" y="7390"/>
                  </a:lnTo>
                  <a:cubicBezTo>
                    <a:pt x="5155" y="7390"/>
                    <a:pt x="5185" y="7378"/>
                    <a:pt x="5206" y="7352"/>
                  </a:cubicBezTo>
                  <a:cubicBezTo>
                    <a:pt x="5242" y="7307"/>
                    <a:pt x="5235" y="7242"/>
                    <a:pt x="5190" y="7206"/>
                  </a:cubicBezTo>
                  <a:cubicBezTo>
                    <a:pt x="5091" y="7125"/>
                    <a:pt x="4993" y="7034"/>
                    <a:pt x="4898" y="6932"/>
                  </a:cubicBezTo>
                  <a:cubicBezTo>
                    <a:pt x="4878" y="6910"/>
                    <a:pt x="4850" y="6899"/>
                    <a:pt x="4822" y="6899"/>
                  </a:cubicBezTo>
                  <a:close/>
                  <a:moveTo>
                    <a:pt x="7393" y="7157"/>
                  </a:moveTo>
                  <a:cubicBezTo>
                    <a:pt x="7369" y="7157"/>
                    <a:pt x="7345" y="7165"/>
                    <a:pt x="7325" y="7182"/>
                  </a:cubicBezTo>
                  <a:cubicBezTo>
                    <a:pt x="7221" y="7271"/>
                    <a:pt x="7113" y="7348"/>
                    <a:pt x="7004" y="7411"/>
                  </a:cubicBezTo>
                  <a:cubicBezTo>
                    <a:pt x="6954" y="7440"/>
                    <a:pt x="6936" y="7503"/>
                    <a:pt x="6965" y="7553"/>
                  </a:cubicBezTo>
                  <a:cubicBezTo>
                    <a:pt x="6984" y="7586"/>
                    <a:pt x="7020" y="7606"/>
                    <a:pt x="7055" y="7606"/>
                  </a:cubicBezTo>
                  <a:cubicBezTo>
                    <a:pt x="7072" y="7606"/>
                    <a:pt x="7091" y="7601"/>
                    <a:pt x="7107" y="7591"/>
                  </a:cubicBezTo>
                  <a:cubicBezTo>
                    <a:pt x="7227" y="7522"/>
                    <a:pt x="7346" y="7438"/>
                    <a:pt x="7461" y="7340"/>
                  </a:cubicBezTo>
                  <a:cubicBezTo>
                    <a:pt x="7504" y="7302"/>
                    <a:pt x="7510" y="7237"/>
                    <a:pt x="7472" y="7193"/>
                  </a:cubicBezTo>
                  <a:cubicBezTo>
                    <a:pt x="7451" y="7169"/>
                    <a:pt x="7422" y="7157"/>
                    <a:pt x="7393" y="7157"/>
                  </a:cubicBezTo>
                  <a:close/>
                  <a:moveTo>
                    <a:pt x="5470" y="7413"/>
                  </a:moveTo>
                  <a:cubicBezTo>
                    <a:pt x="5433" y="7413"/>
                    <a:pt x="5397" y="7433"/>
                    <a:pt x="5378" y="7468"/>
                  </a:cubicBezTo>
                  <a:cubicBezTo>
                    <a:pt x="5351" y="7519"/>
                    <a:pt x="5370" y="7581"/>
                    <a:pt x="5420" y="7609"/>
                  </a:cubicBezTo>
                  <a:cubicBezTo>
                    <a:pt x="5554" y="7680"/>
                    <a:pt x="5691" y="7735"/>
                    <a:pt x="5827" y="7772"/>
                  </a:cubicBezTo>
                  <a:cubicBezTo>
                    <a:pt x="5837" y="7775"/>
                    <a:pt x="5845" y="7776"/>
                    <a:pt x="5854" y="7776"/>
                  </a:cubicBezTo>
                  <a:cubicBezTo>
                    <a:pt x="5900" y="7776"/>
                    <a:pt x="5942" y="7745"/>
                    <a:pt x="5954" y="7699"/>
                  </a:cubicBezTo>
                  <a:cubicBezTo>
                    <a:pt x="5969" y="7642"/>
                    <a:pt x="5936" y="7586"/>
                    <a:pt x="5881" y="7571"/>
                  </a:cubicBezTo>
                  <a:cubicBezTo>
                    <a:pt x="5759" y="7538"/>
                    <a:pt x="5638" y="7490"/>
                    <a:pt x="5519" y="7426"/>
                  </a:cubicBezTo>
                  <a:cubicBezTo>
                    <a:pt x="5504" y="7417"/>
                    <a:pt x="5487" y="7413"/>
                    <a:pt x="5470" y="7413"/>
                  </a:cubicBezTo>
                  <a:close/>
                  <a:moveTo>
                    <a:pt x="6673" y="7560"/>
                  </a:moveTo>
                  <a:cubicBezTo>
                    <a:pt x="6664" y="7560"/>
                    <a:pt x="6654" y="7562"/>
                    <a:pt x="6645" y="7564"/>
                  </a:cubicBezTo>
                  <a:cubicBezTo>
                    <a:pt x="6520" y="7601"/>
                    <a:pt x="6391" y="7620"/>
                    <a:pt x="6264" y="7620"/>
                  </a:cubicBezTo>
                  <a:cubicBezTo>
                    <a:pt x="6206" y="7622"/>
                    <a:pt x="6160" y="7668"/>
                    <a:pt x="6161" y="7726"/>
                  </a:cubicBezTo>
                  <a:cubicBezTo>
                    <a:pt x="6161" y="7783"/>
                    <a:pt x="6208" y="7829"/>
                    <a:pt x="6265" y="7829"/>
                  </a:cubicBezTo>
                  <a:cubicBezTo>
                    <a:pt x="6412" y="7827"/>
                    <a:pt x="6559" y="7805"/>
                    <a:pt x="6703" y="7764"/>
                  </a:cubicBezTo>
                  <a:cubicBezTo>
                    <a:pt x="6759" y="7748"/>
                    <a:pt x="6790" y="7690"/>
                    <a:pt x="6774" y="7635"/>
                  </a:cubicBezTo>
                  <a:cubicBezTo>
                    <a:pt x="6760" y="7589"/>
                    <a:pt x="6718" y="7560"/>
                    <a:pt x="6673" y="756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2c8765b67e8_0_187"/>
            <p:cNvSpPr/>
            <p:nvPr/>
          </p:nvSpPr>
          <p:spPr>
            <a:xfrm>
              <a:off x="6576201" y="3004626"/>
              <a:ext cx="303209" cy="199949"/>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g2c8765b67e8_0_187"/>
          <p:cNvSpPr/>
          <p:nvPr/>
        </p:nvSpPr>
        <p:spPr>
          <a:xfrm flipH="1" rot="-6983120">
            <a:off x="6778833" y="4180191"/>
            <a:ext cx="1308634" cy="36614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g2c8765b67e8_0_187"/>
          <p:cNvGrpSpPr/>
          <p:nvPr/>
        </p:nvGrpSpPr>
        <p:grpSpPr>
          <a:xfrm flipH="1" rot="10800000">
            <a:off x="7736453" y="2890115"/>
            <a:ext cx="1261300" cy="506606"/>
            <a:chOff x="7793150" y="4168675"/>
            <a:chExt cx="1201010" cy="482390"/>
          </a:xfrm>
        </p:grpSpPr>
        <p:sp>
          <p:nvSpPr>
            <p:cNvPr id="45" name="Google Shape;45;g2c8765b67e8_0_187"/>
            <p:cNvSpPr/>
            <p:nvPr/>
          </p:nvSpPr>
          <p:spPr>
            <a:xfrm>
              <a:off x="7950916" y="4305967"/>
              <a:ext cx="1043244" cy="3450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g2c8765b67e8_0_187"/>
            <p:cNvGrpSpPr/>
            <p:nvPr/>
          </p:nvGrpSpPr>
          <p:grpSpPr>
            <a:xfrm>
              <a:off x="7793150" y="4168675"/>
              <a:ext cx="195281" cy="230222"/>
              <a:chOff x="1887875" y="651475"/>
              <a:chExt cx="195281" cy="230222"/>
            </a:xfrm>
          </p:grpSpPr>
          <p:sp>
            <p:nvSpPr>
              <p:cNvPr id="47" name="Google Shape;47;g2c8765b67e8_0_187"/>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c8765b67e8_0_187"/>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2"/>
        </a:solidFill>
      </p:bgPr>
    </p:bg>
    <p:spTree>
      <p:nvGrpSpPr>
        <p:cNvPr id="244" name="Shape 244"/>
        <p:cNvGrpSpPr/>
        <p:nvPr/>
      </p:nvGrpSpPr>
      <p:grpSpPr>
        <a:xfrm>
          <a:off x="0" y="0"/>
          <a:ext cx="0" cy="0"/>
          <a:chOff x="0" y="0"/>
          <a:chExt cx="0" cy="0"/>
        </a:xfrm>
      </p:grpSpPr>
      <p:sp>
        <p:nvSpPr>
          <p:cNvPr id="245" name="Google Shape;245;g2c8765b67e8_0_148"/>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c8765b67e8_0_148"/>
          <p:cNvSpPr txBox="1"/>
          <p:nvPr>
            <p:ph type="title"/>
          </p:nvPr>
        </p:nvSpPr>
        <p:spPr>
          <a:xfrm>
            <a:off x="3918475" y="2296925"/>
            <a:ext cx="4510500" cy="158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7" name="Google Shape;247;g2c8765b67e8_0_148"/>
          <p:cNvSpPr txBox="1"/>
          <p:nvPr>
            <p:ph idx="2" type="title"/>
          </p:nvPr>
        </p:nvSpPr>
        <p:spPr>
          <a:xfrm>
            <a:off x="5567276" y="1188720"/>
            <a:ext cx="1212900" cy="110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48" name="Google Shape;248;g2c8765b67e8_0_148"/>
          <p:cNvGrpSpPr/>
          <p:nvPr/>
        </p:nvGrpSpPr>
        <p:grpSpPr>
          <a:xfrm>
            <a:off x="4337262" y="4179149"/>
            <a:ext cx="1467072" cy="888300"/>
            <a:chOff x="3316390" y="3783954"/>
            <a:chExt cx="1467072" cy="888300"/>
          </a:xfrm>
        </p:grpSpPr>
        <p:sp>
          <p:nvSpPr>
            <p:cNvPr id="249" name="Google Shape;249;g2c8765b67e8_0_148"/>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c8765b67e8_0_148"/>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 name="Google Shape;251;g2c8765b67e8_0_148"/>
          <p:cNvGrpSpPr/>
          <p:nvPr/>
        </p:nvGrpSpPr>
        <p:grpSpPr>
          <a:xfrm>
            <a:off x="7885791" y="458802"/>
            <a:ext cx="1111960" cy="527778"/>
            <a:chOff x="7022091" y="458802"/>
            <a:chExt cx="1111960" cy="527778"/>
          </a:xfrm>
        </p:grpSpPr>
        <p:sp>
          <p:nvSpPr>
            <p:cNvPr id="252" name="Google Shape;252;g2c8765b67e8_0_148"/>
            <p:cNvSpPr/>
            <p:nvPr/>
          </p:nvSpPr>
          <p:spPr>
            <a:xfrm flipH="1">
              <a:off x="7182535" y="4588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3" name="Google Shape;253;g2c8765b67e8_0_148"/>
            <p:cNvGrpSpPr/>
            <p:nvPr/>
          </p:nvGrpSpPr>
          <p:grpSpPr>
            <a:xfrm rot="8582152">
              <a:off x="7076290" y="677271"/>
              <a:ext cx="244726" cy="262066"/>
              <a:chOff x="6250164" y="1784357"/>
              <a:chExt cx="275679" cy="295212"/>
            </a:xfrm>
          </p:grpSpPr>
          <p:sp>
            <p:nvSpPr>
              <p:cNvPr id="254" name="Google Shape;254;g2c8765b67e8_0_148"/>
              <p:cNvSpPr/>
              <p:nvPr/>
            </p:nvSpPr>
            <p:spPr>
              <a:xfrm>
                <a:off x="6250164" y="1784357"/>
                <a:ext cx="275679" cy="295212"/>
              </a:xfrm>
              <a:custGeom>
                <a:rect b="b" l="l" r="r" t="t"/>
                <a:pathLst>
                  <a:path extrusionOk="0" h="24601" w="22978">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2c8765b67e8_0_148"/>
              <p:cNvSpPr/>
              <p:nvPr/>
            </p:nvSpPr>
            <p:spPr>
              <a:xfrm>
                <a:off x="6324777" y="1951241"/>
                <a:ext cx="81175" cy="104808"/>
              </a:xfrm>
              <a:custGeom>
                <a:rect b="b" l="l" r="r" t="t"/>
                <a:pathLst>
                  <a:path extrusionOk="0" h="8734" w="6766">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6" name="Google Shape;256;g2c8765b67e8_0_148"/>
          <p:cNvSpPr/>
          <p:nvPr/>
        </p:nvSpPr>
        <p:spPr>
          <a:xfrm>
            <a:off x="3431450" y="141300"/>
            <a:ext cx="1017693" cy="284745"/>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dk2"/>
        </a:solidFill>
      </p:bgPr>
    </p:bg>
    <p:spTree>
      <p:nvGrpSpPr>
        <p:cNvPr id="257" name="Shape 257"/>
        <p:cNvGrpSpPr/>
        <p:nvPr/>
      </p:nvGrpSpPr>
      <p:grpSpPr>
        <a:xfrm>
          <a:off x="0" y="0"/>
          <a:ext cx="0" cy="0"/>
          <a:chOff x="0" y="0"/>
          <a:chExt cx="0" cy="0"/>
        </a:xfrm>
      </p:grpSpPr>
      <p:sp>
        <p:nvSpPr>
          <p:cNvPr id="258" name="Google Shape;258;g2c8765b67e8_0_252"/>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2c8765b67e8_0_252"/>
          <p:cNvSpPr txBox="1"/>
          <p:nvPr>
            <p:ph idx="1" type="subTitle"/>
          </p:nvPr>
        </p:nvSpPr>
        <p:spPr>
          <a:xfrm>
            <a:off x="969600" y="1991075"/>
            <a:ext cx="3483300" cy="52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Montserrat"/>
              <a:buNone/>
              <a:defRPr b="1" sz="22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260" name="Google Shape;260;g2c8765b67e8_0_252"/>
          <p:cNvSpPr txBox="1"/>
          <p:nvPr>
            <p:ph idx="2" type="subTitle"/>
          </p:nvPr>
        </p:nvSpPr>
        <p:spPr>
          <a:xfrm>
            <a:off x="4691150" y="1991075"/>
            <a:ext cx="3483300" cy="52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Montserrat"/>
              <a:buNone/>
              <a:defRPr b="1" sz="22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261" name="Google Shape;261;g2c8765b67e8_0_252"/>
          <p:cNvSpPr txBox="1"/>
          <p:nvPr>
            <p:ph idx="3" type="subTitle"/>
          </p:nvPr>
        </p:nvSpPr>
        <p:spPr>
          <a:xfrm>
            <a:off x="969600" y="2571747"/>
            <a:ext cx="3483300" cy="1143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2" name="Google Shape;262;g2c8765b67e8_0_252"/>
          <p:cNvSpPr txBox="1"/>
          <p:nvPr>
            <p:ph idx="4" type="subTitle"/>
          </p:nvPr>
        </p:nvSpPr>
        <p:spPr>
          <a:xfrm>
            <a:off x="4691150" y="2571747"/>
            <a:ext cx="3483300" cy="11436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3" name="Google Shape;263;g2c8765b67e8_0_252"/>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64" name="Google Shape;264;g2c8765b67e8_0_252"/>
          <p:cNvGrpSpPr/>
          <p:nvPr/>
        </p:nvGrpSpPr>
        <p:grpSpPr>
          <a:xfrm flipH="1" rot="10800000">
            <a:off x="8149149" y="1614714"/>
            <a:ext cx="559515" cy="523210"/>
            <a:chOff x="5569775" y="2016450"/>
            <a:chExt cx="296825" cy="277550"/>
          </a:xfrm>
        </p:grpSpPr>
        <p:sp>
          <p:nvSpPr>
            <p:cNvPr id="265" name="Google Shape;265;g2c8765b67e8_0_252"/>
            <p:cNvSpPr/>
            <p:nvPr/>
          </p:nvSpPr>
          <p:spPr>
            <a:xfrm>
              <a:off x="5647700" y="2027100"/>
              <a:ext cx="140000" cy="266900"/>
            </a:xfrm>
            <a:custGeom>
              <a:rect b="b" l="l" r="r" t="t"/>
              <a:pathLst>
                <a:path extrusionOk="0" h="10676" w="5600">
                  <a:moveTo>
                    <a:pt x="3084" y="254"/>
                  </a:moveTo>
                  <a:cubicBezTo>
                    <a:pt x="3109" y="254"/>
                    <a:pt x="3133" y="255"/>
                    <a:pt x="3159" y="257"/>
                  </a:cubicBezTo>
                  <a:cubicBezTo>
                    <a:pt x="4447" y="348"/>
                    <a:pt x="5334" y="2701"/>
                    <a:pt x="5135" y="5503"/>
                  </a:cubicBezTo>
                  <a:cubicBezTo>
                    <a:pt x="4944" y="8216"/>
                    <a:pt x="3770" y="10421"/>
                    <a:pt x="2515" y="10421"/>
                  </a:cubicBezTo>
                  <a:cubicBezTo>
                    <a:pt x="2490" y="10421"/>
                    <a:pt x="2465" y="10420"/>
                    <a:pt x="2440" y="10419"/>
                  </a:cubicBezTo>
                  <a:cubicBezTo>
                    <a:pt x="1153" y="10328"/>
                    <a:pt x="266" y="7974"/>
                    <a:pt x="464" y="5172"/>
                  </a:cubicBezTo>
                  <a:cubicBezTo>
                    <a:pt x="656" y="2461"/>
                    <a:pt x="1831" y="254"/>
                    <a:pt x="3084" y="254"/>
                  </a:cubicBezTo>
                  <a:close/>
                  <a:moveTo>
                    <a:pt x="3083" y="1"/>
                  </a:moveTo>
                  <a:cubicBezTo>
                    <a:pt x="1674" y="1"/>
                    <a:pt x="415" y="2265"/>
                    <a:pt x="211" y="5155"/>
                  </a:cubicBezTo>
                  <a:cubicBezTo>
                    <a:pt x="0" y="8145"/>
                    <a:pt x="972" y="10568"/>
                    <a:pt x="2423" y="10671"/>
                  </a:cubicBezTo>
                  <a:cubicBezTo>
                    <a:pt x="2454" y="10673"/>
                    <a:pt x="2485" y="10675"/>
                    <a:pt x="2515" y="10675"/>
                  </a:cubicBezTo>
                  <a:lnTo>
                    <a:pt x="2516" y="10674"/>
                  </a:lnTo>
                  <a:cubicBezTo>
                    <a:pt x="3922" y="10674"/>
                    <a:pt x="5184" y="8410"/>
                    <a:pt x="5388" y="5520"/>
                  </a:cubicBezTo>
                  <a:cubicBezTo>
                    <a:pt x="5599" y="2530"/>
                    <a:pt x="4628" y="107"/>
                    <a:pt x="3176" y="4"/>
                  </a:cubicBezTo>
                  <a:cubicBezTo>
                    <a:pt x="3145" y="2"/>
                    <a:pt x="3114" y="1"/>
                    <a:pt x="30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c8765b67e8_0_252"/>
            <p:cNvSpPr/>
            <p:nvPr/>
          </p:nvSpPr>
          <p:spPr>
            <a:xfrm>
              <a:off x="5591250" y="2074650"/>
              <a:ext cx="275350" cy="172825"/>
            </a:xfrm>
            <a:custGeom>
              <a:rect b="b" l="l" r="r" t="t"/>
              <a:pathLst>
                <a:path extrusionOk="0" h="6913" w="11014">
                  <a:moveTo>
                    <a:pt x="2397" y="254"/>
                  </a:moveTo>
                  <a:cubicBezTo>
                    <a:pt x="3551" y="254"/>
                    <a:pt x="5010" y="661"/>
                    <a:pt x="6402" y="1371"/>
                  </a:cubicBezTo>
                  <a:cubicBezTo>
                    <a:pt x="9042" y="2717"/>
                    <a:pt x="10713" y="4748"/>
                    <a:pt x="10126" y="5899"/>
                  </a:cubicBezTo>
                  <a:cubicBezTo>
                    <a:pt x="9876" y="6389"/>
                    <a:pt x="9220" y="6659"/>
                    <a:pt x="8279" y="6659"/>
                  </a:cubicBezTo>
                  <a:cubicBezTo>
                    <a:pt x="7125" y="6659"/>
                    <a:pt x="5665" y="6252"/>
                    <a:pt x="4274" y="5543"/>
                  </a:cubicBezTo>
                  <a:cubicBezTo>
                    <a:pt x="2981" y="4883"/>
                    <a:pt x="1880" y="4038"/>
                    <a:pt x="1177" y="3165"/>
                  </a:cubicBezTo>
                  <a:cubicBezTo>
                    <a:pt x="497" y="2318"/>
                    <a:pt x="273" y="1554"/>
                    <a:pt x="549" y="1015"/>
                  </a:cubicBezTo>
                  <a:cubicBezTo>
                    <a:pt x="800" y="524"/>
                    <a:pt x="1455" y="254"/>
                    <a:pt x="2397" y="254"/>
                  </a:cubicBezTo>
                  <a:close/>
                  <a:moveTo>
                    <a:pt x="2397" y="1"/>
                  </a:moveTo>
                  <a:cubicBezTo>
                    <a:pt x="1356" y="1"/>
                    <a:pt x="619" y="320"/>
                    <a:pt x="323" y="899"/>
                  </a:cubicBezTo>
                  <a:cubicBezTo>
                    <a:pt x="0" y="1534"/>
                    <a:pt x="233" y="2394"/>
                    <a:pt x="980" y="3323"/>
                  </a:cubicBezTo>
                  <a:cubicBezTo>
                    <a:pt x="1705" y="4224"/>
                    <a:pt x="2834" y="5092"/>
                    <a:pt x="4159" y="5768"/>
                  </a:cubicBezTo>
                  <a:cubicBezTo>
                    <a:pt x="5584" y="6495"/>
                    <a:pt x="7086" y="6913"/>
                    <a:pt x="8278" y="6913"/>
                  </a:cubicBezTo>
                  <a:lnTo>
                    <a:pt x="8278" y="6912"/>
                  </a:lnTo>
                  <a:cubicBezTo>
                    <a:pt x="9320" y="6912"/>
                    <a:pt x="10057" y="6592"/>
                    <a:pt x="10352" y="6014"/>
                  </a:cubicBezTo>
                  <a:cubicBezTo>
                    <a:pt x="11013" y="4717"/>
                    <a:pt x="9328" y="2579"/>
                    <a:pt x="6517" y="1145"/>
                  </a:cubicBezTo>
                  <a:cubicBezTo>
                    <a:pt x="5091" y="417"/>
                    <a:pt x="3589" y="1"/>
                    <a:pt x="23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c8765b67e8_0_252"/>
            <p:cNvSpPr/>
            <p:nvPr/>
          </p:nvSpPr>
          <p:spPr>
            <a:xfrm>
              <a:off x="5569775" y="2080650"/>
              <a:ext cx="279300" cy="164850"/>
            </a:xfrm>
            <a:custGeom>
              <a:rect b="b" l="l" r="r" t="t"/>
              <a:pathLst>
                <a:path extrusionOk="0" h="6594" w="11172">
                  <a:moveTo>
                    <a:pt x="8557" y="254"/>
                  </a:moveTo>
                  <a:cubicBezTo>
                    <a:pt x="9661" y="254"/>
                    <a:pt x="10405" y="563"/>
                    <a:pt x="10652" y="1124"/>
                  </a:cubicBezTo>
                  <a:cubicBezTo>
                    <a:pt x="10897" y="1679"/>
                    <a:pt x="10632" y="2429"/>
                    <a:pt x="9906" y="3236"/>
                  </a:cubicBezTo>
                  <a:cubicBezTo>
                    <a:pt x="9156" y="4070"/>
                    <a:pt x="8011" y="4852"/>
                    <a:pt x="6683" y="5439"/>
                  </a:cubicBezTo>
                  <a:cubicBezTo>
                    <a:pt x="5369" y="6021"/>
                    <a:pt x="4018" y="6341"/>
                    <a:pt x="2915" y="6341"/>
                  </a:cubicBezTo>
                  <a:cubicBezTo>
                    <a:pt x="1812" y="6341"/>
                    <a:pt x="1068" y="6032"/>
                    <a:pt x="820" y="5472"/>
                  </a:cubicBezTo>
                  <a:cubicBezTo>
                    <a:pt x="298" y="4291"/>
                    <a:pt x="2078" y="2355"/>
                    <a:pt x="4789" y="1156"/>
                  </a:cubicBezTo>
                  <a:cubicBezTo>
                    <a:pt x="6103" y="574"/>
                    <a:pt x="7442" y="254"/>
                    <a:pt x="8557" y="254"/>
                  </a:cubicBezTo>
                  <a:close/>
                  <a:moveTo>
                    <a:pt x="8557" y="1"/>
                  </a:moveTo>
                  <a:cubicBezTo>
                    <a:pt x="7407" y="1"/>
                    <a:pt x="6033" y="329"/>
                    <a:pt x="4686" y="924"/>
                  </a:cubicBezTo>
                  <a:cubicBezTo>
                    <a:pt x="1800" y="2201"/>
                    <a:pt x="0" y="4243"/>
                    <a:pt x="588" y="5573"/>
                  </a:cubicBezTo>
                  <a:cubicBezTo>
                    <a:pt x="879" y="6231"/>
                    <a:pt x="1705" y="6594"/>
                    <a:pt x="2915" y="6594"/>
                  </a:cubicBezTo>
                  <a:cubicBezTo>
                    <a:pt x="4064" y="6594"/>
                    <a:pt x="5439" y="6266"/>
                    <a:pt x="6786" y="5671"/>
                  </a:cubicBezTo>
                  <a:cubicBezTo>
                    <a:pt x="8146" y="5070"/>
                    <a:pt x="9321" y="4265"/>
                    <a:pt x="10094" y="3405"/>
                  </a:cubicBezTo>
                  <a:cubicBezTo>
                    <a:pt x="10891" y="2519"/>
                    <a:pt x="11171" y="1673"/>
                    <a:pt x="10884" y="1021"/>
                  </a:cubicBezTo>
                  <a:cubicBezTo>
                    <a:pt x="10592" y="363"/>
                    <a:pt x="9766" y="1"/>
                    <a:pt x="85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c8765b67e8_0_252"/>
            <p:cNvSpPr/>
            <p:nvPr/>
          </p:nvSpPr>
          <p:spPr>
            <a:xfrm>
              <a:off x="5694950" y="2128825"/>
              <a:ext cx="58175" cy="58175"/>
            </a:xfrm>
            <a:custGeom>
              <a:rect b="b" l="l" r="r" t="t"/>
              <a:pathLst>
                <a:path extrusionOk="0" h="2327" w="2327">
                  <a:moveTo>
                    <a:pt x="1163" y="0"/>
                  </a:moveTo>
                  <a:cubicBezTo>
                    <a:pt x="521" y="0"/>
                    <a:pt x="0" y="520"/>
                    <a:pt x="0" y="1164"/>
                  </a:cubicBezTo>
                  <a:cubicBezTo>
                    <a:pt x="0" y="1806"/>
                    <a:pt x="521" y="2327"/>
                    <a:pt x="1163" y="2327"/>
                  </a:cubicBezTo>
                  <a:cubicBezTo>
                    <a:pt x="1807" y="2327"/>
                    <a:pt x="2327" y="1806"/>
                    <a:pt x="2327" y="1164"/>
                  </a:cubicBezTo>
                  <a:cubicBezTo>
                    <a:pt x="2327" y="520"/>
                    <a:pt x="1807" y="0"/>
                    <a:pt x="11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c8765b67e8_0_252"/>
            <p:cNvSpPr/>
            <p:nvPr/>
          </p:nvSpPr>
          <p:spPr>
            <a:xfrm>
              <a:off x="5799200" y="2222250"/>
              <a:ext cx="39725" cy="39750"/>
            </a:xfrm>
            <a:custGeom>
              <a:rect b="b" l="l" r="r" t="t"/>
              <a:pathLst>
                <a:path extrusionOk="0" h="1590" w="1589">
                  <a:moveTo>
                    <a:pt x="794" y="1"/>
                  </a:moveTo>
                  <a:cubicBezTo>
                    <a:pt x="355" y="1"/>
                    <a:pt x="0" y="356"/>
                    <a:pt x="0" y="795"/>
                  </a:cubicBezTo>
                  <a:cubicBezTo>
                    <a:pt x="0" y="1234"/>
                    <a:pt x="355" y="1589"/>
                    <a:pt x="794" y="1589"/>
                  </a:cubicBezTo>
                  <a:cubicBezTo>
                    <a:pt x="1234" y="1589"/>
                    <a:pt x="1589" y="1234"/>
                    <a:pt x="1589" y="795"/>
                  </a:cubicBezTo>
                  <a:cubicBezTo>
                    <a:pt x="1589" y="356"/>
                    <a:pt x="1234" y="1"/>
                    <a:pt x="79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c8765b67e8_0_252"/>
            <p:cNvSpPr/>
            <p:nvPr/>
          </p:nvSpPr>
          <p:spPr>
            <a:xfrm>
              <a:off x="5730775" y="2016450"/>
              <a:ext cx="39750" cy="39725"/>
            </a:xfrm>
            <a:custGeom>
              <a:rect b="b" l="l" r="r" t="t"/>
              <a:pathLst>
                <a:path extrusionOk="0" h="1589" w="1590">
                  <a:moveTo>
                    <a:pt x="794" y="0"/>
                  </a:moveTo>
                  <a:cubicBezTo>
                    <a:pt x="356" y="0"/>
                    <a:pt x="0" y="355"/>
                    <a:pt x="0" y="794"/>
                  </a:cubicBezTo>
                  <a:cubicBezTo>
                    <a:pt x="0" y="1233"/>
                    <a:pt x="356" y="1589"/>
                    <a:pt x="794" y="1589"/>
                  </a:cubicBezTo>
                  <a:cubicBezTo>
                    <a:pt x="1234" y="1589"/>
                    <a:pt x="1590" y="1233"/>
                    <a:pt x="1590" y="794"/>
                  </a:cubicBezTo>
                  <a:cubicBezTo>
                    <a:pt x="1590" y="355"/>
                    <a:pt x="1234" y="0"/>
                    <a:pt x="79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c8765b67e8_0_252"/>
            <p:cNvSpPr/>
            <p:nvPr/>
          </p:nvSpPr>
          <p:spPr>
            <a:xfrm>
              <a:off x="5574200" y="2206350"/>
              <a:ext cx="39750" cy="39775"/>
            </a:xfrm>
            <a:custGeom>
              <a:rect b="b" l="l" r="r" t="t"/>
              <a:pathLst>
                <a:path extrusionOk="0" h="1591" w="1590">
                  <a:moveTo>
                    <a:pt x="795" y="1"/>
                  </a:moveTo>
                  <a:cubicBezTo>
                    <a:pt x="356" y="1"/>
                    <a:pt x="1" y="357"/>
                    <a:pt x="1" y="796"/>
                  </a:cubicBezTo>
                  <a:cubicBezTo>
                    <a:pt x="1" y="1234"/>
                    <a:pt x="356" y="1590"/>
                    <a:pt x="795" y="1590"/>
                  </a:cubicBezTo>
                  <a:cubicBezTo>
                    <a:pt x="1233" y="1590"/>
                    <a:pt x="1589" y="1234"/>
                    <a:pt x="1589" y="796"/>
                  </a:cubicBezTo>
                  <a:cubicBezTo>
                    <a:pt x="1589" y="357"/>
                    <a:pt x="1233" y="1"/>
                    <a:pt x="7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 name="Google Shape;272;g2c8765b67e8_0_252"/>
          <p:cNvGrpSpPr/>
          <p:nvPr/>
        </p:nvGrpSpPr>
        <p:grpSpPr>
          <a:xfrm rot="10800000">
            <a:off x="352159" y="1683377"/>
            <a:ext cx="725885" cy="523197"/>
            <a:chOff x="9144000" y="2239675"/>
            <a:chExt cx="584825" cy="421525"/>
          </a:xfrm>
        </p:grpSpPr>
        <p:sp>
          <p:nvSpPr>
            <p:cNvPr id="273" name="Google Shape;273;g2c8765b67e8_0_252"/>
            <p:cNvSpPr/>
            <p:nvPr/>
          </p:nvSpPr>
          <p:spPr>
            <a:xfrm>
              <a:off x="9315200" y="2403850"/>
              <a:ext cx="164000" cy="137150"/>
            </a:xfrm>
            <a:custGeom>
              <a:rect b="b" l="l" r="r" t="t"/>
              <a:pathLst>
                <a:path extrusionOk="0" h="5486" w="6560">
                  <a:moveTo>
                    <a:pt x="5810" y="1"/>
                  </a:moveTo>
                  <a:cubicBezTo>
                    <a:pt x="5793" y="1"/>
                    <a:pt x="5775" y="6"/>
                    <a:pt x="5758" y="18"/>
                  </a:cubicBezTo>
                  <a:cubicBezTo>
                    <a:pt x="4874" y="608"/>
                    <a:pt x="703" y="3397"/>
                    <a:pt x="352" y="3743"/>
                  </a:cubicBezTo>
                  <a:cubicBezTo>
                    <a:pt x="1" y="4088"/>
                    <a:pt x="1301" y="4864"/>
                    <a:pt x="1465" y="5426"/>
                  </a:cubicBezTo>
                  <a:cubicBezTo>
                    <a:pt x="1477" y="5467"/>
                    <a:pt x="1514" y="5485"/>
                    <a:pt x="1571" y="5485"/>
                  </a:cubicBezTo>
                  <a:cubicBezTo>
                    <a:pt x="2314" y="5485"/>
                    <a:pt x="6560" y="2361"/>
                    <a:pt x="6560" y="2361"/>
                  </a:cubicBezTo>
                  <a:cubicBezTo>
                    <a:pt x="6560" y="2361"/>
                    <a:pt x="6169" y="1"/>
                    <a:pt x="58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c8765b67e8_0_252"/>
            <p:cNvSpPr/>
            <p:nvPr/>
          </p:nvSpPr>
          <p:spPr>
            <a:xfrm>
              <a:off x="9319300" y="2400700"/>
              <a:ext cx="163250" cy="143475"/>
            </a:xfrm>
            <a:custGeom>
              <a:rect b="b" l="l" r="r" t="t"/>
              <a:pathLst>
                <a:path extrusionOk="0" h="5739" w="6530">
                  <a:moveTo>
                    <a:pt x="5647" y="261"/>
                  </a:moveTo>
                  <a:cubicBezTo>
                    <a:pt x="5817" y="397"/>
                    <a:pt x="6092" y="1459"/>
                    <a:pt x="6258" y="2430"/>
                  </a:cubicBezTo>
                  <a:cubicBezTo>
                    <a:pt x="4568" y="3671"/>
                    <a:pt x="1935" y="5472"/>
                    <a:pt x="1413" y="5485"/>
                  </a:cubicBezTo>
                  <a:cubicBezTo>
                    <a:pt x="1321" y="5221"/>
                    <a:pt x="1041" y="4941"/>
                    <a:pt x="770" y="4670"/>
                  </a:cubicBezTo>
                  <a:cubicBezTo>
                    <a:pt x="540" y="4440"/>
                    <a:pt x="254" y="4152"/>
                    <a:pt x="255" y="4008"/>
                  </a:cubicBezTo>
                  <a:cubicBezTo>
                    <a:pt x="255" y="3991"/>
                    <a:pt x="259" y="3977"/>
                    <a:pt x="277" y="3959"/>
                  </a:cubicBezTo>
                  <a:cubicBezTo>
                    <a:pt x="542" y="3699"/>
                    <a:pt x="3220" y="1880"/>
                    <a:pt x="5647" y="261"/>
                  </a:cubicBezTo>
                  <a:close/>
                  <a:moveTo>
                    <a:pt x="5646" y="0"/>
                  </a:moveTo>
                  <a:cubicBezTo>
                    <a:pt x="5603" y="0"/>
                    <a:pt x="5561" y="12"/>
                    <a:pt x="5523" y="38"/>
                  </a:cubicBezTo>
                  <a:cubicBezTo>
                    <a:pt x="4339" y="828"/>
                    <a:pt x="450" y="3434"/>
                    <a:pt x="100" y="3778"/>
                  </a:cubicBezTo>
                  <a:cubicBezTo>
                    <a:pt x="36" y="3840"/>
                    <a:pt x="2" y="3919"/>
                    <a:pt x="1" y="4006"/>
                  </a:cubicBezTo>
                  <a:cubicBezTo>
                    <a:pt x="0" y="4257"/>
                    <a:pt x="274" y="4531"/>
                    <a:pt x="591" y="4848"/>
                  </a:cubicBezTo>
                  <a:cubicBezTo>
                    <a:pt x="838" y="5097"/>
                    <a:pt x="1119" y="5377"/>
                    <a:pt x="1180" y="5587"/>
                  </a:cubicBezTo>
                  <a:cubicBezTo>
                    <a:pt x="1194" y="5632"/>
                    <a:pt x="1242" y="5738"/>
                    <a:pt x="1408" y="5738"/>
                  </a:cubicBezTo>
                  <a:lnTo>
                    <a:pt x="1408" y="5737"/>
                  </a:lnTo>
                  <a:cubicBezTo>
                    <a:pt x="2171" y="5737"/>
                    <a:pt x="6033" y="2911"/>
                    <a:pt x="6472" y="2588"/>
                  </a:cubicBezTo>
                  <a:cubicBezTo>
                    <a:pt x="6510" y="2560"/>
                    <a:pt x="6529" y="2512"/>
                    <a:pt x="6521" y="2465"/>
                  </a:cubicBezTo>
                  <a:cubicBezTo>
                    <a:pt x="6335" y="1340"/>
                    <a:pt x="6031" y="0"/>
                    <a:pt x="56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2c8765b67e8_0_252"/>
            <p:cNvSpPr/>
            <p:nvPr/>
          </p:nvSpPr>
          <p:spPr>
            <a:xfrm>
              <a:off x="9400825" y="2239675"/>
              <a:ext cx="328000" cy="254600"/>
            </a:xfrm>
            <a:custGeom>
              <a:rect b="b" l="l" r="r" t="t"/>
              <a:pathLst>
                <a:path extrusionOk="0" h="10184" w="13120">
                  <a:moveTo>
                    <a:pt x="10498" y="1"/>
                  </a:moveTo>
                  <a:cubicBezTo>
                    <a:pt x="10410" y="1"/>
                    <a:pt x="10325" y="20"/>
                    <a:pt x="10245" y="63"/>
                  </a:cubicBezTo>
                  <a:cubicBezTo>
                    <a:pt x="9169" y="630"/>
                    <a:pt x="1" y="7620"/>
                    <a:pt x="31" y="8011"/>
                  </a:cubicBezTo>
                  <a:cubicBezTo>
                    <a:pt x="61" y="8402"/>
                    <a:pt x="1189" y="9972"/>
                    <a:pt x="1629" y="10179"/>
                  </a:cubicBezTo>
                  <a:cubicBezTo>
                    <a:pt x="1636" y="10182"/>
                    <a:pt x="1645" y="10184"/>
                    <a:pt x="1656" y="10184"/>
                  </a:cubicBezTo>
                  <a:cubicBezTo>
                    <a:pt x="2364" y="10184"/>
                    <a:pt x="11825" y="3661"/>
                    <a:pt x="11825" y="3661"/>
                  </a:cubicBezTo>
                  <a:cubicBezTo>
                    <a:pt x="13119" y="3029"/>
                    <a:pt x="11587" y="1"/>
                    <a:pt x="1049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c8765b67e8_0_252"/>
            <p:cNvSpPr/>
            <p:nvPr/>
          </p:nvSpPr>
          <p:spPr>
            <a:xfrm>
              <a:off x="9162250" y="2475725"/>
              <a:ext cx="207475" cy="177925"/>
            </a:xfrm>
            <a:custGeom>
              <a:rect b="b" l="l" r="r" t="t"/>
              <a:pathLst>
                <a:path extrusionOk="0" h="7117" w="8299">
                  <a:moveTo>
                    <a:pt x="4624" y="1"/>
                  </a:moveTo>
                  <a:cubicBezTo>
                    <a:pt x="3703" y="1"/>
                    <a:pt x="2755" y="346"/>
                    <a:pt x="1991" y="1218"/>
                  </a:cubicBezTo>
                  <a:cubicBezTo>
                    <a:pt x="698" y="2692"/>
                    <a:pt x="0" y="6168"/>
                    <a:pt x="394" y="6757"/>
                  </a:cubicBezTo>
                  <a:cubicBezTo>
                    <a:pt x="571" y="7022"/>
                    <a:pt x="1145" y="7116"/>
                    <a:pt x="1945" y="7116"/>
                  </a:cubicBezTo>
                  <a:cubicBezTo>
                    <a:pt x="2922" y="7116"/>
                    <a:pt x="4237" y="6976"/>
                    <a:pt x="5574" y="6839"/>
                  </a:cubicBezTo>
                  <a:cubicBezTo>
                    <a:pt x="7469" y="6644"/>
                    <a:pt x="8034" y="3871"/>
                    <a:pt x="8150" y="2812"/>
                  </a:cubicBezTo>
                  <a:cubicBezTo>
                    <a:pt x="8298" y="1460"/>
                    <a:pt x="6517" y="1"/>
                    <a:pt x="46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c8765b67e8_0_252"/>
            <p:cNvSpPr/>
            <p:nvPr/>
          </p:nvSpPr>
          <p:spPr>
            <a:xfrm>
              <a:off x="9158275" y="2472550"/>
              <a:ext cx="212350" cy="184250"/>
            </a:xfrm>
            <a:custGeom>
              <a:rect b="b" l="l" r="r" t="t"/>
              <a:pathLst>
                <a:path extrusionOk="0" h="7370" w="8494">
                  <a:moveTo>
                    <a:pt x="4783" y="254"/>
                  </a:moveTo>
                  <a:cubicBezTo>
                    <a:pt x="5833" y="254"/>
                    <a:pt x="6948" y="741"/>
                    <a:pt x="7622" y="1493"/>
                  </a:cubicBezTo>
                  <a:cubicBezTo>
                    <a:pt x="8035" y="1954"/>
                    <a:pt x="8234" y="2462"/>
                    <a:pt x="8184" y="2925"/>
                  </a:cubicBezTo>
                  <a:cubicBezTo>
                    <a:pt x="8142" y="3304"/>
                    <a:pt x="7720" y="6635"/>
                    <a:pt x="5720" y="6840"/>
                  </a:cubicBezTo>
                  <a:lnTo>
                    <a:pt x="5532" y="6859"/>
                  </a:lnTo>
                  <a:cubicBezTo>
                    <a:pt x="4245" y="6992"/>
                    <a:pt x="3029" y="7117"/>
                    <a:pt x="2103" y="7117"/>
                  </a:cubicBezTo>
                  <a:cubicBezTo>
                    <a:pt x="1076" y="7117"/>
                    <a:pt x="750" y="6952"/>
                    <a:pt x="658" y="6814"/>
                  </a:cubicBezTo>
                  <a:cubicBezTo>
                    <a:pt x="305" y="6285"/>
                    <a:pt x="1004" y="2842"/>
                    <a:pt x="2245" y="1428"/>
                  </a:cubicBezTo>
                  <a:cubicBezTo>
                    <a:pt x="3095" y="458"/>
                    <a:pt x="4095" y="254"/>
                    <a:pt x="4783" y="254"/>
                  </a:cubicBezTo>
                  <a:close/>
                  <a:moveTo>
                    <a:pt x="4783" y="1"/>
                  </a:moveTo>
                  <a:cubicBezTo>
                    <a:pt x="4043" y="1"/>
                    <a:pt x="2968" y="219"/>
                    <a:pt x="2055" y="1261"/>
                  </a:cubicBezTo>
                  <a:cubicBezTo>
                    <a:pt x="769" y="2728"/>
                    <a:pt x="0" y="6285"/>
                    <a:pt x="448" y="6955"/>
                  </a:cubicBezTo>
                  <a:cubicBezTo>
                    <a:pt x="640" y="7242"/>
                    <a:pt x="1150" y="7369"/>
                    <a:pt x="2103" y="7369"/>
                  </a:cubicBezTo>
                  <a:cubicBezTo>
                    <a:pt x="3041" y="7369"/>
                    <a:pt x="4263" y="7244"/>
                    <a:pt x="5557" y="7112"/>
                  </a:cubicBezTo>
                  <a:lnTo>
                    <a:pt x="5745" y="7092"/>
                  </a:lnTo>
                  <a:cubicBezTo>
                    <a:pt x="7898" y="6872"/>
                    <a:pt x="8364" y="3605"/>
                    <a:pt x="8435" y="2952"/>
                  </a:cubicBezTo>
                  <a:cubicBezTo>
                    <a:pt x="8494" y="2417"/>
                    <a:pt x="8272" y="1839"/>
                    <a:pt x="7811" y="1325"/>
                  </a:cubicBezTo>
                  <a:cubicBezTo>
                    <a:pt x="7079" y="508"/>
                    <a:pt x="5919" y="1"/>
                    <a:pt x="47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c8765b67e8_0_252"/>
            <p:cNvSpPr/>
            <p:nvPr/>
          </p:nvSpPr>
          <p:spPr>
            <a:xfrm>
              <a:off x="9144000" y="2525150"/>
              <a:ext cx="150150" cy="136050"/>
            </a:xfrm>
            <a:custGeom>
              <a:rect b="b" l="l" r="r" t="t"/>
              <a:pathLst>
                <a:path extrusionOk="0" h="5442" w="6006">
                  <a:moveTo>
                    <a:pt x="3377" y="0"/>
                  </a:moveTo>
                  <a:cubicBezTo>
                    <a:pt x="2699" y="0"/>
                    <a:pt x="1946" y="208"/>
                    <a:pt x="1621" y="657"/>
                  </a:cubicBezTo>
                  <a:cubicBezTo>
                    <a:pt x="1156" y="1299"/>
                    <a:pt x="1" y="4203"/>
                    <a:pt x="571" y="4868"/>
                  </a:cubicBezTo>
                  <a:cubicBezTo>
                    <a:pt x="944" y="5303"/>
                    <a:pt x="1620" y="5442"/>
                    <a:pt x="2361" y="5442"/>
                  </a:cubicBezTo>
                  <a:cubicBezTo>
                    <a:pt x="3240" y="5442"/>
                    <a:pt x="4212" y="5246"/>
                    <a:pt x="4878" y="5117"/>
                  </a:cubicBezTo>
                  <a:cubicBezTo>
                    <a:pt x="4878" y="5117"/>
                    <a:pt x="6005" y="4129"/>
                    <a:pt x="5773" y="3482"/>
                  </a:cubicBezTo>
                  <a:cubicBezTo>
                    <a:pt x="5541" y="2834"/>
                    <a:pt x="4512" y="3020"/>
                    <a:pt x="4393" y="2076"/>
                  </a:cubicBezTo>
                  <a:cubicBezTo>
                    <a:pt x="4275" y="1132"/>
                    <a:pt x="4910" y="357"/>
                    <a:pt x="4165" y="111"/>
                  </a:cubicBezTo>
                  <a:cubicBezTo>
                    <a:pt x="3942" y="38"/>
                    <a:pt x="3666" y="0"/>
                    <a:pt x="33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2c8765b67e8_0_252"/>
            <p:cNvSpPr/>
            <p:nvPr/>
          </p:nvSpPr>
          <p:spPr>
            <a:xfrm>
              <a:off x="9180875" y="2557100"/>
              <a:ext cx="146300" cy="84475"/>
            </a:xfrm>
            <a:custGeom>
              <a:rect b="b" l="l" r="r" t="t"/>
              <a:pathLst>
                <a:path extrusionOk="0" h="3379" w="5852">
                  <a:moveTo>
                    <a:pt x="5710" y="1"/>
                  </a:moveTo>
                  <a:cubicBezTo>
                    <a:pt x="5657" y="1"/>
                    <a:pt x="5606" y="35"/>
                    <a:pt x="5589" y="90"/>
                  </a:cubicBezTo>
                  <a:cubicBezTo>
                    <a:pt x="5582" y="110"/>
                    <a:pt x="4908" y="2212"/>
                    <a:pt x="3715" y="2319"/>
                  </a:cubicBezTo>
                  <a:cubicBezTo>
                    <a:pt x="3569" y="2331"/>
                    <a:pt x="3423" y="2343"/>
                    <a:pt x="3276" y="2356"/>
                  </a:cubicBezTo>
                  <a:cubicBezTo>
                    <a:pt x="2138" y="2449"/>
                    <a:pt x="960" y="2545"/>
                    <a:pt x="73" y="3147"/>
                  </a:cubicBezTo>
                  <a:cubicBezTo>
                    <a:pt x="15" y="3187"/>
                    <a:pt x="0" y="3265"/>
                    <a:pt x="39" y="3323"/>
                  </a:cubicBezTo>
                  <a:cubicBezTo>
                    <a:pt x="64" y="3359"/>
                    <a:pt x="103" y="3379"/>
                    <a:pt x="144" y="3379"/>
                  </a:cubicBezTo>
                  <a:cubicBezTo>
                    <a:pt x="168" y="3379"/>
                    <a:pt x="193" y="3372"/>
                    <a:pt x="215" y="3357"/>
                  </a:cubicBezTo>
                  <a:cubicBezTo>
                    <a:pt x="1047" y="2793"/>
                    <a:pt x="2140" y="2702"/>
                    <a:pt x="3297" y="2608"/>
                  </a:cubicBezTo>
                  <a:cubicBezTo>
                    <a:pt x="3443" y="2596"/>
                    <a:pt x="3591" y="2583"/>
                    <a:pt x="3738" y="2570"/>
                  </a:cubicBezTo>
                  <a:cubicBezTo>
                    <a:pt x="5099" y="2449"/>
                    <a:pt x="5802" y="258"/>
                    <a:pt x="5831" y="166"/>
                  </a:cubicBezTo>
                  <a:cubicBezTo>
                    <a:pt x="5851" y="98"/>
                    <a:pt x="5814" y="27"/>
                    <a:pt x="5747" y="6"/>
                  </a:cubicBezTo>
                  <a:cubicBezTo>
                    <a:pt x="5735" y="3"/>
                    <a:pt x="5723" y="1"/>
                    <a:pt x="57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2c8765b67e8_0_252"/>
            <p:cNvSpPr/>
            <p:nvPr/>
          </p:nvSpPr>
          <p:spPr>
            <a:xfrm>
              <a:off x="9169475" y="2492275"/>
              <a:ext cx="125575" cy="139225"/>
            </a:xfrm>
            <a:custGeom>
              <a:rect b="b" l="l" r="r" t="t"/>
              <a:pathLst>
                <a:path extrusionOk="0" h="5569" w="5023">
                  <a:moveTo>
                    <a:pt x="4888" y="0"/>
                  </a:moveTo>
                  <a:cubicBezTo>
                    <a:pt x="4819" y="0"/>
                    <a:pt x="4769" y="52"/>
                    <a:pt x="4765" y="118"/>
                  </a:cubicBezTo>
                  <a:cubicBezTo>
                    <a:pt x="4760" y="176"/>
                    <a:pt x="4637" y="1563"/>
                    <a:pt x="2971" y="1905"/>
                  </a:cubicBezTo>
                  <a:cubicBezTo>
                    <a:pt x="1515" y="2202"/>
                    <a:pt x="1023" y="3280"/>
                    <a:pt x="501" y="4420"/>
                  </a:cubicBezTo>
                  <a:cubicBezTo>
                    <a:pt x="357" y="4736"/>
                    <a:pt x="208" y="5064"/>
                    <a:pt x="34" y="5381"/>
                  </a:cubicBezTo>
                  <a:cubicBezTo>
                    <a:pt x="1" y="5442"/>
                    <a:pt x="23" y="5519"/>
                    <a:pt x="84" y="5553"/>
                  </a:cubicBezTo>
                  <a:cubicBezTo>
                    <a:pt x="103" y="5563"/>
                    <a:pt x="125" y="5568"/>
                    <a:pt x="145" y="5568"/>
                  </a:cubicBezTo>
                  <a:cubicBezTo>
                    <a:pt x="189" y="5568"/>
                    <a:pt x="234" y="5545"/>
                    <a:pt x="256" y="5503"/>
                  </a:cubicBezTo>
                  <a:cubicBezTo>
                    <a:pt x="434" y="5177"/>
                    <a:pt x="586" y="4846"/>
                    <a:pt x="732" y="4526"/>
                  </a:cubicBezTo>
                  <a:cubicBezTo>
                    <a:pt x="1248" y="3398"/>
                    <a:pt x="1693" y="2425"/>
                    <a:pt x="3022" y="2153"/>
                  </a:cubicBezTo>
                  <a:cubicBezTo>
                    <a:pt x="4882" y="1772"/>
                    <a:pt x="5016" y="152"/>
                    <a:pt x="5017" y="135"/>
                  </a:cubicBezTo>
                  <a:cubicBezTo>
                    <a:pt x="5022" y="66"/>
                    <a:pt x="4970" y="6"/>
                    <a:pt x="4900" y="1"/>
                  </a:cubicBezTo>
                  <a:cubicBezTo>
                    <a:pt x="4896" y="1"/>
                    <a:pt x="4892" y="0"/>
                    <a:pt x="48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1" name="Google Shape;281;g2c8765b67e8_0_252"/>
          <p:cNvSpPr/>
          <p:nvPr/>
        </p:nvSpPr>
        <p:spPr>
          <a:xfrm flipH="1">
            <a:off x="7683700" y="4284924"/>
            <a:ext cx="1308654" cy="366146"/>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 name="Google Shape;282;g2c8765b67e8_0_252"/>
          <p:cNvGrpSpPr/>
          <p:nvPr/>
        </p:nvGrpSpPr>
        <p:grpSpPr>
          <a:xfrm>
            <a:off x="149065" y="4165879"/>
            <a:ext cx="1335252" cy="634639"/>
            <a:chOff x="836599" y="324928"/>
            <a:chExt cx="1335252" cy="634639"/>
          </a:xfrm>
        </p:grpSpPr>
        <p:sp>
          <p:nvSpPr>
            <p:cNvPr id="283" name="Google Shape;283;g2c8765b67e8_0_252"/>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c8765b67e8_0_252"/>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dk2"/>
        </a:solidFill>
      </p:bgPr>
    </p:bg>
    <p:spTree>
      <p:nvGrpSpPr>
        <p:cNvPr id="285" name="Shape 285"/>
        <p:cNvGrpSpPr/>
        <p:nvPr/>
      </p:nvGrpSpPr>
      <p:grpSpPr>
        <a:xfrm>
          <a:off x="0" y="0"/>
          <a:ext cx="0" cy="0"/>
          <a:chOff x="0" y="0"/>
          <a:chExt cx="0" cy="0"/>
        </a:xfrm>
      </p:grpSpPr>
      <p:sp>
        <p:nvSpPr>
          <p:cNvPr id="286" name="Google Shape;286;g2c8765b67e8_0_280"/>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c8765b67e8_0_280"/>
          <p:cNvSpPr txBox="1"/>
          <p:nvPr>
            <p:ph type="ctrTitle"/>
          </p:nvPr>
        </p:nvSpPr>
        <p:spPr>
          <a:xfrm>
            <a:off x="719975" y="535000"/>
            <a:ext cx="4284000" cy="9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200"/>
              <a:buNone/>
              <a:defRPr sz="7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8" name="Google Shape;288;g2c8765b67e8_0_280"/>
          <p:cNvSpPr txBox="1"/>
          <p:nvPr>
            <p:ph idx="1" type="subTitle"/>
          </p:nvPr>
        </p:nvSpPr>
        <p:spPr>
          <a:xfrm>
            <a:off x="715100" y="1619885"/>
            <a:ext cx="4731300" cy="126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89" name="Google Shape;289;g2c8765b67e8_0_280"/>
          <p:cNvSpPr txBox="1"/>
          <p:nvPr/>
        </p:nvSpPr>
        <p:spPr>
          <a:xfrm>
            <a:off x="715100" y="3500300"/>
            <a:ext cx="4500000" cy="73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1" i="0" lang="en" sz="1200" u="none" cap="none" strike="noStrike">
                <a:solidFill>
                  <a:schemeClr val="dk1"/>
                </a:solidFill>
                <a:latin typeface="Albert Sans"/>
                <a:ea typeface="Albert Sans"/>
                <a:cs typeface="Albert Sans"/>
                <a:sym typeface="Albert Sans"/>
              </a:rPr>
              <a:t>CREDITS</a:t>
            </a:r>
            <a:r>
              <a:rPr b="0" i="0" lang="en" sz="1200" u="none" cap="none" strike="noStrike">
                <a:solidFill>
                  <a:schemeClr val="dk1"/>
                </a:solidFill>
                <a:latin typeface="Albert Sans"/>
                <a:ea typeface="Albert Sans"/>
                <a:cs typeface="Albert Sans"/>
                <a:sym typeface="Albert Sans"/>
              </a:rPr>
              <a:t>: This presentation template was created by </a:t>
            </a:r>
            <a:r>
              <a:rPr b="1" i="0" lang="en" sz="1200" u="sng" cap="none" strike="noStrike">
                <a:solidFill>
                  <a:schemeClr val="hlink"/>
                </a:solidFill>
                <a:latin typeface="Albert Sans"/>
                <a:ea typeface="Albert Sans"/>
                <a:cs typeface="Albert Sans"/>
                <a:sym typeface="Albert Sans"/>
                <a:hlinkClick r:id="rId2"/>
              </a:rPr>
              <a:t>Slidesgo</a:t>
            </a:r>
            <a:r>
              <a:rPr b="0" i="0" lang="en" sz="1200" u="none" cap="none" strike="noStrike">
                <a:solidFill>
                  <a:schemeClr val="dk1"/>
                </a:solidFill>
                <a:latin typeface="Albert Sans"/>
                <a:ea typeface="Albert Sans"/>
                <a:cs typeface="Albert Sans"/>
                <a:sym typeface="Albert Sans"/>
              </a:rPr>
              <a:t>, and includes icons by </a:t>
            </a:r>
            <a:r>
              <a:rPr b="1" i="0" lang="en" sz="1200" u="sng" cap="none" strike="noStrike">
                <a:solidFill>
                  <a:schemeClr val="hlink"/>
                </a:solidFill>
                <a:latin typeface="Albert Sans"/>
                <a:ea typeface="Albert Sans"/>
                <a:cs typeface="Albert Sans"/>
                <a:sym typeface="Albert Sans"/>
                <a:hlinkClick r:id="rId3"/>
              </a:rPr>
              <a:t>Flaticon</a:t>
            </a:r>
            <a:r>
              <a:rPr b="0" i="0" lang="en" sz="1200" u="none" cap="none" strike="noStrike">
                <a:solidFill>
                  <a:schemeClr val="dk1"/>
                </a:solidFill>
                <a:latin typeface="Albert Sans"/>
                <a:ea typeface="Albert Sans"/>
                <a:cs typeface="Albert Sans"/>
                <a:sym typeface="Albert Sans"/>
              </a:rPr>
              <a:t>, infographics &amp; images by </a:t>
            </a:r>
            <a:r>
              <a:rPr b="1" i="0" lang="en" sz="1200" u="sng" cap="none" strike="noStrike">
                <a:solidFill>
                  <a:schemeClr val="hlink"/>
                </a:solidFill>
                <a:latin typeface="Albert Sans"/>
                <a:ea typeface="Albert Sans"/>
                <a:cs typeface="Albert Sans"/>
                <a:sym typeface="Albert Sans"/>
                <a:hlinkClick r:id="rId4"/>
              </a:rPr>
              <a:t>Freepik</a:t>
            </a:r>
            <a:r>
              <a:rPr b="1" i="0" lang="en" sz="1200" u="none" cap="none" strike="noStrike">
                <a:solidFill>
                  <a:schemeClr val="dk1"/>
                </a:solidFill>
                <a:latin typeface="Albert Sans"/>
                <a:ea typeface="Albert Sans"/>
                <a:cs typeface="Albert Sans"/>
                <a:sym typeface="Albert Sans"/>
              </a:rPr>
              <a:t> </a:t>
            </a:r>
            <a:r>
              <a:rPr b="0" i="0" lang="en" sz="1200" u="none" cap="none" strike="noStrike">
                <a:solidFill>
                  <a:schemeClr val="dk1"/>
                </a:solidFill>
                <a:latin typeface="Albert Sans"/>
                <a:ea typeface="Albert Sans"/>
                <a:cs typeface="Albert Sans"/>
                <a:sym typeface="Albert Sans"/>
              </a:rPr>
              <a:t>and content by</a:t>
            </a:r>
            <a:r>
              <a:rPr b="1" i="0" lang="en" sz="1200" u="none" cap="none" strike="noStrike">
                <a:solidFill>
                  <a:schemeClr val="dk1"/>
                </a:solidFill>
                <a:latin typeface="Albert Sans"/>
                <a:ea typeface="Albert Sans"/>
                <a:cs typeface="Albert Sans"/>
                <a:sym typeface="Albert Sans"/>
              </a:rPr>
              <a:t> </a:t>
            </a:r>
            <a:r>
              <a:rPr b="1" i="0" lang="en" sz="1200" u="sng" cap="none" strike="noStrike">
                <a:solidFill>
                  <a:schemeClr val="dk1"/>
                </a:solidFill>
                <a:latin typeface="Albert Sans"/>
                <a:ea typeface="Albert Sans"/>
                <a:cs typeface="Albert Sans"/>
                <a:sym typeface="Albert Sans"/>
              </a:rPr>
              <a:t>Sandra Medina</a:t>
            </a:r>
            <a:endParaRPr b="1" i="0" sz="1200" u="sng" cap="none" strike="noStrike">
              <a:solidFill>
                <a:schemeClr val="dk1"/>
              </a:solidFill>
              <a:latin typeface="Albert Sans"/>
              <a:ea typeface="Albert Sans"/>
              <a:cs typeface="Albert Sans"/>
              <a:sym typeface="Albert Sans"/>
            </a:endParaRPr>
          </a:p>
        </p:txBody>
      </p:sp>
      <p:grpSp>
        <p:nvGrpSpPr>
          <p:cNvPr id="290" name="Google Shape;290;g2c8765b67e8_0_280"/>
          <p:cNvGrpSpPr/>
          <p:nvPr/>
        </p:nvGrpSpPr>
        <p:grpSpPr>
          <a:xfrm flipH="1" rot="-1175784">
            <a:off x="7553747" y="-8305"/>
            <a:ext cx="1467106" cy="888320"/>
            <a:chOff x="3316390" y="3783954"/>
            <a:chExt cx="1467072" cy="888300"/>
          </a:xfrm>
        </p:grpSpPr>
        <p:sp>
          <p:nvSpPr>
            <p:cNvPr id="291" name="Google Shape;291;g2c8765b67e8_0_280"/>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c8765b67e8_0_280"/>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g2c8765b67e8_0_280"/>
          <p:cNvGrpSpPr/>
          <p:nvPr/>
        </p:nvGrpSpPr>
        <p:grpSpPr>
          <a:xfrm rot="10800000">
            <a:off x="7920212" y="4433878"/>
            <a:ext cx="1068527" cy="480006"/>
            <a:chOff x="146262" y="382602"/>
            <a:chExt cx="1068527" cy="480006"/>
          </a:xfrm>
        </p:grpSpPr>
        <p:sp>
          <p:nvSpPr>
            <p:cNvPr id="294" name="Google Shape;294;g2c8765b67e8_0_280"/>
            <p:cNvSpPr/>
            <p:nvPr/>
          </p:nvSpPr>
          <p:spPr>
            <a:xfrm>
              <a:off x="146262" y="3826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5" name="Google Shape;295;g2c8765b67e8_0_280"/>
            <p:cNvGrpSpPr/>
            <p:nvPr/>
          </p:nvGrpSpPr>
          <p:grpSpPr>
            <a:xfrm rot="10800000">
              <a:off x="1019527" y="632409"/>
              <a:ext cx="195262" cy="230199"/>
              <a:chOff x="1887875" y="651475"/>
              <a:chExt cx="195281" cy="230222"/>
            </a:xfrm>
          </p:grpSpPr>
          <p:sp>
            <p:nvSpPr>
              <p:cNvPr id="296" name="Google Shape;296;g2c8765b67e8_0_280"/>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c8765b67e8_0_280"/>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dk2"/>
        </a:solidFill>
      </p:bgPr>
    </p:bg>
    <p:spTree>
      <p:nvGrpSpPr>
        <p:cNvPr id="298" name="Shape 298"/>
        <p:cNvGrpSpPr/>
        <p:nvPr/>
      </p:nvGrpSpPr>
      <p:grpSpPr>
        <a:xfrm>
          <a:off x="0" y="0"/>
          <a:ext cx="0" cy="0"/>
          <a:chOff x="0" y="0"/>
          <a:chExt cx="0" cy="0"/>
        </a:xfrm>
      </p:grpSpPr>
      <p:sp>
        <p:nvSpPr>
          <p:cNvPr id="299" name="Google Shape;299;g2c8765b67e8_0_293"/>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0" name="Google Shape;300;g2c8765b67e8_0_293"/>
          <p:cNvGrpSpPr/>
          <p:nvPr/>
        </p:nvGrpSpPr>
        <p:grpSpPr>
          <a:xfrm flipH="1">
            <a:off x="7530678" y="2575999"/>
            <a:ext cx="1467072" cy="888300"/>
            <a:chOff x="3316390" y="3783954"/>
            <a:chExt cx="1467072" cy="888300"/>
          </a:xfrm>
        </p:grpSpPr>
        <p:sp>
          <p:nvSpPr>
            <p:cNvPr id="301" name="Google Shape;301;g2c8765b67e8_0_293"/>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c8765b67e8_0_293"/>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g2c8765b67e8_0_293"/>
          <p:cNvGrpSpPr/>
          <p:nvPr/>
        </p:nvGrpSpPr>
        <p:grpSpPr>
          <a:xfrm>
            <a:off x="146262" y="1561127"/>
            <a:ext cx="1068527" cy="480006"/>
            <a:chOff x="146262" y="382602"/>
            <a:chExt cx="1068527" cy="480006"/>
          </a:xfrm>
        </p:grpSpPr>
        <p:sp>
          <p:nvSpPr>
            <p:cNvPr id="304" name="Google Shape;304;g2c8765b67e8_0_293"/>
            <p:cNvSpPr/>
            <p:nvPr/>
          </p:nvSpPr>
          <p:spPr>
            <a:xfrm>
              <a:off x="146262" y="3826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g2c8765b67e8_0_293"/>
            <p:cNvGrpSpPr/>
            <p:nvPr/>
          </p:nvGrpSpPr>
          <p:grpSpPr>
            <a:xfrm rot="10800000">
              <a:off x="1019527" y="632409"/>
              <a:ext cx="195262" cy="230199"/>
              <a:chOff x="1887875" y="651475"/>
              <a:chExt cx="195281" cy="230222"/>
            </a:xfrm>
          </p:grpSpPr>
          <p:sp>
            <p:nvSpPr>
              <p:cNvPr id="306" name="Google Shape;306;g2c8765b67e8_0_293"/>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2c8765b67e8_0_293"/>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dk2"/>
        </a:solidFill>
      </p:bgPr>
    </p:bg>
    <p:spTree>
      <p:nvGrpSpPr>
        <p:cNvPr id="308" name="Shape 308"/>
        <p:cNvGrpSpPr/>
        <p:nvPr/>
      </p:nvGrpSpPr>
      <p:grpSpPr>
        <a:xfrm>
          <a:off x="0" y="0"/>
          <a:ext cx="0" cy="0"/>
          <a:chOff x="0" y="0"/>
          <a:chExt cx="0" cy="0"/>
        </a:xfrm>
      </p:grpSpPr>
      <p:sp>
        <p:nvSpPr>
          <p:cNvPr id="309" name="Google Shape;309;g2c8765b67e8_0_303"/>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0" name="Google Shape;310;g2c8765b67e8_0_303"/>
          <p:cNvGrpSpPr/>
          <p:nvPr/>
        </p:nvGrpSpPr>
        <p:grpSpPr>
          <a:xfrm rot="10800000">
            <a:off x="8167428" y="1616769"/>
            <a:ext cx="830313" cy="699576"/>
            <a:chOff x="538733" y="3980782"/>
            <a:chExt cx="953506" cy="803372"/>
          </a:xfrm>
        </p:grpSpPr>
        <p:grpSp>
          <p:nvGrpSpPr>
            <p:cNvPr id="311" name="Google Shape;311;g2c8765b67e8_0_303"/>
            <p:cNvGrpSpPr/>
            <p:nvPr/>
          </p:nvGrpSpPr>
          <p:grpSpPr>
            <a:xfrm flipH="1">
              <a:off x="1219939" y="3980782"/>
              <a:ext cx="272300" cy="321022"/>
              <a:chOff x="1887875" y="651475"/>
              <a:chExt cx="195281" cy="230222"/>
            </a:xfrm>
          </p:grpSpPr>
          <p:sp>
            <p:nvSpPr>
              <p:cNvPr id="312" name="Google Shape;312;g2c8765b67e8_0_303"/>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c8765b67e8_0_303"/>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4" name="Google Shape;314;g2c8765b67e8_0_303"/>
            <p:cNvSpPr/>
            <p:nvPr/>
          </p:nvSpPr>
          <p:spPr>
            <a:xfrm flipH="1">
              <a:off x="538733" y="4300143"/>
              <a:ext cx="791851" cy="484011"/>
            </a:xfrm>
            <a:custGeom>
              <a:rect b="b" l="l" r="r" t="t"/>
              <a:pathLst>
                <a:path extrusionOk="0" h="10341" w="16919">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5" name="Google Shape;315;g2c8765b67e8_0_303"/>
          <p:cNvGrpSpPr/>
          <p:nvPr/>
        </p:nvGrpSpPr>
        <p:grpSpPr>
          <a:xfrm>
            <a:off x="146249" y="1479579"/>
            <a:ext cx="1335252" cy="634638"/>
            <a:chOff x="836599" y="324928"/>
            <a:chExt cx="1335252" cy="634639"/>
          </a:xfrm>
        </p:grpSpPr>
        <p:sp>
          <p:nvSpPr>
            <p:cNvPr id="316" name="Google Shape;316;g2c8765b67e8_0_303"/>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c8765b67e8_0_303"/>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g2c8765b67e8_0_303"/>
          <p:cNvSpPr/>
          <p:nvPr/>
        </p:nvSpPr>
        <p:spPr>
          <a:xfrm flipH="1" rot="10800000">
            <a:off x="5996600" y="4414600"/>
            <a:ext cx="1284324" cy="587608"/>
          </a:xfrm>
          <a:custGeom>
            <a:rect b="b" l="l" r="r" t="t"/>
            <a:pathLst>
              <a:path extrusionOk="0" h="9727" w="21261">
                <a:moveTo>
                  <a:pt x="18865" y="1"/>
                </a:moveTo>
                <a:cubicBezTo>
                  <a:pt x="18830" y="1"/>
                  <a:pt x="18796" y="18"/>
                  <a:pt x="18776" y="50"/>
                </a:cubicBezTo>
                <a:cubicBezTo>
                  <a:pt x="18746" y="99"/>
                  <a:pt x="18761" y="164"/>
                  <a:pt x="18809" y="193"/>
                </a:cubicBezTo>
                <a:lnTo>
                  <a:pt x="18839" y="211"/>
                </a:lnTo>
                <a:cubicBezTo>
                  <a:pt x="18856" y="222"/>
                  <a:pt x="18875" y="227"/>
                  <a:pt x="18895" y="227"/>
                </a:cubicBezTo>
                <a:cubicBezTo>
                  <a:pt x="18929" y="227"/>
                  <a:pt x="18962" y="210"/>
                  <a:pt x="18982" y="179"/>
                </a:cubicBezTo>
                <a:cubicBezTo>
                  <a:pt x="19013" y="130"/>
                  <a:pt x="18999" y="67"/>
                  <a:pt x="18950" y="36"/>
                </a:cubicBezTo>
                <a:lnTo>
                  <a:pt x="18919" y="17"/>
                </a:lnTo>
                <a:cubicBezTo>
                  <a:pt x="18902" y="6"/>
                  <a:pt x="18884" y="1"/>
                  <a:pt x="18865" y="1"/>
                </a:cubicBezTo>
                <a:close/>
                <a:moveTo>
                  <a:pt x="19241" y="251"/>
                </a:moveTo>
                <a:cubicBezTo>
                  <a:pt x="19208" y="251"/>
                  <a:pt x="19176" y="266"/>
                  <a:pt x="19155" y="295"/>
                </a:cubicBezTo>
                <a:cubicBezTo>
                  <a:pt x="19122" y="341"/>
                  <a:pt x="19133" y="406"/>
                  <a:pt x="19179" y="439"/>
                </a:cubicBezTo>
                <a:cubicBezTo>
                  <a:pt x="19293" y="521"/>
                  <a:pt x="19401" y="603"/>
                  <a:pt x="19504" y="688"/>
                </a:cubicBezTo>
                <a:cubicBezTo>
                  <a:pt x="19523" y="704"/>
                  <a:pt x="19547" y="711"/>
                  <a:pt x="19570" y="711"/>
                </a:cubicBezTo>
                <a:cubicBezTo>
                  <a:pt x="19599" y="711"/>
                  <a:pt x="19630" y="698"/>
                  <a:pt x="19650" y="673"/>
                </a:cubicBezTo>
                <a:cubicBezTo>
                  <a:pt x="19686" y="629"/>
                  <a:pt x="19680" y="563"/>
                  <a:pt x="19635" y="527"/>
                </a:cubicBezTo>
                <a:cubicBezTo>
                  <a:pt x="19529" y="440"/>
                  <a:pt x="19417" y="355"/>
                  <a:pt x="19300" y="270"/>
                </a:cubicBezTo>
                <a:cubicBezTo>
                  <a:pt x="19282" y="257"/>
                  <a:pt x="19261" y="251"/>
                  <a:pt x="19241" y="251"/>
                </a:cubicBezTo>
                <a:close/>
                <a:moveTo>
                  <a:pt x="19881" y="778"/>
                </a:moveTo>
                <a:cubicBezTo>
                  <a:pt x="19854" y="778"/>
                  <a:pt x="19827" y="789"/>
                  <a:pt x="19806" y="810"/>
                </a:cubicBezTo>
                <a:cubicBezTo>
                  <a:pt x="19766" y="852"/>
                  <a:pt x="19768" y="918"/>
                  <a:pt x="19810" y="957"/>
                </a:cubicBezTo>
                <a:cubicBezTo>
                  <a:pt x="19909" y="1052"/>
                  <a:pt x="20005" y="1150"/>
                  <a:pt x="20093" y="1249"/>
                </a:cubicBezTo>
                <a:cubicBezTo>
                  <a:pt x="20114" y="1272"/>
                  <a:pt x="20142" y="1283"/>
                  <a:pt x="20170" y="1283"/>
                </a:cubicBezTo>
                <a:cubicBezTo>
                  <a:pt x="20195" y="1283"/>
                  <a:pt x="20219" y="1275"/>
                  <a:pt x="20240" y="1257"/>
                </a:cubicBezTo>
                <a:cubicBezTo>
                  <a:pt x="20283" y="1219"/>
                  <a:pt x="20287" y="1153"/>
                  <a:pt x="20249" y="1110"/>
                </a:cubicBezTo>
                <a:cubicBezTo>
                  <a:pt x="20157" y="1008"/>
                  <a:pt x="20056" y="905"/>
                  <a:pt x="19953" y="807"/>
                </a:cubicBezTo>
                <a:cubicBezTo>
                  <a:pt x="19933" y="788"/>
                  <a:pt x="19907" y="778"/>
                  <a:pt x="19881" y="778"/>
                </a:cubicBezTo>
                <a:close/>
                <a:moveTo>
                  <a:pt x="20432" y="1397"/>
                </a:moveTo>
                <a:cubicBezTo>
                  <a:pt x="20411" y="1397"/>
                  <a:pt x="20389" y="1404"/>
                  <a:pt x="20371" y="1418"/>
                </a:cubicBezTo>
                <a:cubicBezTo>
                  <a:pt x="20324" y="1452"/>
                  <a:pt x="20315" y="1517"/>
                  <a:pt x="20349" y="1564"/>
                </a:cubicBezTo>
                <a:cubicBezTo>
                  <a:pt x="20430" y="1674"/>
                  <a:pt x="20505" y="1787"/>
                  <a:pt x="20572" y="1900"/>
                </a:cubicBezTo>
                <a:cubicBezTo>
                  <a:pt x="20592" y="1934"/>
                  <a:pt x="20626" y="1952"/>
                  <a:pt x="20661" y="1952"/>
                </a:cubicBezTo>
                <a:cubicBezTo>
                  <a:pt x="20680" y="1952"/>
                  <a:pt x="20697" y="1947"/>
                  <a:pt x="20714" y="1937"/>
                </a:cubicBezTo>
                <a:cubicBezTo>
                  <a:pt x="20763" y="1908"/>
                  <a:pt x="20780" y="1844"/>
                  <a:pt x="20751" y="1795"/>
                </a:cubicBezTo>
                <a:cubicBezTo>
                  <a:pt x="20680" y="1675"/>
                  <a:pt x="20601" y="1555"/>
                  <a:pt x="20516" y="1440"/>
                </a:cubicBezTo>
                <a:cubicBezTo>
                  <a:pt x="20495" y="1412"/>
                  <a:pt x="20464" y="1397"/>
                  <a:pt x="20432" y="1397"/>
                </a:cubicBezTo>
                <a:close/>
                <a:moveTo>
                  <a:pt x="20853" y="2113"/>
                </a:moveTo>
                <a:cubicBezTo>
                  <a:pt x="20838" y="2113"/>
                  <a:pt x="20824" y="2116"/>
                  <a:pt x="20810" y="2122"/>
                </a:cubicBezTo>
                <a:cubicBezTo>
                  <a:pt x="20758" y="2145"/>
                  <a:pt x="20734" y="2207"/>
                  <a:pt x="20758" y="2259"/>
                </a:cubicBezTo>
                <a:cubicBezTo>
                  <a:pt x="20813" y="2382"/>
                  <a:pt x="20861" y="2509"/>
                  <a:pt x="20901" y="2635"/>
                </a:cubicBezTo>
                <a:cubicBezTo>
                  <a:pt x="20915" y="2680"/>
                  <a:pt x="20957" y="2708"/>
                  <a:pt x="21001" y="2708"/>
                </a:cubicBezTo>
                <a:cubicBezTo>
                  <a:pt x="21010" y="2708"/>
                  <a:pt x="21021" y="2707"/>
                  <a:pt x="21031" y="2703"/>
                </a:cubicBezTo>
                <a:cubicBezTo>
                  <a:pt x="21086" y="2686"/>
                  <a:pt x="21117" y="2628"/>
                  <a:pt x="21100" y="2573"/>
                </a:cubicBezTo>
                <a:cubicBezTo>
                  <a:pt x="21057" y="2438"/>
                  <a:pt x="21006" y="2305"/>
                  <a:pt x="20947" y="2174"/>
                </a:cubicBezTo>
                <a:cubicBezTo>
                  <a:pt x="20930" y="2136"/>
                  <a:pt x="20892" y="2113"/>
                  <a:pt x="20853" y="2113"/>
                </a:cubicBezTo>
                <a:close/>
                <a:moveTo>
                  <a:pt x="21102" y="2903"/>
                </a:moveTo>
                <a:cubicBezTo>
                  <a:pt x="21095" y="2903"/>
                  <a:pt x="21088" y="2904"/>
                  <a:pt x="21081" y="2905"/>
                </a:cubicBezTo>
                <a:cubicBezTo>
                  <a:pt x="21025" y="2915"/>
                  <a:pt x="20988" y="2970"/>
                  <a:pt x="20998" y="3026"/>
                </a:cubicBezTo>
                <a:cubicBezTo>
                  <a:pt x="21023" y="3157"/>
                  <a:pt x="21040" y="3291"/>
                  <a:pt x="21048" y="3426"/>
                </a:cubicBezTo>
                <a:cubicBezTo>
                  <a:pt x="21052" y="3481"/>
                  <a:pt x="21097" y="3522"/>
                  <a:pt x="21151" y="3522"/>
                </a:cubicBezTo>
                <a:lnTo>
                  <a:pt x="21159" y="3522"/>
                </a:lnTo>
                <a:cubicBezTo>
                  <a:pt x="21216" y="3519"/>
                  <a:pt x="21259" y="3470"/>
                  <a:pt x="21255" y="3412"/>
                </a:cubicBezTo>
                <a:cubicBezTo>
                  <a:pt x="21247" y="3270"/>
                  <a:pt x="21228" y="3127"/>
                  <a:pt x="21203" y="2987"/>
                </a:cubicBezTo>
                <a:cubicBezTo>
                  <a:pt x="21194" y="2937"/>
                  <a:pt x="21150" y="2903"/>
                  <a:pt x="21102" y="2903"/>
                </a:cubicBezTo>
                <a:close/>
                <a:moveTo>
                  <a:pt x="21147" y="3730"/>
                </a:moveTo>
                <a:cubicBezTo>
                  <a:pt x="21096" y="3730"/>
                  <a:pt x="21052" y="3775"/>
                  <a:pt x="21050" y="3829"/>
                </a:cubicBezTo>
                <a:cubicBezTo>
                  <a:pt x="21042" y="3961"/>
                  <a:pt x="21026" y="4096"/>
                  <a:pt x="21003" y="4229"/>
                </a:cubicBezTo>
                <a:cubicBezTo>
                  <a:pt x="20993" y="4285"/>
                  <a:pt x="21031" y="4339"/>
                  <a:pt x="21089" y="4349"/>
                </a:cubicBezTo>
                <a:cubicBezTo>
                  <a:pt x="21094" y="4349"/>
                  <a:pt x="21100" y="4350"/>
                  <a:pt x="21106" y="4350"/>
                </a:cubicBezTo>
                <a:cubicBezTo>
                  <a:pt x="21155" y="4350"/>
                  <a:pt x="21199" y="4315"/>
                  <a:pt x="21208" y="4263"/>
                </a:cubicBezTo>
                <a:cubicBezTo>
                  <a:pt x="21232" y="4123"/>
                  <a:pt x="21248" y="3980"/>
                  <a:pt x="21257" y="3840"/>
                </a:cubicBezTo>
                <a:cubicBezTo>
                  <a:pt x="21260" y="3783"/>
                  <a:pt x="21216" y="3734"/>
                  <a:pt x="21159" y="3731"/>
                </a:cubicBezTo>
                <a:cubicBezTo>
                  <a:pt x="21155" y="3730"/>
                  <a:pt x="21151" y="3730"/>
                  <a:pt x="21147" y="3730"/>
                </a:cubicBezTo>
                <a:close/>
                <a:moveTo>
                  <a:pt x="21013" y="4547"/>
                </a:moveTo>
                <a:cubicBezTo>
                  <a:pt x="20968" y="4547"/>
                  <a:pt x="20927" y="4577"/>
                  <a:pt x="20914" y="4622"/>
                </a:cubicBezTo>
                <a:cubicBezTo>
                  <a:pt x="20877" y="4750"/>
                  <a:pt x="20833" y="4878"/>
                  <a:pt x="20783" y="5006"/>
                </a:cubicBezTo>
                <a:cubicBezTo>
                  <a:pt x="20762" y="5058"/>
                  <a:pt x="20788" y="5118"/>
                  <a:pt x="20840" y="5140"/>
                </a:cubicBezTo>
                <a:cubicBezTo>
                  <a:pt x="20854" y="5145"/>
                  <a:pt x="20866" y="5148"/>
                  <a:pt x="20879" y="5148"/>
                </a:cubicBezTo>
                <a:cubicBezTo>
                  <a:pt x="20921" y="5148"/>
                  <a:pt x="20959" y="5123"/>
                  <a:pt x="20976" y="5082"/>
                </a:cubicBezTo>
                <a:cubicBezTo>
                  <a:pt x="21029" y="4949"/>
                  <a:pt x="21075" y="4813"/>
                  <a:pt x="21113" y="4679"/>
                </a:cubicBezTo>
                <a:cubicBezTo>
                  <a:pt x="21129" y="4624"/>
                  <a:pt x="21097" y="4567"/>
                  <a:pt x="21042" y="4551"/>
                </a:cubicBezTo>
                <a:cubicBezTo>
                  <a:pt x="21033" y="4548"/>
                  <a:pt x="21023" y="4547"/>
                  <a:pt x="21013" y="4547"/>
                </a:cubicBezTo>
                <a:close/>
                <a:moveTo>
                  <a:pt x="13729" y="5187"/>
                </a:moveTo>
                <a:cubicBezTo>
                  <a:pt x="13675" y="5187"/>
                  <a:pt x="13623" y="5194"/>
                  <a:pt x="13574" y="5209"/>
                </a:cubicBezTo>
                <a:cubicBezTo>
                  <a:pt x="13519" y="5225"/>
                  <a:pt x="13487" y="5283"/>
                  <a:pt x="13503" y="5338"/>
                </a:cubicBezTo>
                <a:cubicBezTo>
                  <a:pt x="13516" y="5384"/>
                  <a:pt x="13558" y="5412"/>
                  <a:pt x="13604" y="5412"/>
                </a:cubicBezTo>
                <a:cubicBezTo>
                  <a:pt x="13613" y="5412"/>
                  <a:pt x="13622" y="5411"/>
                  <a:pt x="13631" y="5409"/>
                </a:cubicBezTo>
                <a:cubicBezTo>
                  <a:pt x="13663" y="5399"/>
                  <a:pt x="13696" y="5395"/>
                  <a:pt x="13731" y="5395"/>
                </a:cubicBezTo>
                <a:cubicBezTo>
                  <a:pt x="13803" y="5395"/>
                  <a:pt x="13881" y="5415"/>
                  <a:pt x="13962" y="5453"/>
                </a:cubicBezTo>
                <a:cubicBezTo>
                  <a:pt x="13976" y="5459"/>
                  <a:pt x="13992" y="5463"/>
                  <a:pt x="14006" y="5463"/>
                </a:cubicBezTo>
                <a:cubicBezTo>
                  <a:pt x="14045" y="5463"/>
                  <a:pt x="14082" y="5441"/>
                  <a:pt x="14101" y="5403"/>
                </a:cubicBezTo>
                <a:cubicBezTo>
                  <a:pt x="14125" y="5351"/>
                  <a:pt x="14102" y="5289"/>
                  <a:pt x="14050" y="5265"/>
                </a:cubicBezTo>
                <a:cubicBezTo>
                  <a:pt x="13942" y="5214"/>
                  <a:pt x="13832" y="5187"/>
                  <a:pt x="13729" y="5187"/>
                </a:cubicBezTo>
                <a:close/>
                <a:moveTo>
                  <a:pt x="20707" y="5318"/>
                </a:moveTo>
                <a:cubicBezTo>
                  <a:pt x="20669" y="5318"/>
                  <a:pt x="20633" y="5338"/>
                  <a:pt x="20615" y="5374"/>
                </a:cubicBezTo>
                <a:cubicBezTo>
                  <a:pt x="20554" y="5493"/>
                  <a:pt x="20486" y="5611"/>
                  <a:pt x="20413" y="5726"/>
                </a:cubicBezTo>
                <a:cubicBezTo>
                  <a:pt x="20382" y="5775"/>
                  <a:pt x="20397" y="5839"/>
                  <a:pt x="20445" y="5871"/>
                </a:cubicBezTo>
                <a:cubicBezTo>
                  <a:pt x="20462" y="5880"/>
                  <a:pt x="20481" y="5886"/>
                  <a:pt x="20501" y="5886"/>
                </a:cubicBezTo>
                <a:lnTo>
                  <a:pt x="20501" y="5885"/>
                </a:lnTo>
                <a:cubicBezTo>
                  <a:pt x="20535" y="5885"/>
                  <a:pt x="20568" y="5869"/>
                  <a:pt x="20588" y="5837"/>
                </a:cubicBezTo>
                <a:cubicBezTo>
                  <a:pt x="20665" y="5717"/>
                  <a:pt x="20736" y="5594"/>
                  <a:pt x="20800" y="5469"/>
                </a:cubicBezTo>
                <a:cubicBezTo>
                  <a:pt x="20825" y="5417"/>
                  <a:pt x="20806" y="5355"/>
                  <a:pt x="20754" y="5329"/>
                </a:cubicBezTo>
                <a:cubicBezTo>
                  <a:pt x="20739" y="5321"/>
                  <a:pt x="20723" y="5318"/>
                  <a:pt x="20707" y="5318"/>
                </a:cubicBezTo>
                <a:close/>
                <a:moveTo>
                  <a:pt x="14341" y="5498"/>
                </a:moveTo>
                <a:cubicBezTo>
                  <a:pt x="14314" y="5498"/>
                  <a:pt x="14286" y="5508"/>
                  <a:pt x="14266" y="5529"/>
                </a:cubicBezTo>
                <a:cubicBezTo>
                  <a:pt x="14226" y="5569"/>
                  <a:pt x="14227" y="5635"/>
                  <a:pt x="14267" y="5676"/>
                </a:cubicBezTo>
                <a:lnTo>
                  <a:pt x="14288" y="5695"/>
                </a:lnTo>
                <a:cubicBezTo>
                  <a:pt x="14363" y="5773"/>
                  <a:pt x="14410" y="5868"/>
                  <a:pt x="14433" y="5981"/>
                </a:cubicBezTo>
                <a:cubicBezTo>
                  <a:pt x="14441" y="6030"/>
                  <a:pt x="14485" y="6065"/>
                  <a:pt x="14534" y="6065"/>
                </a:cubicBezTo>
                <a:cubicBezTo>
                  <a:pt x="14540" y="6065"/>
                  <a:pt x="14546" y="6064"/>
                  <a:pt x="14554" y="6063"/>
                </a:cubicBezTo>
                <a:cubicBezTo>
                  <a:pt x="14610" y="6052"/>
                  <a:pt x="14647" y="5998"/>
                  <a:pt x="14636" y="5942"/>
                </a:cubicBezTo>
                <a:cubicBezTo>
                  <a:pt x="14608" y="5788"/>
                  <a:pt x="14540" y="5657"/>
                  <a:pt x="14436" y="5551"/>
                </a:cubicBezTo>
                <a:lnTo>
                  <a:pt x="14413" y="5528"/>
                </a:lnTo>
                <a:cubicBezTo>
                  <a:pt x="14393" y="5508"/>
                  <a:pt x="14367" y="5498"/>
                  <a:pt x="14341" y="5498"/>
                </a:cubicBezTo>
                <a:close/>
                <a:moveTo>
                  <a:pt x="13324" y="5488"/>
                </a:moveTo>
                <a:cubicBezTo>
                  <a:pt x="13280" y="5488"/>
                  <a:pt x="13239" y="5516"/>
                  <a:pt x="13225" y="5561"/>
                </a:cubicBezTo>
                <a:cubicBezTo>
                  <a:pt x="13201" y="5630"/>
                  <a:pt x="13189" y="5708"/>
                  <a:pt x="13189" y="5790"/>
                </a:cubicBezTo>
                <a:cubicBezTo>
                  <a:pt x="13189" y="5866"/>
                  <a:pt x="13200" y="5945"/>
                  <a:pt x="13220" y="6027"/>
                </a:cubicBezTo>
                <a:cubicBezTo>
                  <a:pt x="13231" y="6074"/>
                  <a:pt x="13274" y="6106"/>
                  <a:pt x="13320" y="6106"/>
                </a:cubicBezTo>
                <a:lnTo>
                  <a:pt x="13320" y="6107"/>
                </a:lnTo>
                <a:cubicBezTo>
                  <a:pt x="13329" y="6107"/>
                  <a:pt x="13337" y="6106"/>
                  <a:pt x="13346" y="6103"/>
                </a:cubicBezTo>
                <a:cubicBezTo>
                  <a:pt x="13401" y="6090"/>
                  <a:pt x="13435" y="6033"/>
                  <a:pt x="13422" y="5978"/>
                </a:cubicBezTo>
                <a:cubicBezTo>
                  <a:pt x="13406" y="5912"/>
                  <a:pt x="13397" y="5850"/>
                  <a:pt x="13397" y="5791"/>
                </a:cubicBezTo>
                <a:cubicBezTo>
                  <a:pt x="13397" y="5731"/>
                  <a:pt x="13406" y="5675"/>
                  <a:pt x="13422" y="5624"/>
                </a:cubicBezTo>
                <a:cubicBezTo>
                  <a:pt x="13440" y="5570"/>
                  <a:pt x="13410" y="5512"/>
                  <a:pt x="13356" y="5493"/>
                </a:cubicBezTo>
                <a:cubicBezTo>
                  <a:pt x="13345" y="5490"/>
                  <a:pt x="13334" y="5488"/>
                  <a:pt x="13324" y="5488"/>
                </a:cubicBezTo>
                <a:close/>
                <a:moveTo>
                  <a:pt x="6028" y="6016"/>
                </a:moveTo>
                <a:cubicBezTo>
                  <a:pt x="5848" y="6016"/>
                  <a:pt x="5705" y="6107"/>
                  <a:pt x="5635" y="6264"/>
                </a:cubicBezTo>
                <a:cubicBezTo>
                  <a:pt x="5612" y="6316"/>
                  <a:pt x="5635" y="6378"/>
                  <a:pt x="5688" y="6401"/>
                </a:cubicBezTo>
                <a:cubicBezTo>
                  <a:pt x="5701" y="6407"/>
                  <a:pt x="5716" y="6411"/>
                  <a:pt x="5729" y="6411"/>
                </a:cubicBezTo>
                <a:cubicBezTo>
                  <a:pt x="5770" y="6411"/>
                  <a:pt x="5808" y="6387"/>
                  <a:pt x="5825" y="6348"/>
                </a:cubicBezTo>
                <a:cubicBezTo>
                  <a:pt x="5871" y="6246"/>
                  <a:pt x="5951" y="6223"/>
                  <a:pt x="6023" y="6223"/>
                </a:cubicBezTo>
                <a:cubicBezTo>
                  <a:pt x="6036" y="6223"/>
                  <a:pt x="6048" y="6223"/>
                  <a:pt x="6060" y="6225"/>
                </a:cubicBezTo>
                <a:cubicBezTo>
                  <a:pt x="6063" y="6225"/>
                  <a:pt x="6066" y="6225"/>
                  <a:pt x="6069" y="6225"/>
                </a:cubicBezTo>
                <a:cubicBezTo>
                  <a:pt x="6122" y="6225"/>
                  <a:pt x="6168" y="6185"/>
                  <a:pt x="6173" y="6130"/>
                </a:cubicBezTo>
                <a:cubicBezTo>
                  <a:pt x="6178" y="6074"/>
                  <a:pt x="6136" y="6024"/>
                  <a:pt x="6078" y="6019"/>
                </a:cubicBezTo>
                <a:cubicBezTo>
                  <a:pt x="6063" y="6016"/>
                  <a:pt x="6045" y="6016"/>
                  <a:pt x="6028" y="6016"/>
                </a:cubicBezTo>
                <a:close/>
                <a:moveTo>
                  <a:pt x="20264" y="6019"/>
                </a:moveTo>
                <a:cubicBezTo>
                  <a:pt x="20232" y="6019"/>
                  <a:pt x="20201" y="6034"/>
                  <a:pt x="20181" y="6060"/>
                </a:cubicBezTo>
                <a:cubicBezTo>
                  <a:pt x="20100" y="6167"/>
                  <a:pt x="20012" y="6272"/>
                  <a:pt x="19921" y="6374"/>
                </a:cubicBezTo>
                <a:cubicBezTo>
                  <a:pt x="19882" y="6416"/>
                  <a:pt x="19886" y="6482"/>
                  <a:pt x="19929" y="6520"/>
                </a:cubicBezTo>
                <a:cubicBezTo>
                  <a:pt x="19948" y="6538"/>
                  <a:pt x="19973" y="6547"/>
                  <a:pt x="19999" y="6547"/>
                </a:cubicBezTo>
                <a:cubicBezTo>
                  <a:pt x="20027" y="6547"/>
                  <a:pt x="20055" y="6536"/>
                  <a:pt x="20076" y="6512"/>
                </a:cubicBezTo>
                <a:cubicBezTo>
                  <a:pt x="20170" y="6407"/>
                  <a:pt x="20262" y="6297"/>
                  <a:pt x="20347" y="6185"/>
                </a:cubicBezTo>
                <a:cubicBezTo>
                  <a:pt x="20381" y="6140"/>
                  <a:pt x="20372" y="6075"/>
                  <a:pt x="20326" y="6041"/>
                </a:cubicBezTo>
                <a:cubicBezTo>
                  <a:pt x="20307" y="6026"/>
                  <a:pt x="20285" y="6019"/>
                  <a:pt x="20264" y="6019"/>
                </a:cubicBezTo>
                <a:close/>
                <a:moveTo>
                  <a:pt x="6447" y="6178"/>
                </a:moveTo>
                <a:cubicBezTo>
                  <a:pt x="6414" y="6178"/>
                  <a:pt x="6383" y="6193"/>
                  <a:pt x="6363" y="6221"/>
                </a:cubicBezTo>
                <a:cubicBezTo>
                  <a:pt x="6330" y="6267"/>
                  <a:pt x="6341" y="6332"/>
                  <a:pt x="6387" y="6365"/>
                </a:cubicBezTo>
                <a:cubicBezTo>
                  <a:pt x="6413" y="6385"/>
                  <a:pt x="6440" y="6406"/>
                  <a:pt x="6467" y="6429"/>
                </a:cubicBezTo>
                <a:cubicBezTo>
                  <a:pt x="6527" y="6481"/>
                  <a:pt x="6570" y="6549"/>
                  <a:pt x="6594" y="6634"/>
                </a:cubicBezTo>
                <a:cubicBezTo>
                  <a:pt x="6608" y="6679"/>
                  <a:pt x="6649" y="6708"/>
                  <a:pt x="6693" y="6708"/>
                </a:cubicBezTo>
                <a:lnTo>
                  <a:pt x="6695" y="6708"/>
                </a:lnTo>
                <a:cubicBezTo>
                  <a:pt x="6703" y="6708"/>
                  <a:pt x="6713" y="6707"/>
                  <a:pt x="6723" y="6705"/>
                </a:cubicBezTo>
                <a:cubicBezTo>
                  <a:pt x="6778" y="6689"/>
                  <a:pt x="6810" y="6630"/>
                  <a:pt x="6794" y="6575"/>
                </a:cubicBezTo>
                <a:cubicBezTo>
                  <a:pt x="6757" y="6452"/>
                  <a:pt x="6693" y="6349"/>
                  <a:pt x="6603" y="6272"/>
                </a:cubicBezTo>
                <a:cubicBezTo>
                  <a:pt x="6571" y="6245"/>
                  <a:pt x="6539" y="6220"/>
                  <a:pt x="6508" y="6198"/>
                </a:cubicBezTo>
                <a:cubicBezTo>
                  <a:pt x="6490" y="6184"/>
                  <a:pt x="6468" y="6178"/>
                  <a:pt x="6447" y="6178"/>
                </a:cubicBezTo>
                <a:close/>
                <a:moveTo>
                  <a:pt x="13485" y="6278"/>
                </a:moveTo>
                <a:cubicBezTo>
                  <a:pt x="13466" y="6278"/>
                  <a:pt x="13448" y="6283"/>
                  <a:pt x="13431" y="6293"/>
                </a:cubicBezTo>
                <a:cubicBezTo>
                  <a:pt x="13382" y="6324"/>
                  <a:pt x="13367" y="6387"/>
                  <a:pt x="13397" y="6436"/>
                </a:cubicBezTo>
                <a:cubicBezTo>
                  <a:pt x="13468" y="6553"/>
                  <a:pt x="13558" y="6668"/>
                  <a:pt x="13663" y="6781"/>
                </a:cubicBezTo>
                <a:cubicBezTo>
                  <a:pt x="13684" y="6801"/>
                  <a:pt x="13712" y="6813"/>
                  <a:pt x="13739" y="6813"/>
                </a:cubicBezTo>
                <a:cubicBezTo>
                  <a:pt x="13765" y="6813"/>
                  <a:pt x="13791" y="6804"/>
                  <a:pt x="13810" y="6784"/>
                </a:cubicBezTo>
                <a:cubicBezTo>
                  <a:pt x="13852" y="6745"/>
                  <a:pt x="13854" y="6680"/>
                  <a:pt x="13815" y="6637"/>
                </a:cubicBezTo>
                <a:cubicBezTo>
                  <a:pt x="13720" y="6536"/>
                  <a:pt x="13639" y="6432"/>
                  <a:pt x="13574" y="6327"/>
                </a:cubicBezTo>
                <a:cubicBezTo>
                  <a:pt x="13554" y="6295"/>
                  <a:pt x="13520" y="6278"/>
                  <a:pt x="13485" y="6278"/>
                </a:cubicBezTo>
                <a:close/>
                <a:moveTo>
                  <a:pt x="14521" y="6269"/>
                </a:moveTo>
                <a:cubicBezTo>
                  <a:pt x="14474" y="6269"/>
                  <a:pt x="14430" y="6302"/>
                  <a:pt x="14419" y="6352"/>
                </a:cubicBezTo>
                <a:cubicBezTo>
                  <a:pt x="14395" y="6468"/>
                  <a:pt x="14352" y="6593"/>
                  <a:pt x="14293" y="6723"/>
                </a:cubicBezTo>
                <a:cubicBezTo>
                  <a:pt x="14268" y="6775"/>
                  <a:pt x="14292" y="6837"/>
                  <a:pt x="14344" y="6860"/>
                </a:cubicBezTo>
                <a:cubicBezTo>
                  <a:pt x="14358" y="6866"/>
                  <a:pt x="14372" y="6870"/>
                  <a:pt x="14387" y="6870"/>
                </a:cubicBezTo>
                <a:cubicBezTo>
                  <a:pt x="14426" y="6870"/>
                  <a:pt x="14464" y="6847"/>
                  <a:pt x="14482" y="6809"/>
                </a:cubicBezTo>
                <a:cubicBezTo>
                  <a:pt x="14546" y="6666"/>
                  <a:pt x="14594" y="6526"/>
                  <a:pt x="14622" y="6395"/>
                </a:cubicBezTo>
                <a:cubicBezTo>
                  <a:pt x="14633" y="6338"/>
                  <a:pt x="14598" y="6283"/>
                  <a:pt x="14542" y="6271"/>
                </a:cubicBezTo>
                <a:cubicBezTo>
                  <a:pt x="14535" y="6270"/>
                  <a:pt x="14528" y="6269"/>
                  <a:pt x="14521" y="6269"/>
                </a:cubicBezTo>
                <a:close/>
                <a:moveTo>
                  <a:pt x="100" y="6436"/>
                </a:moveTo>
                <a:cubicBezTo>
                  <a:pt x="49" y="6436"/>
                  <a:pt x="5" y="6481"/>
                  <a:pt x="2" y="6534"/>
                </a:cubicBezTo>
                <a:cubicBezTo>
                  <a:pt x="2" y="6534"/>
                  <a:pt x="0" y="6559"/>
                  <a:pt x="0" y="6606"/>
                </a:cubicBezTo>
                <a:cubicBezTo>
                  <a:pt x="0" y="6683"/>
                  <a:pt x="5" y="6809"/>
                  <a:pt x="25" y="6969"/>
                </a:cubicBezTo>
                <a:cubicBezTo>
                  <a:pt x="32" y="7021"/>
                  <a:pt x="76" y="7060"/>
                  <a:pt x="128" y="7060"/>
                </a:cubicBezTo>
                <a:cubicBezTo>
                  <a:pt x="133" y="7060"/>
                  <a:pt x="136" y="7060"/>
                  <a:pt x="141" y="7059"/>
                </a:cubicBezTo>
                <a:cubicBezTo>
                  <a:pt x="197" y="7051"/>
                  <a:pt x="238" y="7000"/>
                  <a:pt x="231" y="6942"/>
                </a:cubicBezTo>
                <a:cubicBezTo>
                  <a:pt x="212" y="6793"/>
                  <a:pt x="209" y="6677"/>
                  <a:pt x="209" y="6606"/>
                </a:cubicBezTo>
                <a:cubicBezTo>
                  <a:pt x="209" y="6569"/>
                  <a:pt x="210" y="6548"/>
                  <a:pt x="210" y="6547"/>
                </a:cubicBezTo>
                <a:cubicBezTo>
                  <a:pt x="213" y="6489"/>
                  <a:pt x="169" y="6440"/>
                  <a:pt x="112" y="6436"/>
                </a:cubicBezTo>
                <a:cubicBezTo>
                  <a:pt x="108" y="6436"/>
                  <a:pt x="104" y="6436"/>
                  <a:pt x="100" y="6436"/>
                </a:cubicBezTo>
                <a:close/>
                <a:moveTo>
                  <a:pt x="19707" y="6636"/>
                </a:moveTo>
                <a:cubicBezTo>
                  <a:pt x="19681" y="6636"/>
                  <a:pt x="19656" y="6646"/>
                  <a:pt x="19636" y="6664"/>
                </a:cubicBezTo>
                <a:cubicBezTo>
                  <a:pt x="19538" y="6757"/>
                  <a:pt x="19435" y="6847"/>
                  <a:pt x="19329" y="6931"/>
                </a:cubicBezTo>
                <a:cubicBezTo>
                  <a:pt x="19285" y="6968"/>
                  <a:pt x="19277" y="7033"/>
                  <a:pt x="19313" y="7078"/>
                </a:cubicBezTo>
                <a:cubicBezTo>
                  <a:pt x="19334" y="7103"/>
                  <a:pt x="19364" y="7116"/>
                  <a:pt x="19395" y="7116"/>
                </a:cubicBezTo>
                <a:cubicBezTo>
                  <a:pt x="19417" y="7116"/>
                  <a:pt x="19440" y="7109"/>
                  <a:pt x="19460" y="7094"/>
                </a:cubicBezTo>
                <a:cubicBezTo>
                  <a:pt x="19569" y="7006"/>
                  <a:pt x="19676" y="6913"/>
                  <a:pt x="19779" y="6816"/>
                </a:cubicBezTo>
                <a:cubicBezTo>
                  <a:pt x="19821" y="6777"/>
                  <a:pt x="19822" y="6711"/>
                  <a:pt x="19783" y="6669"/>
                </a:cubicBezTo>
                <a:cubicBezTo>
                  <a:pt x="19763" y="6647"/>
                  <a:pt x="19735" y="6636"/>
                  <a:pt x="19707" y="6636"/>
                </a:cubicBezTo>
                <a:close/>
                <a:moveTo>
                  <a:pt x="5721" y="6611"/>
                </a:moveTo>
                <a:cubicBezTo>
                  <a:pt x="5713" y="6611"/>
                  <a:pt x="5704" y="6612"/>
                  <a:pt x="5695" y="6614"/>
                </a:cubicBezTo>
                <a:cubicBezTo>
                  <a:pt x="5640" y="6628"/>
                  <a:pt x="5606" y="6684"/>
                  <a:pt x="5619" y="6739"/>
                </a:cubicBezTo>
                <a:cubicBezTo>
                  <a:pt x="5651" y="6868"/>
                  <a:pt x="5707" y="7005"/>
                  <a:pt x="5786" y="7148"/>
                </a:cubicBezTo>
                <a:cubicBezTo>
                  <a:pt x="5805" y="7182"/>
                  <a:pt x="5841" y="7202"/>
                  <a:pt x="5878" y="7202"/>
                </a:cubicBezTo>
                <a:cubicBezTo>
                  <a:pt x="5893" y="7202"/>
                  <a:pt x="5911" y="7197"/>
                  <a:pt x="5927" y="7189"/>
                </a:cubicBezTo>
                <a:cubicBezTo>
                  <a:pt x="5977" y="7162"/>
                  <a:pt x="5995" y="7098"/>
                  <a:pt x="5968" y="7048"/>
                </a:cubicBezTo>
                <a:cubicBezTo>
                  <a:pt x="5898" y="6920"/>
                  <a:pt x="5848" y="6799"/>
                  <a:pt x="5821" y="6689"/>
                </a:cubicBezTo>
                <a:cubicBezTo>
                  <a:pt x="5810" y="6642"/>
                  <a:pt x="5768" y="6611"/>
                  <a:pt x="5721" y="6611"/>
                </a:cubicBezTo>
                <a:close/>
                <a:moveTo>
                  <a:pt x="6706" y="6911"/>
                </a:moveTo>
                <a:cubicBezTo>
                  <a:pt x="6656" y="6911"/>
                  <a:pt x="6613" y="6948"/>
                  <a:pt x="6604" y="6999"/>
                </a:cubicBezTo>
                <a:cubicBezTo>
                  <a:pt x="6584" y="7116"/>
                  <a:pt x="6548" y="7242"/>
                  <a:pt x="6494" y="7375"/>
                </a:cubicBezTo>
                <a:cubicBezTo>
                  <a:pt x="6472" y="7427"/>
                  <a:pt x="6496" y="7487"/>
                  <a:pt x="6550" y="7510"/>
                </a:cubicBezTo>
                <a:cubicBezTo>
                  <a:pt x="6562" y="7516"/>
                  <a:pt x="6576" y="7518"/>
                  <a:pt x="6589" y="7518"/>
                </a:cubicBezTo>
                <a:cubicBezTo>
                  <a:pt x="6630" y="7518"/>
                  <a:pt x="6669" y="7494"/>
                  <a:pt x="6685" y="7453"/>
                </a:cubicBezTo>
                <a:cubicBezTo>
                  <a:pt x="6746" y="7307"/>
                  <a:pt x="6788" y="7165"/>
                  <a:pt x="6808" y="7033"/>
                </a:cubicBezTo>
                <a:cubicBezTo>
                  <a:pt x="6818" y="6977"/>
                  <a:pt x="6780" y="6923"/>
                  <a:pt x="6724" y="6913"/>
                </a:cubicBezTo>
                <a:cubicBezTo>
                  <a:pt x="6718" y="6912"/>
                  <a:pt x="6712" y="6911"/>
                  <a:pt x="6706" y="6911"/>
                </a:cubicBezTo>
                <a:close/>
                <a:moveTo>
                  <a:pt x="14045" y="6886"/>
                </a:moveTo>
                <a:cubicBezTo>
                  <a:pt x="14015" y="6886"/>
                  <a:pt x="13985" y="6899"/>
                  <a:pt x="13965" y="6924"/>
                </a:cubicBezTo>
                <a:cubicBezTo>
                  <a:pt x="13929" y="6969"/>
                  <a:pt x="13936" y="7034"/>
                  <a:pt x="13981" y="7071"/>
                </a:cubicBezTo>
                <a:cubicBezTo>
                  <a:pt x="14007" y="7092"/>
                  <a:pt x="14033" y="7111"/>
                  <a:pt x="14061" y="7132"/>
                </a:cubicBezTo>
                <a:cubicBezTo>
                  <a:pt x="14001" y="7222"/>
                  <a:pt x="13935" y="7312"/>
                  <a:pt x="13864" y="7403"/>
                </a:cubicBezTo>
                <a:cubicBezTo>
                  <a:pt x="13827" y="7447"/>
                  <a:pt x="13835" y="7513"/>
                  <a:pt x="13880" y="7549"/>
                </a:cubicBezTo>
                <a:cubicBezTo>
                  <a:pt x="13900" y="7563"/>
                  <a:pt x="13922" y="7571"/>
                  <a:pt x="13945" y="7571"/>
                </a:cubicBezTo>
                <a:cubicBezTo>
                  <a:pt x="13976" y="7571"/>
                  <a:pt x="14006" y="7557"/>
                  <a:pt x="14026" y="7532"/>
                </a:cubicBezTo>
                <a:cubicBezTo>
                  <a:pt x="14101" y="7440"/>
                  <a:pt x="14169" y="7345"/>
                  <a:pt x="14230" y="7252"/>
                </a:cubicBezTo>
                <a:cubicBezTo>
                  <a:pt x="14262" y="7274"/>
                  <a:pt x="14295" y="7295"/>
                  <a:pt x="14328" y="7316"/>
                </a:cubicBezTo>
                <a:cubicBezTo>
                  <a:pt x="14346" y="7327"/>
                  <a:pt x="14365" y="7333"/>
                  <a:pt x="14385" y="7333"/>
                </a:cubicBezTo>
                <a:cubicBezTo>
                  <a:pt x="14419" y="7333"/>
                  <a:pt x="14452" y="7316"/>
                  <a:pt x="14472" y="7284"/>
                </a:cubicBezTo>
                <a:cubicBezTo>
                  <a:pt x="14502" y="7235"/>
                  <a:pt x="14488" y="7171"/>
                  <a:pt x="14440" y="7141"/>
                </a:cubicBezTo>
                <a:cubicBezTo>
                  <a:pt x="14321" y="7066"/>
                  <a:pt x="14211" y="6988"/>
                  <a:pt x="14110" y="6908"/>
                </a:cubicBezTo>
                <a:cubicBezTo>
                  <a:pt x="14091" y="6893"/>
                  <a:pt x="14068" y="6886"/>
                  <a:pt x="14045" y="6886"/>
                </a:cubicBezTo>
                <a:close/>
                <a:moveTo>
                  <a:pt x="19059" y="7154"/>
                </a:moveTo>
                <a:cubicBezTo>
                  <a:pt x="19039" y="7154"/>
                  <a:pt x="19019" y="7160"/>
                  <a:pt x="19002" y="7173"/>
                </a:cubicBezTo>
                <a:cubicBezTo>
                  <a:pt x="18889" y="7247"/>
                  <a:pt x="18772" y="7320"/>
                  <a:pt x="18655" y="7385"/>
                </a:cubicBezTo>
                <a:cubicBezTo>
                  <a:pt x="18605" y="7413"/>
                  <a:pt x="18586" y="7475"/>
                  <a:pt x="18614" y="7525"/>
                </a:cubicBezTo>
                <a:cubicBezTo>
                  <a:pt x="18633" y="7560"/>
                  <a:pt x="18668" y="7579"/>
                  <a:pt x="18705" y="7579"/>
                </a:cubicBezTo>
                <a:cubicBezTo>
                  <a:pt x="18722" y="7579"/>
                  <a:pt x="18739" y="7574"/>
                  <a:pt x="18755" y="7566"/>
                </a:cubicBezTo>
                <a:cubicBezTo>
                  <a:pt x="18878" y="7498"/>
                  <a:pt x="18999" y="7424"/>
                  <a:pt x="19117" y="7344"/>
                </a:cubicBezTo>
                <a:cubicBezTo>
                  <a:pt x="19164" y="7312"/>
                  <a:pt x="19178" y="7247"/>
                  <a:pt x="19146" y="7201"/>
                </a:cubicBezTo>
                <a:cubicBezTo>
                  <a:pt x="19125" y="7171"/>
                  <a:pt x="19093" y="7154"/>
                  <a:pt x="19059" y="7154"/>
                </a:cubicBezTo>
                <a:close/>
                <a:moveTo>
                  <a:pt x="14745" y="7330"/>
                </a:moveTo>
                <a:cubicBezTo>
                  <a:pt x="14707" y="7330"/>
                  <a:pt x="14671" y="7351"/>
                  <a:pt x="14653" y="7387"/>
                </a:cubicBezTo>
                <a:cubicBezTo>
                  <a:pt x="14626" y="7437"/>
                  <a:pt x="14646" y="7501"/>
                  <a:pt x="14697" y="7527"/>
                </a:cubicBezTo>
                <a:cubicBezTo>
                  <a:pt x="14818" y="7589"/>
                  <a:pt x="14947" y="7650"/>
                  <a:pt x="15079" y="7707"/>
                </a:cubicBezTo>
                <a:cubicBezTo>
                  <a:pt x="15093" y="7713"/>
                  <a:pt x="15107" y="7715"/>
                  <a:pt x="15121" y="7715"/>
                </a:cubicBezTo>
                <a:cubicBezTo>
                  <a:pt x="15161" y="7715"/>
                  <a:pt x="15199" y="7692"/>
                  <a:pt x="15216" y="7653"/>
                </a:cubicBezTo>
                <a:cubicBezTo>
                  <a:pt x="15239" y="7600"/>
                  <a:pt x="15214" y="7539"/>
                  <a:pt x="15161" y="7517"/>
                </a:cubicBezTo>
                <a:cubicBezTo>
                  <a:pt x="15034" y="7462"/>
                  <a:pt x="14910" y="7403"/>
                  <a:pt x="14793" y="7342"/>
                </a:cubicBezTo>
                <a:cubicBezTo>
                  <a:pt x="14777" y="7334"/>
                  <a:pt x="14761" y="7330"/>
                  <a:pt x="14745" y="7330"/>
                </a:cubicBezTo>
                <a:close/>
                <a:moveTo>
                  <a:pt x="207" y="7260"/>
                </a:moveTo>
                <a:cubicBezTo>
                  <a:pt x="198" y="7260"/>
                  <a:pt x="189" y="7261"/>
                  <a:pt x="180" y="7263"/>
                </a:cubicBezTo>
                <a:cubicBezTo>
                  <a:pt x="125" y="7277"/>
                  <a:pt x="91" y="7334"/>
                  <a:pt x="106" y="7389"/>
                </a:cubicBezTo>
                <a:cubicBezTo>
                  <a:pt x="142" y="7529"/>
                  <a:pt x="188" y="7666"/>
                  <a:pt x="240" y="7797"/>
                </a:cubicBezTo>
                <a:cubicBezTo>
                  <a:pt x="256" y="7838"/>
                  <a:pt x="295" y="7862"/>
                  <a:pt x="336" y="7862"/>
                </a:cubicBezTo>
                <a:cubicBezTo>
                  <a:pt x="349" y="7862"/>
                  <a:pt x="363" y="7860"/>
                  <a:pt x="375" y="7854"/>
                </a:cubicBezTo>
                <a:cubicBezTo>
                  <a:pt x="429" y="7833"/>
                  <a:pt x="455" y="7772"/>
                  <a:pt x="433" y="7719"/>
                </a:cubicBezTo>
                <a:cubicBezTo>
                  <a:pt x="384" y="7596"/>
                  <a:pt x="341" y="7469"/>
                  <a:pt x="307" y="7338"/>
                </a:cubicBezTo>
                <a:cubicBezTo>
                  <a:pt x="295" y="7291"/>
                  <a:pt x="253" y="7260"/>
                  <a:pt x="207" y="7260"/>
                </a:cubicBezTo>
                <a:close/>
                <a:moveTo>
                  <a:pt x="18333" y="7556"/>
                </a:moveTo>
                <a:cubicBezTo>
                  <a:pt x="18319" y="7556"/>
                  <a:pt x="18305" y="7559"/>
                  <a:pt x="18291" y="7565"/>
                </a:cubicBezTo>
                <a:cubicBezTo>
                  <a:pt x="18167" y="7620"/>
                  <a:pt x="18040" y="7669"/>
                  <a:pt x="17914" y="7712"/>
                </a:cubicBezTo>
                <a:cubicBezTo>
                  <a:pt x="17859" y="7729"/>
                  <a:pt x="17829" y="7788"/>
                  <a:pt x="17848" y="7843"/>
                </a:cubicBezTo>
                <a:cubicBezTo>
                  <a:pt x="17862" y="7886"/>
                  <a:pt x="17903" y="7914"/>
                  <a:pt x="17946" y="7914"/>
                </a:cubicBezTo>
                <a:cubicBezTo>
                  <a:pt x="17957" y="7914"/>
                  <a:pt x="17968" y="7913"/>
                  <a:pt x="17979" y="7909"/>
                </a:cubicBezTo>
                <a:cubicBezTo>
                  <a:pt x="18112" y="7865"/>
                  <a:pt x="18246" y="7813"/>
                  <a:pt x="18376" y="7754"/>
                </a:cubicBezTo>
                <a:cubicBezTo>
                  <a:pt x="18428" y="7731"/>
                  <a:pt x="18452" y="7670"/>
                  <a:pt x="18428" y="7619"/>
                </a:cubicBezTo>
                <a:cubicBezTo>
                  <a:pt x="18411" y="7579"/>
                  <a:pt x="18373" y="7556"/>
                  <a:pt x="18333" y="7556"/>
                </a:cubicBezTo>
                <a:close/>
                <a:moveTo>
                  <a:pt x="15507" y="7660"/>
                </a:moveTo>
                <a:cubicBezTo>
                  <a:pt x="15464" y="7660"/>
                  <a:pt x="15424" y="7687"/>
                  <a:pt x="15409" y="7729"/>
                </a:cubicBezTo>
                <a:cubicBezTo>
                  <a:pt x="15389" y="7783"/>
                  <a:pt x="15417" y="7843"/>
                  <a:pt x="15471" y="7862"/>
                </a:cubicBezTo>
                <a:cubicBezTo>
                  <a:pt x="15559" y="7894"/>
                  <a:pt x="15650" y="7925"/>
                  <a:pt x="15744" y="7955"/>
                </a:cubicBezTo>
                <a:cubicBezTo>
                  <a:pt x="15787" y="7969"/>
                  <a:pt x="15830" y="7982"/>
                  <a:pt x="15874" y="7995"/>
                </a:cubicBezTo>
                <a:cubicBezTo>
                  <a:pt x="15883" y="7997"/>
                  <a:pt x="15893" y="7998"/>
                  <a:pt x="15901" y="7998"/>
                </a:cubicBezTo>
                <a:lnTo>
                  <a:pt x="15901" y="7997"/>
                </a:lnTo>
                <a:cubicBezTo>
                  <a:pt x="15947" y="7997"/>
                  <a:pt x="15988" y="7968"/>
                  <a:pt x="16002" y="7921"/>
                </a:cubicBezTo>
                <a:cubicBezTo>
                  <a:pt x="16016" y="7866"/>
                  <a:pt x="15983" y="7808"/>
                  <a:pt x="15928" y="7794"/>
                </a:cubicBezTo>
                <a:cubicBezTo>
                  <a:pt x="15889" y="7783"/>
                  <a:pt x="15849" y="7770"/>
                  <a:pt x="15808" y="7758"/>
                </a:cubicBezTo>
                <a:cubicBezTo>
                  <a:pt x="15716" y="7728"/>
                  <a:pt x="15628" y="7698"/>
                  <a:pt x="15542" y="7666"/>
                </a:cubicBezTo>
                <a:cubicBezTo>
                  <a:pt x="15531" y="7662"/>
                  <a:pt x="15519" y="7660"/>
                  <a:pt x="15507" y="7660"/>
                </a:cubicBezTo>
                <a:close/>
                <a:moveTo>
                  <a:pt x="17544" y="7817"/>
                </a:moveTo>
                <a:cubicBezTo>
                  <a:pt x="17537" y="7817"/>
                  <a:pt x="17530" y="7818"/>
                  <a:pt x="17523" y="7819"/>
                </a:cubicBezTo>
                <a:cubicBezTo>
                  <a:pt x="17391" y="7849"/>
                  <a:pt x="17257" y="7871"/>
                  <a:pt x="17125" y="7886"/>
                </a:cubicBezTo>
                <a:cubicBezTo>
                  <a:pt x="17069" y="7892"/>
                  <a:pt x="17027" y="7943"/>
                  <a:pt x="17033" y="8001"/>
                </a:cubicBezTo>
                <a:cubicBezTo>
                  <a:pt x="17039" y="8053"/>
                  <a:pt x="17083" y="8093"/>
                  <a:pt x="17136" y="8093"/>
                </a:cubicBezTo>
                <a:lnTo>
                  <a:pt x="17147" y="8093"/>
                </a:lnTo>
                <a:cubicBezTo>
                  <a:pt x="17288" y="8077"/>
                  <a:pt x="17429" y="8053"/>
                  <a:pt x="17568" y="8023"/>
                </a:cubicBezTo>
                <a:cubicBezTo>
                  <a:pt x="17625" y="8011"/>
                  <a:pt x="17659" y="7954"/>
                  <a:pt x="17647" y="7898"/>
                </a:cubicBezTo>
                <a:cubicBezTo>
                  <a:pt x="17636" y="7850"/>
                  <a:pt x="17593" y="7817"/>
                  <a:pt x="17544" y="7817"/>
                </a:cubicBezTo>
                <a:close/>
                <a:moveTo>
                  <a:pt x="16309" y="7875"/>
                </a:moveTo>
                <a:cubicBezTo>
                  <a:pt x="16257" y="7875"/>
                  <a:pt x="16212" y="7912"/>
                  <a:pt x="16205" y="7964"/>
                </a:cubicBezTo>
                <a:cubicBezTo>
                  <a:pt x="16198" y="8022"/>
                  <a:pt x="16237" y="8073"/>
                  <a:pt x="16293" y="8082"/>
                </a:cubicBezTo>
                <a:cubicBezTo>
                  <a:pt x="16434" y="8101"/>
                  <a:pt x="16577" y="8111"/>
                  <a:pt x="16721" y="8113"/>
                </a:cubicBezTo>
                <a:lnTo>
                  <a:pt x="16722" y="8113"/>
                </a:lnTo>
                <a:cubicBezTo>
                  <a:pt x="16778" y="8113"/>
                  <a:pt x="16825" y="8067"/>
                  <a:pt x="16826" y="8011"/>
                </a:cubicBezTo>
                <a:cubicBezTo>
                  <a:pt x="16826" y="7953"/>
                  <a:pt x="16781" y="7906"/>
                  <a:pt x="16723" y="7905"/>
                </a:cubicBezTo>
                <a:cubicBezTo>
                  <a:pt x="16588" y="7904"/>
                  <a:pt x="16454" y="7894"/>
                  <a:pt x="16323" y="7876"/>
                </a:cubicBezTo>
                <a:cubicBezTo>
                  <a:pt x="16318" y="7875"/>
                  <a:pt x="16313" y="7875"/>
                  <a:pt x="16309" y="7875"/>
                </a:cubicBezTo>
                <a:close/>
                <a:moveTo>
                  <a:pt x="13672" y="7677"/>
                </a:moveTo>
                <a:cubicBezTo>
                  <a:pt x="13645" y="7677"/>
                  <a:pt x="13617" y="7688"/>
                  <a:pt x="13597" y="7709"/>
                </a:cubicBezTo>
                <a:cubicBezTo>
                  <a:pt x="13505" y="7805"/>
                  <a:pt x="13407" y="7900"/>
                  <a:pt x="13304" y="7993"/>
                </a:cubicBezTo>
                <a:cubicBezTo>
                  <a:pt x="13261" y="8033"/>
                  <a:pt x="13259" y="8097"/>
                  <a:pt x="13297" y="8140"/>
                </a:cubicBezTo>
                <a:cubicBezTo>
                  <a:pt x="13318" y="8162"/>
                  <a:pt x="13346" y="8175"/>
                  <a:pt x="13374" y="8175"/>
                </a:cubicBezTo>
                <a:cubicBezTo>
                  <a:pt x="13399" y="8175"/>
                  <a:pt x="13424" y="8166"/>
                  <a:pt x="13444" y="8148"/>
                </a:cubicBezTo>
                <a:cubicBezTo>
                  <a:pt x="13551" y="8051"/>
                  <a:pt x="13652" y="7952"/>
                  <a:pt x="13748" y="7851"/>
                </a:cubicBezTo>
                <a:cubicBezTo>
                  <a:pt x="13787" y="7811"/>
                  <a:pt x="13785" y="7745"/>
                  <a:pt x="13743" y="7706"/>
                </a:cubicBezTo>
                <a:cubicBezTo>
                  <a:pt x="13723" y="7686"/>
                  <a:pt x="13698" y="7677"/>
                  <a:pt x="13672" y="7677"/>
                </a:cubicBezTo>
                <a:close/>
                <a:moveTo>
                  <a:pt x="6105" y="7340"/>
                </a:moveTo>
                <a:cubicBezTo>
                  <a:pt x="6083" y="7340"/>
                  <a:pt x="6061" y="7347"/>
                  <a:pt x="6042" y="7361"/>
                </a:cubicBezTo>
                <a:cubicBezTo>
                  <a:pt x="5996" y="7396"/>
                  <a:pt x="5988" y="7462"/>
                  <a:pt x="6022" y="7507"/>
                </a:cubicBezTo>
                <a:cubicBezTo>
                  <a:pt x="6096" y="7604"/>
                  <a:pt x="6178" y="7703"/>
                  <a:pt x="6268" y="7801"/>
                </a:cubicBezTo>
                <a:cubicBezTo>
                  <a:pt x="6212" y="7889"/>
                  <a:pt x="6151" y="7977"/>
                  <a:pt x="6083" y="8063"/>
                </a:cubicBezTo>
                <a:cubicBezTo>
                  <a:pt x="6049" y="8109"/>
                  <a:pt x="6056" y="8173"/>
                  <a:pt x="6102" y="8209"/>
                </a:cubicBezTo>
                <a:cubicBezTo>
                  <a:pt x="6121" y="8224"/>
                  <a:pt x="6143" y="8230"/>
                  <a:pt x="6165" y="8230"/>
                </a:cubicBezTo>
                <a:cubicBezTo>
                  <a:pt x="6197" y="8230"/>
                  <a:pt x="6228" y="8216"/>
                  <a:pt x="6247" y="8191"/>
                </a:cubicBezTo>
                <a:cubicBezTo>
                  <a:pt x="6337" y="8074"/>
                  <a:pt x="6419" y="7957"/>
                  <a:pt x="6490" y="7838"/>
                </a:cubicBezTo>
                <a:cubicBezTo>
                  <a:pt x="6519" y="7789"/>
                  <a:pt x="6503" y="7725"/>
                  <a:pt x="6454" y="7694"/>
                </a:cubicBezTo>
                <a:cubicBezTo>
                  <a:pt x="6453" y="7694"/>
                  <a:pt x="6451" y="7693"/>
                  <a:pt x="6450" y="7692"/>
                </a:cubicBezTo>
                <a:cubicBezTo>
                  <a:pt x="6450" y="7692"/>
                  <a:pt x="6450" y="7691"/>
                  <a:pt x="6448" y="7691"/>
                </a:cubicBezTo>
                <a:cubicBezTo>
                  <a:pt x="6352" y="7587"/>
                  <a:pt x="6265" y="7483"/>
                  <a:pt x="6187" y="7381"/>
                </a:cubicBezTo>
                <a:cubicBezTo>
                  <a:pt x="6167" y="7354"/>
                  <a:pt x="6137" y="7340"/>
                  <a:pt x="6105" y="7340"/>
                </a:cubicBezTo>
                <a:close/>
                <a:moveTo>
                  <a:pt x="6667" y="7952"/>
                </a:moveTo>
                <a:cubicBezTo>
                  <a:pt x="6639" y="7952"/>
                  <a:pt x="6611" y="7963"/>
                  <a:pt x="6590" y="7985"/>
                </a:cubicBezTo>
                <a:cubicBezTo>
                  <a:pt x="6551" y="8026"/>
                  <a:pt x="6554" y="8093"/>
                  <a:pt x="6595" y="8132"/>
                </a:cubicBezTo>
                <a:cubicBezTo>
                  <a:pt x="6692" y="8222"/>
                  <a:pt x="6797" y="8314"/>
                  <a:pt x="6911" y="8410"/>
                </a:cubicBezTo>
                <a:cubicBezTo>
                  <a:pt x="6931" y="8426"/>
                  <a:pt x="6955" y="8433"/>
                  <a:pt x="6979" y="8433"/>
                </a:cubicBezTo>
                <a:cubicBezTo>
                  <a:pt x="7008" y="8433"/>
                  <a:pt x="7038" y="8421"/>
                  <a:pt x="7058" y="8396"/>
                </a:cubicBezTo>
                <a:cubicBezTo>
                  <a:pt x="7095" y="8351"/>
                  <a:pt x="7089" y="8286"/>
                  <a:pt x="7045" y="8249"/>
                </a:cubicBezTo>
                <a:cubicBezTo>
                  <a:pt x="6933" y="8158"/>
                  <a:pt x="6832" y="8067"/>
                  <a:pt x="6737" y="7980"/>
                </a:cubicBezTo>
                <a:cubicBezTo>
                  <a:pt x="6718" y="7961"/>
                  <a:pt x="6692" y="7952"/>
                  <a:pt x="6667" y="7952"/>
                </a:cubicBezTo>
                <a:close/>
                <a:moveTo>
                  <a:pt x="518" y="8028"/>
                </a:moveTo>
                <a:cubicBezTo>
                  <a:pt x="501" y="8028"/>
                  <a:pt x="483" y="8032"/>
                  <a:pt x="467" y="8041"/>
                </a:cubicBezTo>
                <a:cubicBezTo>
                  <a:pt x="417" y="8071"/>
                  <a:pt x="400" y="8133"/>
                  <a:pt x="429" y="8183"/>
                </a:cubicBezTo>
                <a:cubicBezTo>
                  <a:pt x="501" y="8308"/>
                  <a:pt x="582" y="8427"/>
                  <a:pt x="672" y="8538"/>
                </a:cubicBezTo>
                <a:cubicBezTo>
                  <a:pt x="692" y="8564"/>
                  <a:pt x="723" y="8578"/>
                  <a:pt x="754" y="8578"/>
                </a:cubicBezTo>
                <a:cubicBezTo>
                  <a:pt x="776" y="8578"/>
                  <a:pt x="799" y="8570"/>
                  <a:pt x="817" y="8554"/>
                </a:cubicBezTo>
                <a:cubicBezTo>
                  <a:pt x="863" y="8519"/>
                  <a:pt x="870" y="8454"/>
                  <a:pt x="834" y="8409"/>
                </a:cubicBezTo>
                <a:cubicBezTo>
                  <a:pt x="751" y="8306"/>
                  <a:pt x="675" y="8194"/>
                  <a:pt x="609" y="8079"/>
                </a:cubicBezTo>
                <a:cubicBezTo>
                  <a:pt x="589" y="8046"/>
                  <a:pt x="554" y="8028"/>
                  <a:pt x="518" y="8028"/>
                </a:cubicBezTo>
                <a:close/>
                <a:moveTo>
                  <a:pt x="13057" y="8234"/>
                </a:moveTo>
                <a:cubicBezTo>
                  <a:pt x="13034" y="8234"/>
                  <a:pt x="13011" y="8242"/>
                  <a:pt x="12992" y="8257"/>
                </a:cubicBezTo>
                <a:cubicBezTo>
                  <a:pt x="12884" y="8340"/>
                  <a:pt x="12773" y="8421"/>
                  <a:pt x="12661" y="8497"/>
                </a:cubicBezTo>
                <a:cubicBezTo>
                  <a:pt x="12615" y="8529"/>
                  <a:pt x="12601" y="8594"/>
                  <a:pt x="12634" y="8640"/>
                </a:cubicBezTo>
                <a:cubicBezTo>
                  <a:pt x="12654" y="8671"/>
                  <a:pt x="12687" y="8687"/>
                  <a:pt x="12720" y="8687"/>
                </a:cubicBezTo>
                <a:cubicBezTo>
                  <a:pt x="12740" y="8687"/>
                  <a:pt x="12760" y="8681"/>
                  <a:pt x="12778" y="8668"/>
                </a:cubicBezTo>
                <a:cubicBezTo>
                  <a:pt x="12894" y="8591"/>
                  <a:pt x="13008" y="8508"/>
                  <a:pt x="13121" y="8421"/>
                </a:cubicBezTo>
                <a:cubicBezTo>
                  <a:pt x="13166" y="8385"/>
                  <a:pt x="13173" y="8319"/>
                  <a:pt x="13138" y="8274"/>
                </a:cubicBezTo>
                <a:cubicBezTo>
                  <a:pt x="13117" y="8248"/>
                  <a:pt x="13087" y="8234"/>
                  <a:pt x="13057" y="8234"/>
                </a:cubicBezTo>
                <a:close/>
                <a:moveTo>
                  <a:pt x="5894" y="8337"/>
                </a:moveTo>
                <a:cubicBezTo>
                  <a:pt x="5867" y="8337"/>
                  <a:pt x="5839" y="8348"/>
                  <a:pt x="5819" y="8368"/>
                </a:cubicBezTo>
                <a:cubicBezTo>
                  <a:pt x="5726" y="8465"/>
                  <a:pt x="5626" y="8558"/>
                  <a:pt x="5524" y="8646"/>
                </a:cubicBezTo>
                <a:cubicBezTo>
                  <a:pt x="5481" y="8683"/>
                  <a:pt x="5475" y="8748"/>
                  <a:pt x="5511" y="8792"/>
                </a:cubicBezTo>
                <a:cubicBezTo>
                  <a:pt x="5532" y="8817"/>
                  <a:pt x="5562" y="8829"/>
                  <a:pt x="5591" y="8829"/>
                </a:cubicBezTo>
                <a:cubicBezTo>
                  <a:pt x="5615" y="8829"/>
                  <a:pt x="5639" y="8821"/>
                  <a:pt x="5658" y="8804"/>
                </a:cubicBezTo>
                <a:cubicBezTo>
                  <a:pt x="5766" y="8712"/>
                  <a:pt x="5870" y="8614"/>
                  <a:pt x="5968" y="8513"/>
                </a:cubicBezTo>
                <a:cubicBezTo>
                  <a:pt x="6009" y="8471"/>
                  <a:pt x="6007" y="8405"/>
                  <a:pt x="5966" y="8366"/>
                </a:cubicBezTo>
                <a:cubicBezTo>
                  <a:pt x="5946" y="8347"/>
                  <a:pt x="5920" y="8337"/>
                  <a:pt x="5894" y="8337"/>
                </a:cubicBezTo>
                <a:close/>
                <a:moveTo>
                  <a:pt x="7305" y="8482"/>
                </a:moveTo>
                <a:cubicBezTo>
                  <a:pt x="7273" y="8482"/>
                  <a:pt x="7242" y="8497"/>
                  <a:pt x="7221" y="8524"/>
                </a:cubicBezTo>
                <a:cubicBezTo>
                  <a:pt x="7187" y="8569"/>
                  <a:pt x="7196" y="8635"/>
                  <a:pt x="7241" y="8670"/>
                </a:cubicBezTo>
                <a:cubicBezTo>
                  <a:pt x="7284" y="8701"/>
                  <a:pt x="7327" y="8733"/>
                  <a:pt x="7370" y="8765"/>
                </a:cubicBezTo>
                <a:cubicBezTo>
                  <a:pt x="7442" y="8817"/>
                  <a:pt x="7514" y="8867"/>
                  <a:pt x="7586" y="8913"/>
                </a:cubicBezTo>
                <a:cubicBezTo>
                  <a:pt x="7605" y="8926"/>
                  <a:pt x="7624" y="8930"/>
                  <a:pt x="7643" y="8930"/>
                </a:cubicBezTo>
                <a:cubicBezTo>
                  <a:pt x="7677" y="8930"/>
                  <a:pt x="7710" y="8913"/>
                  <a:pt x="7730" y="8883"/>
                </a:cubicBezTo>
                <a:cubicBezTo>
                  <a:pt x="7761" y="8835"/>
                  <a:pt x="7748" y="8770"/>
                  <a:pt x="7699" y="8739"/>
                </a:cubicBezTo>
                <a:cubicBezTo>
                  <a:pt x="7630" y="8694"/>
                  <a:pt x="7561" y="8647"/>
                  <a:pt x="7492" y="8596"/>
                </a:cubicBezTo>
                <a:cubicBezTo>
                  <a:pt x="7449" y="8565"/>
                  <a:pt x="7407" y="8535"/>
                  <a:pt x="7367" y="8503"/>
                </a:cubicBezTo>
                <a:cubicBezTo>
                  <a:pt x="7348" y="8489"/>
                  <a:pt x="7326" y="8482"/>
                  <a:pt x="7305" y="8482"/>
                </a:cubicBezTo>
                <a:close/>
                <a:moveTo>
                  <a:pt x="12367" y="8699"/>
                </a:moveTo>
                <a:cubicBezTo>
                  <a:pt x="12350" y="8699"/>
                  <a:pt x="12332" y="8703"/>
                  <a:pt x="12316" y="8712"/>
                </a:cubicBezTo>
                <a:cubicBezTo>
                  <a:pt x="12197" y="8781"/>
                  <a:pt x="12076" y="8845"/>
                  <a:pt x="11956" y="8903"/>
                </a:cubicBezTo>
                <a:cubicBezTo>
                  <a:pt x="11903" y="8928"/>
                  <a:pt x="11882" y="8990"/>
                  <a:pt x="11907" y="9042"/>
                </a:cubicBezTo>
                <a:cubicBezTo>
                  <a:pt x="11925" y="9080"/>
                  <a:pt x="11962" y="9101"/>
                  <a:pt x="12001" y="9101"/>
                </a:cubicBezTo>
                <a:cubicBezTo>
                  <a:pt x="12016" y="9101"/>
                  <a:pt x="12032" y="9097"/>
                  <a:pt x="12046" y="9091"/>
                </a:cubicBezTo>
                <a:cubicBezTo>
                  <a:pt x="12171" y="9030"/>
                  <a:pt x="12296" y="8964"/>
                  <a:pt x="12420" y="8892"/>
                </a:cubicBezTo>
                <a:cubicBezTo>
                  <a:pt x="12469" y="8864"/>
                  <a:pt x="12486" y="8801"/>
                  <a:pt x="12458" y="8750"/>
                </a:cubicBezTo>
                <a:cubicBezTo>
                  <a:pt x="12438" y="8717"/>
                  <a:pt x="12403" y="8699"/>
                  <a:pt x="12367" y="8699"/>
                </a:cubicBezTo>
                <a:close/>
                <a:moveTo>
                  <a:pt x="1035" y="8673"/>
                </a:moveTo>
                <a:cubicBezTo>
                  <a:pt x="1007" y="8673"/>
                  <a:pt x="979" y="8685"/>
                  <a:pt x="959" y="8706"/>
                </a:cubicBezTo>
                <a:cubicBezTo>
                  <a:pt x="920" y="8749"/>
                  <a:pt x="923" y="8814"/>
                  <a:pt x="964" y="8853"/>
                </a:cubicBezTo>
                <a:cubicBezTo>
                  <a:pt x="1068" y="8950"/>
                  <a:pt x="1182" y="9039"/>
                  <a:pt x="1301" y="9122"/>
                </a:cubicBezTo>
                <a:cubicBezTo>
                  <a:pt x="1318" y="9134"/>
                  <a:pt x="1339" y="9140"/>
                  <a:pt x="1360" y="9140"/>
                </a:cubicBezTo>
                <a:cubicBezTo>
                  <a:pt x="1393" y="9140"/>
                  <a:pt x="1425" y="9124"/>
                  <a:pt x="1446" y="9095"/>
                </a:cubicBezTo>
                <a:cubicBezTo>
                  <a:pt x="1478" y="9047"/>
                  <a:pt x="1465" y="8983"/>
                  <a:pt x="1419" y="8950"/>
                </a:cubicBezTo>
                <a:cubicBezTo>
                  <a:pt x="1307" y="8874"/>
                  <a:pt x="1202" y="8791"/>
                  <a:pt x="1106" y="8701"/>
                </a:cubicBezTo>
                <a:cubicBezTo>
                  <a:pt x="1086" y="8683"/>
                  <a:pt x="1060" y="8673"/>
                  <a:pt x="1035" y="8673"/>
                </a:cubicBezTo>
                <a:close/>
                <a:moveTo>
                  <a:pt x="5261" y="8874"/>
                </a:moveTo>
                <a:cubicBezTo>
                  <a:pt x="5241" y="8874"/>
                  <a:pt x="5221" y="8880"/>
                  <a:pt x="5203" y="8892"/>
                </a:cubicBezTo>
                <a:cubicBezTo>
                  <a:pt x="5090" y="8968"/>
                  <a:pt x="4975" y="9041"/>
                  <a:pt x="4857" y="9103"/>
                </a:cubicBezTo>
                <a:cubicBezTo>
                  <a:pt x="4807" y="9130"/>
                  <a:pt x="4789" y="9194"/>
                  <a:pt x="4816" y="9244"/>
                </a:cubicBezTo>
                <a:cubicBezTo>
                  <a:pt x="4835" y="9278"/>
                  <a:pt x="4871" y="9298"/>
                  <a:pt x="4907" y="9298"/>
                </a:cubicBezTo>
                <a:lnTo>
                  <a:pt x="4907" y="9299"/>
                </a:lnTo>
                <a:cubicBezTo>
                  <a:pt x="4925" y="9299"/>
                  <a:pt x="4940" y="9294"/>
                  <a:pt x="4956" y="9286"/>
                </a:cubicBezTo>
                <a:cubicBezTo>
                  <a:pt x="5080" y="9220"/>
                  <a:pt x="5201" y="9145"/>
                  <a:pt x="5320" y="9063"/>
                </a:cubicBezTo>
                <a:cubicBezTo>
                  <a:pt x="5368" y="9031"/>
                  <a:pt x="5379" y="8966"/>
                  <a:pt x="5347" y="8919"/>
                </a:cubicBezTo>
                <a:cubicBezTo>
                  <a:pt x="5327" y="8890"/>
                  <a:pt x="5294" y="8874"/>
                  <a:pt x="5261" y="8874"/>
                </a:cubicBezTo>
                <a:close/>
                <a:moveTo>
                  <a:pt x="8002" y="8933"/>
                </a:moveTo>
                <a:cubicBezTo>
                  <a:pt x="7965" y="8933"/>
                  <a:pt x="7929" y="8953"/>
                  <a:pt x="7910" y="8988"/>
                </a:cubicBezTo>
                <a:cubicBezTo>
                  <a:pt x="7883" y="9038"/>
                  <a:pt x="7902" y="9102"/>
                  <a:pt x="7953" y="9128"/>
                </a:cubicBezTo>
                <a:cubicBezTo>
                  <a:pt x="8079" y="9194"/>
                  <a:pt x="8209" y="9255"/>
                  <a:pt x="8340" y="9308"/>
                </a:cubicBezTo>
                <a:cubicBezTo>
                  <a:pt x="8352" y="9313"/>
                  <a:pt x="8365" y="9315"/>
                  <a:pt x="8378" y="9315"/>
                </a:cubicBezTo>
                <a:cubicBezTo>
                  <a:pt x="8419" y="9315"/>
                  <a:pt x="8458" y="9291"/>
                  <a:pt x="8474" y="9250"/>
                </a:cubicBezTo>
                <a:cubicBezTo>
                  <a:pt x="8496" y="9197"/>
                  <a:pt x="8471" y="9136"/>
                  <a:pt x="8417" y="9114"/>
                </a:cubicBezTo>
                <a:cubicBezTo>
                  <a:pt x="8293" y="9064"/>
                  <a:pt x="8169" y="9008"/>
                  <a:pt x="8049" y="8944"/>
                </a:cubicBezTo>
                <a:cubicBezTo>
                  <a:pt x="8034" y="8936"/>
                  <a:pt x="8018" y="8933"/>
                  <a:pt x="8002" y="8933"/>
                </a:cubicBezTo>
                <a:close/>
                <a:moveTo>
                  <a:pt x="11621" y="9060"/>
                </a:moveTo>
                <a:cubicBezTo>
                  <a:pt x="11608" y="9060"/>
                  <a:pt x="11595" y="9062"/>
                  <a:pt x="11582" y="9068"/>
                </a:cubicBezTo>
                <a:cubicBezTo>
                  <a:pt x="11456" y="9117"/>
                  <a:pt x="11326" y="9162"/>
                  <a:pt x="11197" y="9201"/>
                </a:cubicBezTo>
                <a:cubicBezTo>
                  <a:pt x="11142" y="9218"/>
                  <a:pt x="11112" y="9276"/>
                  <a:pt x="11129" y="9331"/>
                </a:cubicBezTo>
                <a:cubicBezTo>
                  <a:pt x="11142" y="9376"/>
                  <a:pt x="11183" y="9404"/>
                  <a:pt x="11228" y="9404"/>
                </a:cubicBezTo>
                <a:cubicBezTo>
                  <a:pt x="11238" y="9404"/>
                  <a:pt x="11248" y="9403"/>
                  <a:pt x="11257" y="9401"/>
                </a:cubicBezTo>
                <a:cubicBezTo>
                  <a:pt x="11392" y="9359"/>
                  <a:pt x="11527" y="9313"/>
                  <a:pt x="11658" y="9260"/>
                </a:cubicBezTo>
                <a:cubicBezTo>
                  <a:pt x="11712" y="9239"/>
                  <a:pt x="11738" y="9179"/>
                  <a:pt x="11717" y="9125"/>
                </a:cubicBezTo>
                <a:cubicBezTo>
                  <a:pt x="11701" y="9085"/>
                  <a:pt x="11662" y="9060"/>
                  <a:pt x="11621" y="9060"/>
                </a:cubicBezTo>
                <a:close/>
                <a:moveTo>
                  <a:pt x="1716" y="9143"/>
                </a:moveTo>
                <a:cubicBezTo>
                  <a:pt x="1679" y="9143"/>
                  <a:pt x="1643" y="9164"/>
                  <a:pt x="1625" y="9200"/>
                </a:cubicBezTo>
                <a:cubicBezTo>
                  <a:pt x="1598" y="9251"/>
                  <a:pt x="1618" y="9314"/>
                  <a:pt x="1670" y="9340"/>
                </a:cubicBezTo>
                <a:cubicBezTo>
                  <a:pt x="1769" y="9390"/>
                  <a:pt x="1876" y="9436"/>
                  <a:pt x="1985" y="9479"/>
                </a:cubicBezTo>
                <a:lnTo>
                  <a:pt x="2062" y="9509"/>
                </a:lnTo>
                <a:cubicBezTo>
                  <a:pt x="2074" y="9514"/>
                  <a:pt x="2085" y="9515"/>
                  <a:pt x="2097" y="9515"/>
                </a:cubicBezTo>
                <a:cubicBezTo>
                  <a:pt x="2140" y="9515"/>
                  <a:pt x="2179" y="9489"/>
                  <a:pt x="2195" y="9446"/>
                </a:cubicBezTo>
                <a:cubicBezTo>
                  <a:pt x="2215" y="9393"/>
                  <a:pt x="2187" y="9333"/>
                  <a:pt x="2133" y="9314"/>
                </a:cubicBezTo>
                <a:lnTo>
                  <a:pt x="2061" y="9286"/>
                </a:lnTo>
                <a:cubicBezTo>
                  <a:pt x="1957" y="9245"/>
                  <a:pt x="1857" y="9201"/>
                  <a:pt x="1763" y="9155"/>
                </a:cubicBezTo>
                <a:cubicBezTo>
                  <a:pt x="1748" y="9147"/>
                  <a:pt x="1732" y="9143"/>
                  <a:pt x="1716" y="9143"/>
                </a:cubicBezTo>
                <a:close/>
                <a:moveTo>
                  <a:pt x="8770" y="9242"/>
                </a:moveTo>
                <a:cubicBezTo>
                  <a:pt x="8725" y="9242"/>
                  <a:pt x="8684" y="9272"/>
                  <a:pt x="8670" y="9318"/>
                </a:cubicBezTo>
                <a:cubicBezTo>
                  <a:pt x="8654" y="9373"/>
                  <a:pt x="8686" y="9430"/>
                  <a:pt x="8741" y="9446"/>
                </a:cubicBezTo>
                <a:cubicBezTo>
                  <a:pt x="8877" y="9487"/>
                  <a:pt x="9017" y="9518"/>
                  <a:pt x="9157" y="9544"/>
                </a:cubicBezTo>
                <a:cubicBezTo>
                  <a:pt x="9163" y="9544"/>
                  <a:pt x="9169" y="9545"/>
                  <a:pt x="9175" y="9545"/>
                </a:cubicBezTo>
                <a:cubicBezTo>
                  <a:pt x="9224" y="9545"/>
                  <a:pt x="9268" y="9510"/>
                  <a:pt x="9277" y="9460"/>
                </a:cubicBezTo>
                <a:cubicBezTo>
                  <a:pt x="9287" y="9403"/>
                  <a:pt x="9250" y="9349"/>
                  <a:pt x="9193" y="9340"/>
                </a:cubicBezTo>
                <a:cubicBezTo>
                  <a:pt x="9061" y="9315"/>
                  <a:pt x="8929" y="9284"/>
                  <a:pt x="8799" y="9246"/>
                </a:cubicBezTo>
                <a:cubicBezTo>
                  <a:pt x="8789" y="9244"/>
                  <a:pt x="8780" y="9242"/>
                  <a:pt x="8770" y="9242"/>
                </a:cubicBezTo>
                <a:close/>
                <a:moveTo>
                  <a:pt x="10826" y="9302"/>
                </a:moveTo>
                <a:cubicBezTo>
                  <a:pt x="10819" y="9302"/>
                  <a:pt x="10812" y="9302"/>
                  <a:pt x="10804" y="9304"/>
                </a:cubicBezTo>
                <a:cubicBezTo>
                  <a:pt x="10670" y="9332"/>
                  <a:pt x="10535" y="9356"/>
                  <a:pt x="10404" y="9371"/>
                </a:cubicBezTo>
                <a:cubicBezTo>
                  <a:pt x="10346" y="9378"/>
                  <a:pt x="10306" y="9430"/>
                  <a:pt x="10313" y="9487"/>
                </a:cubicBezTo>
                <a:cubicBezTo>
                  <a:pt x="10319" y="9539"/>
                  <a:pt x="10364" y="9578"/>
                  <a:pt x="10416" y="9578"/>
                </a:cubicBezTo>
                <a:lnTo>
                  <a:pt x="10416" y="9577"/>
                </a:lnTo>
                <a:lnTo>
                  <a:pt x="10428" y="9577"/>
                </a:lnTo>
                <a:cubicBezTo>
                  <a:pt x="10567" y="9560"/>
                  <a:pt x="10707" y="9537"/>
                  <a:pt x="10847" y="9507"/>
                </a:cubicBezTo>
                <a:cubicBezTo>
                  <a:pt x="10903" y="9495"/>
                  <a:pt x="10939" y="9440"/>
                  <a:pt x="10927" y="9384"/>
                </a:cubicBezTo>
                <a:cubicBezTo>
                  <a:pt x="10917" y="9335"/>
                  <a:pt x="10874" y="9302"/>
                  <a:pt x="10826" y="9302"/>
                </a:cubicBezTo>
                <a:close/>
                <a:moveTo>
                  <a:pt x="4532" y="9268"/>
                </a:moveTo>
                <a:cubicBezTo>
                  <a:pt x="4519" y="9268"/>
                  <a:pt x="4505" y="9271"/>
                  <a:pt x="4492" y="9276"/>
                </a:cubicBezTo>
                <a:cubicBezTo>
                  <a:pt x="4367" y="9327"/>
                  <a:pt x="4239" y="9370"/>
                  <a:pt x="4111" y="9406"/>
                </a:cubicBezTo>
                <a:cubicBezTo>
                  <a:pt x="4056" y="9420"/>
                  <a:pt x="4023" y="9478"/>
                  <a:pt x="4039" y="9533"/>
                </a:cubicBezTo>
                <a:cubicBezTo>
                  <a:pt x="4051" y="9580"/>
                  <a:pt x="4093" y="9609"/>
                  <a:pt x="4138" y="9609"/>
                </a:cubicBezTo>
                <a:cubicBezTo>
                  <a:pt x="4148" y="9609"/>
                  <a:pt x="4156" y="9608"/>
                  <a:pt x="4166" y="9605"/>
                </a:cubicBezTo>
                <a:cubicBezTo>
                  <a:pt x="4302" y="9569"/>
                  <a:pt x="4438" y="9522"/>
                  <a:pt x="4571" y="9468"/>
                </a:cubicBezTo>
                <a:cubicBezTo>
                  <a:pt x="4624" y="9446"/>
                  <a:pt x="4650" y="9386"/>
                  <a:pt x="4628" y="9332"/>
                </a:cubicBezTo>
                <a:cubicBezTo>
                  <a:pt x="4611" y="9292"/>
                  <a:pt x="4573" y="9268"/>
                  <a:pt x="4532" y="9268"/>
                </a:cubicBezTo>
                <a:close/>
                <a:moveTo>
                  <a:pt x="9584" y="9390"/>
                </a:moveTo>
                <a:cubicBezTo>
                  <a:pt x="9530" y="9390"/>
                  <a:pt x="9487" y="9433"/>
                  <a:pt x="9484" y="9487"/>
                </a:cubicBezTo>
                <a:cubicBezTo>
                  <a:pt x="9479" y="9544"/>
                  <a:pt x="9522" y="9593"/>
                  <a:pt x="9579" y="9598"/>
                </a:cubicBezTo>
                <a:cubicBezTo>
                  <a:pt x="9683" y="9605"/>
                  <a:pt x="9786" y="9610"/>
                  <a:pt x="9889" y="9610"/>
                </a:cubicBezTo>
                <a:lnTo>
                  <a:pt x="9889" y="9609"/>
                </a:lnTo>
                <a:cubicBezTo>
                  <a:pt x="9901" y="9609"/>
                  <a:pt x="9912" y="9610"/>
                  <a:pt x="9923" y="9610"/>
                </a:cubicBezTo>
                <a:cubicBezTo>
                  <a:pt x="9951" y="9610"/>
                  <a:pt x="9978" y="9609"/>
                  <a:pt x="10004" y="9608"/>
                </a:cubicBezTo>
                <a:cubicBezTo>
                  <a:pt x="10062" y="9607"/>
                  <a:pt x="10107" y="9559"/>
                  <a:pt x="10106" y="9501"/>
                </a:cubicBezTo>
                <a:cubicBezTo>
                  <a:pt x="10104" y="9444"/>
                  <a:pt x="10058" y="9401"/>
                  <a:pt x="10001" y="9401"/>
                </a:cubicBezTo>
                <a:cubicBezTo>
                  <a:pt x="10000" y="9401"/>
                  <a:pt x="9999" y="9401"/>
                  <a:pt x="9998" y="9401"/>
                </a:cubicBezTo>
                <a:cubicBezTo>
                  <a:pt x="9965" y="9401"/>
                  <a:pt x="9931" y="9402"/>
                  <a:pt x="9897" y="9402"/>
                </a:cubicBezTo>
                <a:cubicBezTo>
                  <a:pt x="9881" y="9402"/>
                  <a:pt x="9866" y="9403"/>
                  <a:pt x="9851" y="9403"/>
                </a:cubicBezTo>
                <a:cubicBezTo>
                  <a:pt x="9766" y="9403"/>
                  <a:pt x="9680" y="9397"/>
                  <a:pt x="9595" y="9391"/>
                </a:cubicBezTo>
                <a:cubicBezTo>
                  <a:pt x="9592" y="9391"/>
                  <a:pt x="9588" y="9390"/>
                  <a:pt x="9584" y="9390"/>
                </a:cubicBezTo>
                <a:close/>
                <a:moveTo>
                  <a:pt x="2495" y="9427"/>
                </a:moveTo>
                <a:cubicBezTo>
                  <a:pt x="2448" y="9427"/>
                  <a:pt x="2405" y="9459"/>
                  <a:pt x="2394" y="9507"/>
                </a:cubicBezTo>
                <a:cubicBezTo>
                  <a:pt x="2380" y="9563"/>
                  <a:pt x="2415" y="9619"/>
                  <a:pt x="2471" y="9632"/>
                </a:cubicBezTo>
                <a:cubicBezTo>
                  <a:pt x="2611" y="9665"/>
                  <a:pt x="2753" y="9691"/>
                  <a:pt x="2892" y="9707"/>
                </a:cubicBezTo>
                <a:lnTo>
                  <a:pt x="2905" y="9707"/>
                </a:lnTo>
                <a:cubicBezTo>
                  <a:pt x="2956" y="9707"/>
                  <a:pt x="3001" y="9668"/>
                  <a:pt x="3008" y="9615"/>
                </a:cubicBezTo>
                <a:cubicBezTo>
                  <a:pt x="3014" y="9558"/>
                  <a:pt x="2973" y="9506"/>
                  <a:pt x="2916" y="9500"/>
                </a:cubicBezTo>
                <a:cubicBezTo>
                  <a:pt x="2785" y="9485"/>
                  <a:pt x="2651" y="9462"/>
                  <a:pt x="2520" y="9430"/>
                </a:cubicBezTo>
                <a:cubicBezTo>
                  <a:pt x="2512" y="9428"/>
                  <a:pt x="2503" y="9427"/>
                  <a:pt x="2495" y="9427"/>
                </a:cubicBezTo>
                <a:close/>
                <a:moveTo>
                  <a:pt x="3732" y="9487"/>
                </a:moveTo>
                <a:cubicBezTo>
                  <a:pt x="3727" y="9487"/>
                  <a:pt x="3723" y="9487"/>
                  <a:pt x="3718" y="9488"/>
                </a:cubicBezTo>
                <a:cubicBezTo>
                  <a:pt x="3584" y="9506"/>
                  <a:pt x="3450" y="9517"/>
                  <a:pt x="3317" y="9520"/>
                </a:cubicBezTo>
                <a:cubicBezTo>
                  <a:pt x="3260" y="9521"/>
                  <a:pt x="3215" y="9567"/>
                  <a:pt x="3215" y="9625"/>
                </a:cubicBezTo>
                <a:cubicBezTo>
                  <a:pt x="3216" y="9681"/>
                  <a:pt x="3262" y="9727"/>
                  <a:pt x="3319" y="9727"/>
                </a:cubicBezTo>
                <a:lnTo>
                  <a:pt x="3321" y="9727"/>
                </a:lnTo>
                <a:cubicBezTo>
                  <a:pt x="3462" y="9724"/>
                  <a:pt x="3606" y="9713"/>
                  <a:pt x="3747" y="9692"/>
                </a:cubicBezTo>
                <a:cubicBezTo>
                  <a:pt x="3804" y="9685"/>
                  <a:pt x="3843" y="9632"/>
                  <a:pt x="3836" y="9575"/>
                </a:cubicBezTo>
                <a:cubicBezTo>
                  <a:pt x="3828" y="9523"/>
                  <a:pt x="3783" y="9487"/>
                  <a:pt x="3732" y="948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19" name="Shape 319"/>
        <p:cNvGrpSpPr/>
        <p:nvPr/>
      </p:nvGrpSpPr>
      <p:grpSpPr>
        <a:xfrm>
          <a:off x="0" y="0"/>
          <a:ext cx="0" cy="0"/>
          <a:chOff x="0" y="0"/>
          <a:chExt cx="0" cy="0"/>
        </a:xfrm>
      </p:grpSpPr>
      <p:sp>
        <p:nvSpPr>
          <p:cNvPr id="320" name="Google Shape;320;g2c8765b67e8_0_3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1" name="Google Shape;321;g2c8765b67e8_0_3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22" name="Google Shape;322;g2c8765b67e8_0_3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2">
    <p:spTree>
      <p:nvGrpSpPr>
        <p:cNvPr id="323" name="Shape 323"/>
        <p:cNvGrpSpPr/>
        <p:nvPr/>
      </p:nvGrpSpPr>
      <p:grpSpPr>
        <a:xfrm>
          <a:off x="0" y="0"/>
          <a:ext cx="0" cy="0"/>
          <a:chOff x="0" y="0"/>
          <a:chExt cx="0" cy="0"/>
        </a:xfrm>
      </p:grpSpPr>
      <p:sp>
        <p:nvSpPr>
          <p:cNvPr id="324" name="Google Shape;324;g2c8765b67e8_0_3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5" name="Google Shape;325;g2c8765b67e8_0_3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326" name="Shape 326"/>
        <p:cNvGrpSpPr/>
        <p:nvPr/>
      </p:nvGrpSpPr>
      <p:grpSpPr>
        <a:xfrm>
          <a:off x="0" y="0"/>
          <a:ext cx="0" cy="0"/>
          <a:chOff x="0" y="0"/>
          <a:chExt cx="0" cy="0"/>
        </a:xfrm>
      </p:grpSpPr>
      <p:sp>
        <p:nvSpPr>
          <p:cNvPr id="327" name="Google Shape;327;g2c8765b67e8_0_3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8" name="Google Shape;328;g2c8765b67e8_0_3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9" name="Google Shape;329;g2c8765b67e8_0_3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0" name="Google Shape;330;g2c8765b67e8_0_3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1" name="Shape 331"/>
        <p:cNvGrpSpPr/>
        <p:nvPr/>
      </p:nvGrpSpPr>
      <p:grpSpPr>
        <a:xfrm>
          <a:off x="0" y="0"/>
          <a:ext cx="0" cy="0"/>
          <a:chOff x="0" y="0"/>
          <a:chExt cx="0" cy="0"/>
        </a:xfrm>
      </p:grpSpPr>
      <p:sp>
        <p:nvSpPr>
          <p:cNvPr id="332" name="Google Shape;332;g2c8765b67e8_0_3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3" name="Google Shape;333;g2c8765b67e8_0_3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4" name="Google Shape;334;g2c8765b67e8_0_3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335" name="Google Shape;335;g2c8765b67e8_0_3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336" name="Google Shape;336;g2c8765b67e8_0_3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49" name="Shape 49"/>
        <p:cNvGrpSpPr/>
        <p:nvPr/>
      </p:nvGrpSpPr>
      <p:grpSpPr>
        <a:xfrm>
          <a:off x="0" y="0"/>
          <a:ext cx="0" cy="0"/>
          <a:chOff x="0" y="0"/>
          <a:chExt cx="0" cy="0"/>
        </a:xfrm>
      </p:grpSpPr>
      <p:sp>
        <p:nvSpPr>
          <p:cNvPr id="50" name="Google Shape;50;g2c8765b67e8_0_82"/>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2c8765b67e8_0_82"/>
          <p:cNvSpPr txBox="1"/>
          <p:nvPr>
            <p:ph type="title"/>
          </p:nvPr>
        </p:nvSpPr>
        <p:spPr>
          <a:xfrm>
            <a:off x="720000" y="2285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52" name="Google Shape;52;g2c8765b67e8_0_82"/>
          <p:cNvGrpSpPr/>
          <p:nvPr/>
        </p:nvGrpSpPr>
        <p:grpSpPr>
          <a:xfrm flipH="1">
            <a:off x="2006141" y="4164349"/>
            <a:ext cx="1467072" cy="888300"/>
            <a:chOff x="3316390" y="3783954"/>
            <a:chExt cx="1467072" cy="888300"/>
          </a:xfrm>
        </p:grpSpPr>
        <p:sp>
          <p:nvSpPr>
            <p:cNvPr id="53" name="Google Shape;53;g2c8765b67e8_0_82"/>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2c8765b67e8_0_82"/>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 name="Google Shape;55;g2c8765b67e8_0_82"/>
          <p:cNvGrpSpPr/>
          <p:nvPr/>
        </p:nvGrpSpPr>
        <p:grpSpPr>
          <a:xfrm flipH="1">
            <a:off x="1074400" y="141302"/>
            <a:ext cx="1111960" cy="527778"/>
            <a:chOff x="7022091" y="458802"/>
            <a:chExt cx="1111960" cy="527778"/>
          </a:xfrm>
        </p:grpSpPr>
        <p:sp>
          <p:nvSpPr>
            <p:cNvPr id="56" name="Google Shape;56;g2c8765b67e8_0_82"/>
            <p:cNvSpPr/>
            <p:nvPr/>
          </p:nvSpPr>
          <p:spPr>
            <a:xfrm flipH="1">
              <a:off x="7182535" y="458802"/>
              <a:ext cx="951516" cy="438661"/>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g2c8765b67e8_0_82"/>
            <p:cNvGrpSpPr/>
            <p:nvPr/>
          </p:nvGrpSpPr>
          <p:grpSpPr>
            <a:xfrm rot="8582152">
              <a:off x="7076290" y="677271"/>
              <a:ext cx="244726" cy="262066"/>
              <a:chOff x="6250164" y="1784357"/>
              <a:chExt cx="275679" cy="295212"/>
            </a:xfrm>
          </p:grpSpPr>
          <p:sp>
            <p:nvSpPr>
              <p:cNvPr id="58" name="Google Shape;58;g2c8765b67e8_0_82"/>
              <p:cNvSpPr/>
              <p:nvPr/>
            </p:nvSpPr>
            <p:spPr>
              <a:xfrm>
                <a:off x="6250164" y="1784357"/>
                <a:ext cx="275679" cy="295212"/>
              </a:xfrm>
              <a:custGeom>
                <a:rect b="b" l="l" r="r" t="t"/>
                <a:pathLst>
                  <a:path extrusionOk="0" h="24601" w="22978">
                    <a:moveTo>
                      <a:pt x="18976" y="2323"/>
                    </a:moveTo>
                    <a:lnTo>
                      <a:pt x="18976" y="2323"/>
                    </a:lnTo>
                    <a:cubicBezTo>
                      <a:pt x="15838" y="5016"/>
                      <a:pt x="10896" y="9610"/>
                      <a:pt x="6548" y="13720"/>
                    </a:cubicBezTo>
                    <a:cubicBezTo>
                      <a:pt x="4421" y="13553"/>
                      <a:pt x="2007" y="13070"/>
                      <a:pt x="1286" y="12504"/>
                    </a:cubicBezTo>
                    <a:cubicBezTo>
                      <a:pt x="2602" y="10884"/>
                      <a:pt x="13491" y="4931"/>
                      <a:pt x="18976" y="2323"/>
                    </a:cubicBezTo>
                    <a:close/>
                    <a:moveTo>
                      <a:pt x="21431" y="2912"/>
                    </a:moveTo>
                    <a:lnTo>
                      <a:pt x="21431" y="2912"/>
                    </a:lnTo>
                    <a:cubicBezTo>
                      <a:pt x="20429" y="8230"/>
                      <a:pt x="16808" y="21311"/>
                      <a:pt x="15651" y="23385"/>
                    </a:cubicBezTo>
                    <a:cubicBezTo>
                      <a:pt x="14868" y="22650"/>
                      <a:pt x="13070" y="19307"/>
                      <a:pt x="11657" y="16237"/>
                    </a:cubicBezTo>
                    <a:cubicBezTo>
                      <a:pt x="17262" y="8871"/>
                      <a:pt x="20060" y="4995"/>
                      <a:pt x="21431" y="2912"/>
                    </a:cubicBezTo>
                    <a:close/>
                    <a:moveTo>
                      <a:pt x="22064" y="0"/>
                    </a:moveTo>
                    <a:cubicBezTo>
                      <a:pt x="20297" y="0"/>
                      <a:pt x="1383" y="9949"/>
                      <a:pt x="217" y="12144"/>
                    </a:cubicBezTo>
                    <a:cubicBezTo>
                      <a:pt x="0" y="12551"/>
                      <a:pt x="150" y="12847"/>
                      <a:pt x="223" y="12955"/>
                    </a:cubicBezTo>
                    <a:cubicBezTo>
                      <a:pt x="1187" y="14388"/>
                      <a:pt x="5798" y="14769"/>
                      <a:pt x="6712" y="14830"/>
                    </a:cubicBezTo>
                    <a:cubicBezTo>
                      <a:pt x="6720" y="14831"/>
                      <a:pt x="6728" y="14831"/>
                      <a:pt x="6736" y="14831"/>
                    </a:cubicBezTo>
                    <a:cubicBezTo>
                      <a:pt x="6878" y="14831"/>
                      <a:pt x="7020" y="14781"/>
                      <a:pt x="7125" y="14684"/>
                    </a:cubicBezTo>
                    <a:cubicBezTo>
                      <a:pt x="11221" y="10811"/>
                      <a:pt x="17376" y="5104"/>
                      <a:pt x="20411" y="2487"/>
                    </a:cubicBezTo>
                    <a:lnTo>
                      <a:pt x="20411" y="2487"/>
                    </a:lnTo>
                    <a:cubicBezTo>
                      <a:pt x="18246" y="5649"/>
                      <a:pt x="13697" y="11751"/>
                      <a:pt x="10585" y="15835"/>
                    </a:cubicBezTo>
                    <a:cubicBezTo>
                      <a:pt x="10465" y="15996"/>
                      <a:pt x="10439" y="16210"/>
                      <a:pt x="10524" y="16395"/>
                    </a:cubicBezTo>
                    <a:cubicBezTo>
                      <a:pt x="12999" y="21838"/>
                      <a:pt x="14760" y="24601"/>
                      <a:pt x="15753" y="24601"/>
                    </a:cubicBezTo>
                    <a:cubicBezTo>
                      <a:pt x="15800" y="24598"/>
                      <a:pt x="15903" y="24586"/>
                      <a:pt x="15947" y="24575"/>
                    </a:cubicBezTo>
                    <a:cubicBezTo>
                      <a:pt x="17529" y="24164"/>
                      <a:pt x="21850" y="6232"/>
                      <a:pt x="22345" y="3797"/>
                    </a:cubicBezTo>
                    <a:cubicBezTo>
                      <a:pt x="22978" y="692"/>
                      <a:pt x="22814" y="381"/>
                      <a:pt x="22497" y="138"/>
                    </a:cubicBezTo>
                    <a:cubicBezTo>
                      <a:pt x="22494" y="135"/>
                      <a:pt x="22494" y="135"/>
                      <a:pt x="22494" y="135"/>
                    </a:cubicBezTo>
                    <a:cubicBezTo>
                      <a:pt x="22453" y="103"/>
                      <a:pt x="22407" y="79"/>
                      <a:pt x="22360" y="62"/>
                    </a:cubicBezTo>
                    <a:cubicBezTo>
                      <a:pt x="22357" y="59"/>
                      <a:pt x="22354" y="56"/>
                      <a:pt x="22351" y="56"/>
                    </a:cubicBezTo>
                    <a:cubicBezTo>
                      <a:pt x="22348" y="53"/>
                      <a:pt x="22342" y="53"/>
                      <a:pt x="22339" y="53"/>
                    </a:cubicBezTo>
                    <a:cubicBezTo>
                      <a:pt x="22307" y="38"/>
                      <a:pt x="22272" y="27"/>
                      <a:pt x="22237" y="18"/>
                    </a:cubicBezTo>
                    <a:lnTo>
                      <a:pt x="22234" y="18"/>
                    </a:lnTo>
                    <a:cubicBezTo>
                      <a:pt x="22199" y="9"/>
                      <a:pt x="22102" y="0"/>
                      <a:pt x="220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2c8765b67e8_0_82"/>
              <p:cNvSpPr/>
              <p:nvPr/>
            </p:nvSpPr>
            <p:spPr>
              <a:xfrm>
                <a:off x="6324777" y="1951241"/>
                <a:ext cx="81175" cy="104808"/>
              </a:xfrm>
              <a:custGeom>
                <a:rect b="b" l="l" r="r" t="t"/>
                <a:pathLst>
                  <a:path extrusionOk="0" h="8734" w="6766">
                    <a:moveTo>
                      <a:pt x="613" y="0"/>
                    </a:moveTo>
                    <a:cubicBezTo>
                      <a:pt x="560" y="0"/>
                      <a:pt x="508" y="8"/>
                      <a:pt x="455" y="24"/>
                    </a:cubicBezTo>
                    <a:cubicBezTo>
                      <a:pt x="165" y="112"/>
                      <a:pt x="1" y="416"/>
                      <a:pt x="86" y="707"/>
                    </a:cubicBezTo>
                    <a:cubicBezTo>
                      <a:pt x="1097" y="4087"/>
                      <a:pt x="2468" y="8210"/>
                      <a:pt x="3262" y="8634"/>
                    </a:cubicBezTo>
                    <a:cubicBezTo>
                      <a:pt x="3355" y="8684"/>
                      <a:pt x="3487" y="8734"/>
                      <a:pt x="3651" y="8734"/>
                    </a:cubicBezTo>
                    <a:lnTo>
                      <a:pt x="3654" y="8734"/>
                    </a:lnTo>
                    <a:cubicBezTo>
                      <a:pt x="3736" y="8734"/>
                      <a:pt x="3830" y="8719"/>
                      <a:pt x="3933" y="8690"/>
                    </a:cubicBezTo>
                    <a:cubicBezTo>
                      <a:pt x="4899" y="8391"/>
                      <a:pt x="6139" y="6173"/>
                      <a:pt x="6625" y="5236"/>
                    </a:cubicBezTo>
                    <a:cubicBezTo>
                      <a:pt x="6766" y="4966"/>
                      <a:pt x="6660" y="4635"/>
                      <a:pt x="6394" y="4498"/>
                    </a:cubicBezTo>
                    <a:cubicBezTo>
                      <a:pt x="6312" y="4455"/>
                      <a:pt x="6225" y="4435"/>
                      <a:pt x="6140" y="4435"/>
                    </a:cubicBezTo>
                    <a:cubicBezTo>
                      <a:pt x="5942" y="4435"/>
                      <a:pt x="5751" y="4543"/>
                      <a:pt x="5655" y="4729"/>
                    </a:cubicBezTo>
                    <a:cubicBezTo>
                      <a:pt x="4981" y="6021"/>
                      <a:pt x="4141" y="7254"/>
                      <a:pt x="3728" y="7574"/>
                    </a:cubicBezTo>
                    <a:cubicBezTo>
                      <a:pt x="3215" y="6783"/>
                      <a:pt x="2025" y="3364"/>
                      <a:pt x="1138" y="393"/>
                    </a:cubicBezTo>
                    <a:cubicBezTo>
                      <a:pt x="1066" y="155"/>
                      <a:pt x="848" y="0"/>
                      <a:pt x="613" y="0"/>
                    </a:cubicBezTo>
                    <a:close/>
                  </a:path>
                </a:pathLst>
              </a:custGeom>
              <a:solidFill>
                <a:srgbClr val="2518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0" name="Google Shape;60;g2c8765b67e8_0_82"/>
          <p:cNvSpPr/>
          <p:nvPr/>
        </p:nvSpPr>
        <p:spPr>
          <a:xfrm flipH="1">
            <a:off x="7221332" y="141300"/>
            <a:ext cx="1017693" cy="284745"/>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61" name="Shape 61"/>
        <p:cNvGrpSpPr/>
        <p:nvPr/>
      </p:nvGrpSpPr>
      <p:grpSpPr>
        <a:xfrm>
          <a:off x="0" y="0"/>
          <a:ext cx="0" cy="0"/>
          <a:chOff x="0" y="0"/>
          <a:chExt cx="0" cy="0"/>
        </a:xfrm>
      </p:grpSpPr>
      <p:sp>
        <p:nvSpPr>
          <p:cNvPr id="62" name="Google Shape;62;g2c8765b67e8_0_22"/>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2c8765b67e8_0_2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4" name="Google Shape;64;g2c8765b67e8_0_22"/>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grpSp>
        <p:nvGrpSpPr>
          <p:cNvPr id="65" name="Google Shape;65;g2c8765b67e8_0_22"/>
          <p:cNvGrpSpPr/>
          <p:nvPr/>
        </p:nvGrpSpPr>
        <p:grpSpPr>
          <a:xfrm flipH="1" rot="10800000">
            <a:off x="156989" y="3040105"/>
            <a:ext cx="996698" cy="890215"/>
            <a:chOff x="156989" y="3635990"/>
            <a:chExt cx="996698" cy="890215"/>
          </a:xfrm>
        </p:grpSpPr>
        <p:grpSp>
          <p:nvGrpSpPr>
            <p:cNvPr id="66" name="Google Shape;66;g2c8765b67e8_0_22"/>
            <p:cNvGrpSpPr/>
            <p:nvPr/>
          </p:nvGrpSpPr>
          <p:grpSpPr>
            <a:xfrm flipH="1" rot="-1673779">
              <a:off x="869523" y="3674597"/>
              <a:ext cx="233363" cy="275118"/>
              <a:chOff x="1919777" y="678152"/>
              <a:chExt cx="150599" cy="177545"/>
            </a:xfrm>
          </p:grpSpPr>
          <p:sp>
            <p:nvSpPr>
              <p:cNvPr id="67" name="Google Shape;67;g2c8765b67e8_0_22"/>
              <p:cNvSpPr/>
              <p:nvPr/>
            </p:nvSpPr>
            <p:spPr>
              <a:xfrm>
                <a:off x="1919777" y="678152"/>
                <a:ext cx="150599" cy="177545"/>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c8765b67e8_0_22"/>
              <p:cNvSpPr/>
              <p:nvPr/>
            </p:nvSpPr>
            <p:spPr>
              <a:xfrm>
                <a:off x="1974344" y="788708"/>
                <a:ext cx="50838" cy="58267"/>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g2c8765b67e8_0_22"/>
            <p:cNvSpPr/>
            <p:nvPr/>
          </p:nvSpPr>
          <p:spPr>
            <a:xfrm flipH="1">
              <a:off x="156989" y="3988318"/>
              <a:ext cx="879999" cy="537887"/>
            </a:xfrm>
            <a:custGeom>
              <a:rect b="b" l="l" r="r" t="t"/>
              <a:pathLst>
                <a:path extrusionOk="0" h="10341" w="16919">
                  <a:moveTo>
                    <a:pt x="354" y="0"/>
                  </a:moveTo>
                  <a:cubicBezTo>
                    <a:pt x="294" y="0"/>
                    <a:pt x="237" y="39"/>
                    <a:pt x="219" y="100"/>
                  </a:cubicBezTo>
                  <a:cubicBezTo>
                    <a:pt x="215" y="109"/>
                    <a:pt x="149" y="327"/>
                    <a:pt x="90" y="667"/>
                  </a:cubicBezTo>
                  <a:cubicBezTo>
                    <a:pt x="77" y="745"/>
                    <a:pt x="128" y="818"/>
                    <a:pt x="204" y="830"/>
                  </a:cubicBezTo>
                  <a:cubicBezTo>
                    <a:pt x="213" y="833"/>
                    <a:pt x="221" y="833"/>
                    <a:pt x="229" y="833"/>
                  </a:cubicBezTo>
                  <a:cubicBezTo>
                    <a:pt x="296" y="833"/>
                    <a:pt x="356" y="785"/>
                    <a:pt x="367" y="716"/>
                  </a:cubicBezTo>
                  <a:cubicBezTo>
                    <a:pt x="423" y="394"/>
                    <a:pt x="487" y="185"/>
                    <a:pt x="488" y="182"/>
                  </a:cubicBezTo>
                  <a:cubicBezTo>
                    <a:pt x="510" y="109"/>
                    <a:pt x="469" y="29"/>
                    <a:pt x="394" y="6"/>
                  </a:cubicBezTo>
                  <a:cubicBezTo>
                    <a:pt x="381" y="2"/>
                    <a:pt x="367" y="0"/>
                    <a:pt x="354" y="0"/>
                  </a:cubicBezTo>
                  <a:close/>
                  <a:moveTo>
                    <a:pt x="159" y="1111"/>
                  </a:moveTo>
                  <a:cubicBezTo>
                    <a:pt x="83" y="1111"/>
                    <a:pt x="24" y="1165"/>
                    <a:pt x="18" y="1241"/>
                  </a:cubicBezTo>
                  <a:cubicBezTo>
                    <a:pt x="7" y="1374"/>
                    <a:pt x="1" y="1514"/>
                    <a:pt x="1" y="1658"/>
                  </a:cubicBezTo>
                  <a:cubicBezTo>
                    <a:pt x="1" y="1712"/>
                    <a:pt x="2" y="1766"/>
                    <a:pt x="5" y="1820"/>
                  </a:cubicBezTo>
                  <a:cubicBezTo>
                    <a:pt x="7" y="1896"/>
                    <a:pt x="69" y="1956"/>
                    <a:pt x="144" y="1956"/>
                  </a:cubicBezTo>
                  <a:lnTo>
                    <a:pt x="149" y="1956"/>
                  </a:lnTo>
                  <a:cubicBezTo>
                    <a:pt x="227" y="1954"/>
                    <a:pt x="289" y="1889"/>
                    <a:pt x="285" y="1810"/>
                  </a:cubicBezTo>
                  <a:cubicBezTo>
                    <a:pt x="284" y="1759"/>
                    <a:pt x="283" y="1709"/>
                    <a:pt x="283" y="1658"/>
                  </a:cubicBezTo>
                  <a:cubicBezTo>
                    <a:pt x="283" y="1521"/>
                    <a:pt x="289" y="1389"/>
                    <a:pt x="299" y="1263"/>
                  </a:cubicBezTo>
                  <a:cubicBezTo>
                    <a:pt x="305" y="1184"/>
                    <a:pt x="247" y="1117"/>
                    <a:pt x="169" y="1111"/>
                  </a:cubicBezTo>
                  <a:cubicBezTo>
                    <a:pt x="165" y="1111"/>
                    <a:pt x="162" y="1111"/>
                    <a:pt x="159" y="1111"/>
                  </a:cubicBezTo>
                  <a:close/>
                  <a:moveTo>
                    <a:pt x="3888" y="2275"/>
                  </a:moveTo>
                  <a:cubicBezTo>
                    <a:pt x="3873" y="2275"/>
                    <a:pt x="3857" y="2278"/>
                    <a:pt x="3841" y="2283"/>
                  </a:cubicBezTo>
                  <a:cubicBezTo>
                    <a:pt x="3715" y="2328"/>
                    <a:pt x="3545" y="2462"/>
                    <a:pt x="3453" y="2836"/>
                  </a:cubicBezTo>
                  <a:cubicBezTo>
                    <a:pt x="3434" y="2910"/>
                    <a:pt x="3480" y="2987"/>
                    <a:pt x="3556" y="3006"/>
                  </a:cubicBezTo>
                  <a:cubicBezTo>
                    <a:pt x="3567" y="3008"/>
                    <a:pt x="3579" y="3010"/>
                    <a:pt x="3590" y="3010"/>
                  </a:cubicBezTo>
                  <a:cubicBezTo>
                    <a:pt x="3654" y="3010"/>
                    <a:pt x="3711" y="2967"/>
                    <a:pt x="3726" y="2903"/>
                  </a:cubicBezTo>
                  <a:cubicBezTo>
                    <a:pt x="3774" y="2708"/>
                    <a:pt x="3851" y="2580"/>
                    <a:pt x="3937" y="2549"/>
                  </a:cubicBezTo>
                  <a:cubicBezTo>
                    <a:pt x="4010" y="2523"/>
                    <a:pt x="4048" y="2442"/>
                    <a:pt x="4022" y="2369"/>
                  </a:cubicBezTo>
                  <a:cubicBezTo>
                    <a:pt x="4001" y="2311"/>
                    <a:pt x="3946" y="2275"/>
                    <a:pt x="3888" y="2275"/>
                  </a:cubicBezTo>
                  <a:close/>
                  <a:moveTo>
                    <a:pt x="201" y="2236"/>
                  </a:moveTo>
                  <a:cubicBezTo>
                    <a:pt x="193" y="2236"/>
                    <a:pt x="184" y="2236"/>
                    <a:pt x="176" y="2238"/>
                  </a:cubicBezTo>
                  <a:cubicBezTo>
                    <a:pt x="100" y="2250"/>
                    <a:pt x="49" y="2324"/>
                    <a:pt x="62" y="2401"/>
                  </a:cubicBezTo>
                  <a:cubicBezTo>
                    <a:pt x="96" y="2600"/>
                    <a:pt x="145" y="2793"/>
                    <a:pt x="210" y="2969"/>
                  </a:cubicBezTo>
                  <a:cubicBezTo>
                    <a:pt x="231" y="3027"/>
                    <a:pt x="285" y="3062"/>
                    <a:pt x="343" y="3062"/>
                  </a:cubicBezTo>
                  <a:cubicBezTo>
                    <a:pt x="359" y="3062"/>
                    <a:pt x="376" y="3060"/>
                    <a:pt x="390" y="3054"/>
                  </a:cubicBezTo>
                  <a:cubicBezTo>
                    <a:pt x="464" y="3028"/>
                    <a:pt x="502" y="2947"/>
                    <a:pt x="475" y="2874"/>
                  </a:cubicBezTo>
                  <a:cubicBezTo>
                    <a:pt x="417" y="2712"/>
                    <a:pt x="371" y="2537"/>
                    <a:pt x="339" y="2353"/>
                  </a:cubicBezTo>
                  <a:cubicBezTo>
                    <a:pt x="328" y="2284"/>
                    <a:pt x="269" y="2236"/>
                    <a:pt x="201" y="2236"/>
                  </a:cubicBezTo>
                  <a:close/>
                  <a:moveTo>
                    <a:pt x="4381" y="2478"/>
                  </a:moveTo>
                  <a:cubicBezTo>
                    <a:pt x="4352" y="2478"/>
                    <a:pt x="4324" y="2487"/>
                    <a:pt x="4299" y="2505"/>
                  </a:cubicBezTo>
                  <a:cubicBezTo>
                    <a:pt x="4235" y="2551"/>
                    <a:pt x="4221" y="2638"/>
                    <a:pt x="4267" y="2702"/>
                  </a:cubicBezTo>
                  <a:cubicBezTo>
                    <a:pt x="4299" y="2746"/>
                    <a:pt x="4314" y="2796"/>
                    <a:pt x="4314" y="2855"/>
                  </a:cubicBezTo>
                  <a:cubicBezTo>
                    <a:pt x="4314" y="2924"/>
                    <a:pt x="4292" y="3003"/>
                    <a:pt x="4248" y="3090"/>
                  </a:cubicBezTo>
                  <a:cubicBezTo>
                    <a:pt x="4213" y="3159"/>
                    <a:pt x="4240" y="3245"/>
                    <a:pt x="4310" y="3279"/>
                  </a:cubicBezTo>
                  <a:cubicBezTo>
                    <a:pt x="4331" y="3290"/>
                    <a:pt x="4352" y="3295"/>
                    <a:pt x="4374" y="3295"/>
                  </a:cubicBezTo>
                  <a:cubicBezTo>
                    <a:pt x="4425" y="3295"/>
                    <a:pt x="4474" y="3267"/>
                    <a:pt x="4500" y="3218"/>
                  </a:cubicBezTo>
                  <a:cubicBezTo>
                    <a:pt x="4564" y="3092"/>
                    <a:pt x="4597" y="2969"/>
                    <a:pt x="4597" y="2855"/>
                  </a:cubicBezTo>
                  <a:cubicBezTo>
                    <a:pt x="4597" y="2736"/>
                    <a:pt x="4563" y="2630"/>
                    <a:pt x="4495" y="2537"/>
                  </a:cubicBezTo>
                  <a:cubicBezTo>
                    <a:pt x="4468" y="2499"/>
                    <a:pt x="4424" y="2478"/>
                    <a:pt x="4381" y="2478"/>
                  </a:cubicBezTo>
                  <a:close/>
                  <a:moveTo>
                    <a:pt x="590" y="3286"/>
                  </a:moveTo>
                  <a:cubicBezTo>
                    <a:pt x="564" y="3286"/>
                    <a:pt x="537" y="3293"/>
                    <a:pt x="514" y="3308"/>
                  </a:cubicBezTo>
                  <a:cubicBezTo>
                    <a:pt x="449" y="3350"/>
                    <a:pt x="430" y="3437"/>
                    <a:pt x="471" y="3503"/>
                  </a:cubicBezTo>
                  <a:cubicBezTo>
                    <a:pt x="580" y="3672"/>
                    <a:pt x="709" y="3828"/>
                    <a:pt x="855" y="3963"/>
                  </a:cubicBezTo>
                  <a:cubicBezTo>
                    <a:pt x="882" y="3987"/>
                    <a:pt x="916" y="3999"/>
                    <a:pt x="950" y="3999"/>
                  </a:cubicBezTo>
                  <a:cubicBezTo>
                    <a:pt x="988" y="3999"/>
                    <a:pt x="1026" y="3985"/>
                    <a:pt x="1054" y="3955"/>
                  </a:cubicBezTo>
                  <a:cubicBezTo>
                    <a:pt x="1107" y="3898"/>
                    <a:pt x="1103" y="3808"/>
                    <a:pt x="1047" y="3756"/>
                  </a:cubicBezTo>
                  <a:cubicBezTo>
                    <a:pt x="918" y="3637"/>
                    <a:pt x="806" y="3501"/>
                    <a:pt x="709" y="3351"/>
                  </a:cubicBezTo>
                  <a:cubicBezTo>
                    <a:pt x="682" y="3309"/>
                    <a:pt x="636" y="3286"/>
                    <a:pt x="590" y="3286"/>
                  </a:cubicBezTo>
                  <a:close/>
                  <a:moveTo>
                    <a:pt x="3530" y="3289"/>
                  </a:moveTo>
                  <a:cubicBezTo>
                    <a:pt x="3453" y="3289"/>
                    <a:pt x="3389" y="3354"/>
                    <a:pt x="3389" y="3431"/>
                  </a:cubicBezTo>
                  <a:cubicBezTo>
                    <a:pt x="3389" y="3616"/>
                    <a:pt x="3404" y="3811"/>
                    <a:pt x="3433" y="4012"/>
                  </a:cubicBezTo>
                  <a:cubicBezTo>
                    <a:pt x="3443" y="4081"/>
                    <a:pt x="3503" y="4132"/>
                    <a:pt x="3573" y="4132"/>
                  </a:cubicBezTo>
                  <a:cubicBezTo>
                    <a:pt x="3579" y="4132"/>
                    <a:pt x="3586" y="4132"/>
                    <a:pt x="3592" y="4130"/>
                  </a:cubicBezTo>
                  <a:cubicBezTo>
                    <a:pt x="3659" y="4121"/>
                    <a:pt x="3706" y="4068"/>
                    <a:pt x="3712" y="4005"/>
                  </a:cubicBezTo>
                  <a:cubicBezTo>
                    <a:pt x="3862" y="3911"/>
                    <a:pt x="3998" y="3807"/>
                    <a:pt x="4119" y="3697"/>
                  </a:cubicBezTo>
                  <a:cubicBezTo>
                    <a:pt x="4177" y="3644"/>
                    <a:pt x="4180" y="3555"/>
                    <a:pt x="4128" y="3497"/>
                  </a:cubicBezTo>
                  <a:cubicBezTo>
                    <a:pt x="4100" y="3467"/>
                    <a:pt x="4062" y="3451"/>
                    <a:pt x="4024" y="3451"/>
                  </a:cubicBezTo>
                  <a:cubicBezTo>
                    <a:pt x="3989" y="3451"/>
                    <a:pt x="3955" y="3464"/>
                    <a:pt x="3928" y="3488"/>
                  </a:cubicBezTo>
                  <a:cubicBezTo>
                    <a:pt x="3852" y="3558"/>
                    <a:pt x="3770" y="3624"/>
                    <a:pt x="3681" y="3687"/>
                  </a:cubicBezTo>
                  <a:cubicBezTo>
                    <a:pt x="3674" y="3600"/>
                    <a:pt x="3672" y="3514"/>
                    <a:pt x="3672" y="3431"/>
                  </a:cubicBezTo>
                  <a:lnTo>
                    <a:pt x="3672" y="3428"/>
                  </a:lnTo>
                  <a:cubicBezTo>
                    <a:pt x="3672" y="3350"/>
                    <a:pt x="3608" y="3289"/>
                    <a:pt x="3530" y="3289"/>
                  </a:cubicBezTo>
                  <a:close/>
                  <a:moveTo>
                    <a:pt x="3061" y="4030"/>
                  </a:moveTo>
                  <a:cubicBezTo>
                    <a:pt x="3045" y="4030"/>
                    <a:pt x="3028" y="4032"/>
                    <a:pt x="3012" y="4038"/>
                  </a:cubicBezTo>
                  <a:cubicBezTo>
                    <a:pt x="2840" y="4102"/>
                    <a:pt x="2666" y="4147"/>
                    <a:pt x="2496" y="4173"/>
                  </a:cubicBezTo>
                  <a:cubicBezTo>
                    <a:pt x="2419" y="4184"/>
                    <a:pt x="2365" y="4257"/>
                    <a:pt x="2377" y="4334"/>
                  </a:cubicBezTo>
                  <a:cubicBezTo>
                    <a:pt x="2387" y="4404"/>
                    <a:pt x="2447" y="4454"/>
                    <a:pt x="2517" y="4454"/>
                  </a:cubicBezTo>
                  <a:cubicBezTo>
                    <a:pt x="2523" y="4454"/>
                    <a:pt x="2530" y="4454"/>
                    <a:pt x="2538" y="4452"/>
                  </a:cubicBezTo>
                  <a:cubicBezTo>
                    <a:pt x="2728" y="4424"/>
                    <a:pt x="2920" y="4373"/>
                    <a:pt x="3111" y="4303"/>
                  </a:cubicBezTo>
                  <a:cubicBezTo>
                    <a:pt x="3183" y="4275"/>
                    <a:pt x="3221" y="4194"/>
                    <a:pt x="3194" y="4122"/>
                  </a:cubicBezTo>
                  <a:cubicBezTo>
                    <a:pt x="3172" y="4065"/>
                    <a:pt x="3119" y="4030"/>
                    <a:pt x="3061" y="4030"/>
                  </a:cubicBezTo>
                  <a:close/>
                  <a:moveTo>
                    <a:pt x="1412" y="4036"/>
                  </a:moveTo>
                  <a:cubicBezTo>
                    <a:pt x="1359" y="4036"/>
                    <a:pt x="1309" y="4066"/>
                    <a:pt x="1285" y="4118"/>
                  </a:cubicBezTo>
                  <a:cubicBezTo>
                    <a:pt x="1252" y="4188"/>
                    <a:pt x="1282" y="4272"/>
                    <a:pt x="1353" y="4306"/>
                  </a:cubicBezTo>
                  <a:cubicBezTo>
                    <a:pt x="1534" y="4389"/>
                    <a:pt x="1730" y="4444"/>
                    <a:pt x="1939" y="4466"/>
                  </a:cubicBezTo>
                  <a:cubicBezTo>
                    <a:pt x="1944" y="4467"/>
                    <a:pt x="1950" y="4467"/>
                    <a:pt x="1955" y="4467"/>
                  </a:cubicBezTo>
                  <a:cubicBezTo>
                    <a:pt x="2026" y="4467"/>
                    <a:pt x="2087" y="4415"/>
                    <a:pt x="2094" y="4342"/>
                  </a:cubicBezTo>
                  <a:cubicBezTo>
                    <a:pt x="2103" y="4265"/>
                    <a:pt x="2048" y="4195"/>
                    <a:pt x="1969" y="4187"/>
                  </a:cubicBezTo>
                  <a:cubicBezTo>
                    <a:pt x="1793" y="4166"/>
                    <a:pt x="1625" y="4121"/>
                    <a:pt x="1472" y="4049"/>
                  </a:cubicBezTo>
                  <a:cubicBezTo>
                    <a:pt x="1453" y="4040"/>
                    <a:pt x="1432" y="4036"/>
                    <a:pt x="1412" y="4036"/>
                  </a:cubicBezTo>
                  <a:close/>
                  <a:moveTo>
                    <a:pt x="8577" y="4378"/>
                  </a:moveTo>
                  <a:cubicBezTo>
                    <a:pt x="8515" y="4378"/>
                    <a:pt x="8458" y="4420"/>
                    <a:pt x="8441" y="4482"/>
                  </a:cubicBezTo>
                  <a:cubicBezTo>
                    <a:pt x="8421" y="4557"/>
                    <a:pt x="8465" y="4634"/>
                    <a:pt x="8540" y="4655"/>
                  </a:cubicBezTo>
                  <a:cubicBezTo>
                    <a:pt x="8564" y="4662"/>
                    <a:pt x="8593" y="4677"/>
                    <a:pt x="8621" y="4699"/>
                  </a:cubicBezTo>
                  <a:cubicBezTo>
                    <a:pt x="8732" y="4786"/>
                    <a:pt x="8825" y="4875"/>
                    <a:pt x="8899" y="4963"/>
                  </a:cubicBezTo>
                  <a:cubicBezTo>
                    <a:pt x="8926" y="4998"/>
                    <a:pt x="8966" y="5015"/>
                    <a:pt x="9008" y="5015"/>
                  </a:cubicBezTo>
                  <a:cubicBezTo>
                    <a:pt x="9038" y="5015"/>
                    <a:pt x="9070" y="5005"/>
                    <a:pt x="9097" y="4983"/>
                  </a:cubicBezTo>
                  <a:cubicBezTo>
                    <a:pt x="9157" y="4933"/>
                    <a:pt x="9166" y="4844"/>
                    <a:pt x="9116" y="4784"/>
                  </a:cubicBezTo>
                  <a:cubicBezTo>
                    <a:pt x="9030" y="4680"/>
                    <a:pt x="8922" y="4576"/>
                    <a:pt x="8795" y="4477"/>
                  </a:cubicBezTo>
                  <a:cubicBezTo>
                    <a:pt x="8736" y="4430"/>
                    <a:pt x="8676" y="4399"/>
                    <a:pt x="8615" y="4383"/>
                  </a:cubicBezTo>
                  <a:cubicBezTo>
                    <a:pt x="8602" y="4379"/>
                    <a:pt x="8590" y="4378"/>
                    <a:pt x="8577" y="4378"/>
                  </a:cubicBezTo>
                  <a:close/>
                  <a:moveTo>
                    <a:pt x="3687" y="4402"/>
                  </a:moveTo>
                  <a:cubicBezTo>
                    <a:pt x="3675" y="4402"/>
                    <a:pt x="3662" y="4404"/>
                    <a:pt x="3650" y="4407"/>
                  </a:cubicBezTo>
                  <a:cubicBezTo>
                    <a:pt x="3575" y="4428"/>
                    <a:pt x="3531" y="4505"/>
                    <a:pt x="3552" y="4580"/>
                  </a:cubicBezTo>
                  <a:cubicBezTo>
                    <a:pt x="3603" y="4770"/>
                    <a:pt x="3666" y="4955"/>
                    <a:pt x="3739" y="5131"/>
                  </a:cubicBezTo>
                  <a:cubicBezTo>
                    <a:pt x="3763" y="5185"/>
                    <a:pt x="3814" y="5218"/>
                    <a:pt x="3870" y="5218"/>
                  </a:cubicBezTo>
                  <a:cubicBezTo>
                    <a:pt x="3888" y="5218"/>
                    <a:pt x="3906" y="5214"/>
                    <a:pt x="3924" y="5207"/>
                  </a:cubicBezTo>
                  <a:cubicBezTo>
                    <a:pt x="3997" y="5176"/>
                    <a:pt x="4030" y="5094"/>
                    <a:pt x="4000" y="5022"/>
                  </a:cubicBezTo>
                  <a:cubicBezTo>
                    <a:pt x="3932" y="4858"/>
                    <a:pt x="3872" y="4684"/>
                    <a:pt x="3824" y="4506"/>
                  </a:cubicBezTo>
                  <a:cubicBezTo>
                    <a:pt x="3806" y="4443"/>
                    <a:pt x="3750" y="4402"/>
                    <a:pt x="3687" y="4402"/>
                  </a:cubicBezTo>
                  <a:close/>
                  <a:moveTo>
                    <a:pt x="8180" y="4699"/>
                  </a:moveTo>
                  <a:cubicBezTo>
                    <a:pt x="8123" y="4699"/>
                    <a:pt x="8070" y="4734"/>
                    <a:pt x="8049" y="4792"/>
                  </a:cubicBezTo>
                  <a:cubicBezTo>
                    <a:pt x="7990" y="4957"/>
                    <a:pt x="7956" y="5164"/>
                    <a:pt x="7953" y="5392"/>
                  </a:cubicBezTo>
                  <a:cubicBezTo>
                    <a:pt x="7952" y="5470"/>
                    <a:pt x="8013" y="5534"/>
                    <a:pt x="8092" y="5535"/>
                  </a:cubicBezTo>
                  <a:lnTo>
                    <a:pt x="8094" y="5535"/>
                  </a:lnTo>
                  <a:cubicBezTo>
                    <a:pt x="8170" y="5535"/>
                    <a:pt x="8234" y="5474"/>
                    <a:pt x="8235" y="5397"/>
                  </a:cubicBezTo>
                  <a:cubicBezTo>
                    <a:pt x="8237" y="5200"/>
                    <a:pt x="8266" y="5023"/>
                    <a:pt x="8315" y="4887"/>
                  </a:cubicBezTo>
                  <a:cubicBezTo>
                    <a:pt x="8340" y="4814"/>
                    <a:pt x="8302" y="4733"/>
                    <a:pt x="8229" y="4707"/>
                  </a:cubicBezTo>
                  <a:cubicBezTo>
                    <a:pt x="8213" y="4701"/>
                    <a:pt x="8196" y="4699"/>
                    <a:pt x="8180" y="4699"/>
                  </a:cubicBezTo>
                  <a:close/>
                  <a:moveTo>
                    <a:pt x="16052" y="5391"/>
                  </a:moveTo>
                  <a:cubicBezTo>
                    <a:pt x="16006" y="5391"/>
                    <a:pt x="15961" y="5413"/>
                    <a:pt x="15934" y="5455"/>
                  </a:cubicBezTo>
                  <a:cubicBezTo>
                    <a:pt x="15892" y="5519"/>
                    <a:pt x="15910" y="5606"/>
                    <a:pt x="15975" y="5649"/>
                  </a:cubicBezTo>
                  <a:cubicBezTo>
                    <a:pt x="16109" y="5737"/>
                    <a:pt x="16225" y="5842"/>
                    <a:pt x="16320" y="5962"/>
                  </a:cubicBezTo>
                  <a:cubicBezTo>
                    <a:pt x="16348" y="5996"/>
                    <a:pt x="16388" y="6014"/>
                    <a:pt x="16430" y="6014"/>
                  </a:cubicBezTo>
                  <a:cubicBezTo>
                    <a:pt x="16460" y="6014"/>
                    <a:pt x="16492" y="6005"/>
                    <a:pt x="16518" y="5984"/>
                  </a:cubicBezTo>
                  <a:cubicBezTo>
                    <a:pt x="16579" y="5935"/>
                    <a:pt x="16589" y="5846"/>
                    <a:pt x="16540" y="5785"/>
                  </a:cubicBezTo>
                  <a:cubicBezTo>
                    <a:pt x="16427" y="5643"/>
                    <a:pt x="16289" y="5518"/>
                    <a:pt x="16130" y="5414"/>
                  </a:cubicBezTo>
                  <a:cubicBezTo>
                    <a:pt x="16106" y="5398"/>
                    <a:pt x="16079" y="5391"/>
                    <a:pt x="16052" y="5391"/>
                  </a:cubicBezTo>
                  <a:close/>
                  <a:moveTo>
                    <a:pt x="9240" y="5238"/>
                  </a:moveTo>
                  <a:cubicBezTo>
                    <a:pt x="9235" y="5238"/>
                    <a:pt x="9230" y="5238"/>
                    <a:pt x="9225" y="5239"/>
                  </a:cubicBezTo>
                  <a:cubicBezTo>
                    <a:pt x="9147" y="5246"/>
                    <a:pt x="9090" y="5315"/>
                    <a:pt x="9097" y="5392"/>
                  </a:cubicBezTo>
                  <a:cubicBezTo>
                    <a:pt x="9098" y="5410"/>
                    <a:pt x="9100" y="5429"/>
                    <a:pt x="9100" y="5446"/>
                  </a:cubicBezTo>
                  <a:cubicBezTo>
                    <a:pt x="9100" y="5575"/>
                    <a:pt x="9054" y="5702"/>
                    <a:pt x="8965" y="5824"/>
                  </a:cubicBezTo>
                  <a:cubicBezTo>
                    <a:pt x="8920" y="5888"/>
                    <a:pt x="8934" y="5976"/>
                    <a:pt x="8997" y="6022"/>
                  </a:cubicBezTo>
                  <a:cubicBezTo>
                    <a:pt x="9023" y="6039"/>
                    <a:pt x="9051" y="6049"/>
                    <a:pt x="9080" y="6049"/>
                  </a:cubicBezTo>
                  <a:cubicBezTo>
                    <a:pt x="9123" y="6049"/>
                    <a:pt x="9167" y="6028"/>
                    <a:pt x="9194" y="5990"/>
                  </a:cubicBezTo>
                  <a:cubicBezTo>
                    <a:pt x="9319" y="5817"/>
                    <a:pt x="9381" y="5635"/>
                    <a:pt x="9381" y="5446"/>
                  </a:cubicBezTo>
                  <a:cubicBezTo>
                    <a:pt x="9381" y="5420"/>
                    <a:pt x="9380" y="5393"/>
                    <a:pt x="9378" y="5366"/>
                  </a:cubicBezTo>
                  <a:cubicBezTo>
                    <a:pt x="9371" y="5294"/>
                    <a:pt x="9311" y="5238"/>
                    <a:pt x="9240" y="5238"/>
                  </a:cubicBezTo>
                  <a:close/>
                  <a:moveTo>
                    <a:pt x="4123" y="5440"/>
                  </a:moveTo>
                  <a:cubicBezTo>
                    <a:pt x="4099" y="5440"/>
                    <a:pt x="4073" y="5446"/>
                    <a:pt x="4051" y="5459"/>
                  </a:cubicBezTo>
                  <a:cubicBezTo>
                    <a:pt x="3984" y="5500"/>
                    <a:pt x="3962" y="5587"/>
                    <a:pt x="4003" y="5653"/>
                  </a:cubicBezTo>
                  <a:cubicBezTo>
                    <a:pt x="4109" y="5828"/>
                    <a:pt x="4227" y="5987"/>
                    <a:pt x="4353" y="6128"/>
                  </a:cubicBezTo>
                  <a:cubicBezTo>
                    <a:pt x="4380" y="6159"/>
                    <a:pt x="4419" y="6175"/>
                    <a:pt x="4457" y="6175"/>
                  </a:cubicBezTo>
                  <a:cubicBezTo>
                    <a:pt x="4491" y="6175"/>
                    <a:pt x="4525" y="6163"/>
                    <a:pt x="4552" y="6139"/>
                  </a:cubicBezTo>
                  <a:cubicBezTo>
                    <a:pt x="4610" y="6087"/>
                    <a:pt x="4615" y="5997"/>
                    <a:pt x="4563" y="5940"/>
                  </a:cubicBezTo>
                  <a:cubicBezTo>
                    <a:pt x="4449" y="5812"/>
                    <a:pt x="4341" y="5666"/>
                    <a:pt x="4244" y="5507"/>
                  </a:cubicBezTo>
                  <a:cubicBezTo>
                    <a:pt x="4217" y="5464"/>
                    <a:pt x="4171" y="5440"/>
                    <a:pt x="4123" y="5440"/>
                  </a:cubicBezTo>
                  <a:close/>
                  <a:moveTo>
                    <a:pt x="8140" y="5815"/>
                  </a:moveTo>
                  <a:cubicBezTo>
                    <a:pt x="8132" y="5815"/>
                    <a:pt x="8124" y="5816"/>
                    <a:pt x="8116" y="5817"/>
                  </a:cubicBezTo>
                  <a:cubicBezTo>
                    <a:pt x="8039" y="5831"/>
                    <a:pt x="7987" y="5903"/>
                    <a:pt x="8001" y="5980"/>
                  </a:cubicBezTo>
                  <a:cubicBezTo>
                    <a:pt x="8025" y="6118"/>
                    <a:pt x="8057" y="6259"/>
                    <a:pt x="8098" y="6401"/>
                  </a:cubicBezTo>
                  <a:cubicBezTo>
                    <a:pt x="8032" y="6432"/>
                    <a:pt x="7998" y="6509"/>
                    <a:pt x="8025" y="6579"/>
                  </a:cubicBezTo>
                  <a:cubicBezTo>
                    <a:pt x="8046" y="6635"/>
                    <a:pt x="8100" y="6671"/>
                    <a:pt x="8158" y="6671"/>
                  </a:cubicBezTo>
                  <a:cubicBezTo>
                    <a:pt x="8174" y="6671"/>
                    <a:pt x="8191" y="6667"/>
                    <a:pt x="8207" y="6661"/>
                  </a:cubicBezTo>
                  <a:cubicBezTo>
                    <a:pt x="8224" y="6655"/>
                    <a:pt x="8241" y="6649"/>
                    <a:pt x="8257" y="6643"/>
                  </a:cubicBezTo>
                  <a:cubicBezTo>
                    <a:pt x="8263" y="6643"/>
                    <a:pt x="8270" y="6644"/>
                    <a:pt x="8276" y="6644"/>
                  </a:cubicBezTo>
                  <a:cubicBezTo>
                    <a:pt x="8291" y="6644"/>
                    <a:pt x="8306" y="6642"/>
                    <a:pt x="8321" y="6637"/>
                  </a:cubicBezTo>
                  <a:cubicBezTo>
                    <a:pt x="8350" y="6627"/>
                    <a:pt x="8373" y="6610"/>
                    <a:pt x="8390" y="6586"/>
                  </a:cubicBezTo>
                  <a:cubicBezTo>
                    <a:pt x="8517" y="6530"/>
                    <a:pt x="8633" y="6469"/>
                    <a:pt x="8738" y="6401"/>
                  </a:cubicBezTo>
                  <a:cubicBezTo>
                    <a:pt x="8805" y="6360"/>
                    <a:pt x="8824" y="6273"/>
                    <a:pt x="8782" y="6207"/>
                  </a:cubicBezTo>
                  <a:cubicBezTo>
                    <a:pt x="8756" y="6164"/>
                    <a:pt x="8711" y="6142"/>
                    <a:pt x="8664" y="6142"/>
                  </a:cubicBezTo>
                  <a:cubicBezTo>
                    <a:pt x="8638" y="6142"/>
                    <a:pt x="8612" y="6149"/>
                    <a:pt x="8588" y="6164"/>
                  </a:cubicBezTo>
                  <a:cubicBezTo>
                    <a:pt x="8518" y="6208"/>
                    <a:pt x="8441" y="6251"/>
                    <a:pt x="8360" y="6290"/>
                  </a:cubicBezTo>
                  <a:cubicBezTo>
                    <a:pt x="8327" y="6170"/>
                    <a:pt x="8299" y="6050"/>
                    <a:pt x="8279" y="5932"/>
                  </a:cubicBezTo>
                  <a:cubicBezTo>
                    <a:pt x="8267" y="5863"/>
                    <a:pt x="8207" y="5815"/>
                    <a:pt x="8140" y="5815"/>
                  </a:cubicBezTo>
                  <a:close/>
                  <a:moveTo>
                    <a:pt x="4879" y="6266"/>
                  </a:moveTo>
                  <a:cubicBezTo>
                    <a:pt x="4834" y="6266"/>
                    <a:pt x="4790" y="6287"/>
                    <a:pt x="4762" y="6327"/>
                  </a:cubicBezTo>
                  <a:cubicBezTo>
                    <a:pt x="4718" y="6392"/>
                    <a:pt x="4735" y="6479"/>
                    <a:pt x="4799" y="6523"/>
                  </a:cubicBezTo>
                  <a:cubicBezTo>
                    <a:pt x="4967" y="6639"/>
                    <a:pt x="5148" y="6730"/>
                    <a:pt x="5335" y="6792"/>
                  </a:cubicBezTo>
                  <a:cubicBezTo>
                    <a:pt x="5350" y="6797"/>
                    <a:pt x="5366" y="6799"/>
                    <a:pt x="5381" y="6799"/>
                  </a:cubicBezTo>
                  <a:cubicBezTo>
                    <a:pt x="5440" y="6799"/>
                    <a:pt x="5495" y="6763"/>
                    <a:pt x="5514" y="6704"/>
                  </a:cubicBezTo>
                  <a:cubicBezTo>
                    <a:pt x="5539" y="6630"/>
                    <a:pt x="5500" y="6550"/>
                    <a:pt x="5426" y="6525"/>
                  </a:cubicBezTo>
                  <a:cubicBezTo>
                    <a:pt x="5262" y="6470"/>
                    <a:pt x="5105" y="6392"/>
                    <a:pt x="4958" y="6291"/>
                  </a:cubicBezTo>
                  <a:cubicBezTo>
                    <a:pt x="4934" y="6274"/>
                    <a:pt x="4906" y="6266"/>
                    <a:pt x="4879" y="6266"/>
                  </a:cubicBezTo>
                  <a:close/>
                  <a:moveTo>
                    <a:pt x="7615" y="6545"/>
                  </a:moveTo>
                  <a:cubicBezTo>
                    <a:pt x="7605" y="6545"/>
                    <a:pt x="7596" y="6546"/>
                    <a:pt x="7586" y="6548"/>
                  </a:cubicBezTo>
                  <a:cubicBezTo>
                    <a:pt x="7412" y="6586"/>
                    <a:pt x="7230" y="6615"/>
                    <a:pt x="7045" y="6633"/>
                  </a:cubicBezTo>
                  <a:cubicBezTo>
                    <a:pt x="6967" y="6640"/>
                    <a:pt x="6911" y="6710"/>
                    <a:pt x="6918" y="6787"/>
                  </a:cubicBezTo>
                  <a:cubicBezTo>
                    <a:pt x="6925" y="6860"/>
                    <a:pt x="6987" y="6915"/>
                    <a:pt x="7059" y="6915"/>
                  </a:cubicBezTo>
                  <a:cubicBezTo>
                    <a:pt x="7063" y="6915"/>
                    <a:pt x="7068" y="6913"/>
                    <a:pt x="7072" y="6913"/>
                  </a:cubicBezTo>
                  <a:cubicBezTo>
                    <a:pt x="7268" y="6894"/>
                    <a:pt x="7462" y="6864"/>
                    <a:pt x="7646" y="6824"/>
                  </a:cubicBezTo>
                  <a:cubicBezTo>
                    <a:pt x="7722" y="6808"/>
                    <a:pt x="7771" y="6733"/>
                    <a:pt x="7754" y="6656"/>
                  </a:cubicBezTo>
                  <a:cubicBezTo>
                    <a:pt x="7740" y="6590"/>
                    <a:pt x="7680" y="6545"/>
                    <a:pt x="7615" y="6545"/>
                  </a:cubicBezTo>
                  <a:close/>
                  <a:moveTo>
                    <a:pt x="5931" y="6626"/>
                  </a:moveTo>
                  <a:cubicBezTo>
                    <a:pt x="5861" y="6626"/>
                    <a:pt x="5799" y="6680"/>
                    <a:pt x="5792" y="6752"/>
                  </a:cubicBezTo>
                  <a:cubicBezTo>
                    <a:pt x="5784" y="6830"/>
                    <a:pt x="5840" y="6899"/>
                    <a:pt x="5917" y="6907"/>
                  </a:cubicBezTo>
                  <a:cubicBezTo>
                    <a:pt x="6110" y="6927"/>
                    <a:pt x="6303" y="6938"/>
                    <a:pt x="6494" y="6939"/>
                  </a:cubicBezTo>
                  <a:lnTo>
                    <a:pt x="6495" y="6939"/>
                  </a:lnTo>
                  <a:cubicBezTo>
                    <a:pt x="6573" y="6939"/>
                    <a:pt x="6636" y="6877"/>
                    <a:pt x="6636" y="6799"/>
                  </a:cubicBezTo>
                  <a:cubicBezTo>
                    <a:pt x="6638" y="6721"/>
                    <a:pt x="6574" y="6659"/>
                    <a:pt x="6497" y="6657"/>
                  </a:cubicBezTo>
                  <a:cubicBezTo>
                    <a:pt x="6314" y="6656"/>
                    <a:pt x="6129" y="6646"/>
                    <a:pt x="5947" y="6627"/>
                  </a:cubicBezTo>
                  <a:cubicBezTo>
                    <a:pt x="5942" y="6626"/>
                    <a:pt x="5936" y="6626"/>
                    <a:pt x="5931" y="6626"/>
                  </a:cubicBezTo>
                  <a:close/>
                  <a:moveTo>
                    <a:pt x="16693" y="6227"/>
                  </a:moveTo>
                  <a:cubicBezTo>
                    <a:pt x="16679" y="6227"/>
                    <a:pt x="16665" y="6229"/>
                    <a:pt x="16650" y="6234"/>
                  </a:cubicBezTo>
                  <a:cubicBezTo>
                    <a:pt x="16576" y="6257"/>
                    <a:pt x="16535" y="6336"/>
                    <a:pt x="16558" y="6411"/>
                  </a:cubicBezTo>
                  <a:cubicBezTo>
                    <a:pt x="16609" y="6569"/>
                    <a:pt x="16636" y="6743"/>
                    <a:pt x="16636" y="6924"/>
                  </a:cubicBezTo>
                  <a:cubicBezTo>
                    <a:pt x="16637" y="7002"/>
                    <a:pt x="16699" y="7065"/>
                    <a:pt x="16778" y="7065"/>
                  </a:cubicBezTo>
                  <a:lnTo>
                    <a:pt x="16778" y="7064"/>
                  </a:lnTo>
                  <a:cubicBezTo>
                    <a:pt x="16856" y="7064"/>
                    <a:pt x="16919" y="7000"/>
                    <a:pt x="16919" y="6923"/>
                  </a:cubicBezTo>
                  <a:cubicBezTo>
                    <a:pt x="16917" y="6713"/>
                    <a:pt x="16887" y="6512"/>
                    <a:pt x="16828" y="6325"/>
                  </a:cubicBezTo>
                  <a:cubicBezTo>
                    <a:pt x="16808" y="6265"/>
                    <a:pt x="16753" y="6227"/>
                    <a:pt x="16693" y="6227"/>
                  </a:cubicBezTo>
                  <a:close/>
                  <a:moveTo>
                    <a:pt x="8486" y="6884"/>
                  </a:moveTo>
                  <a:cubicBezTo>
                    <a:pt x="8466" y="6884"/>
                    <a:pt x="8445" y="6888"/>
                    <a:pt x="8426" y="6897"/>
                  </a:cubicBezTo>
                  <a:cubicBezTo>
                    <a:pt x="8356" y="6932"/>
                    <a:pt x="8326" y="7015"/>
                    <a:pt x="8360" y="7086"/>
                  </a:cubicBezTo>
                  <a:cubicBezTo>
                    <a:pt x="8441" y="7258"/>
                    <a:pt x="8535" y="7429"/>
                    <a:pt x="8639" y="7594"/>
                  </a:cubicBezTo>
                  <a:cubicBezTo>
                    <a:pt x="8666" y="7637"/>
                    <a:pt x="8713" y="7661"/>
                    <a:pt x="8759" y="7661"/>
                  </a:cubicBezTo>
                  <a:lnTo>
                    <a:pt x="8759" y="7659"/>
                  </a:lnTo>
                  <a:cubicBezTo>
                    <a:pt x="8785" y="7659"/>
                    <a:pt x="8811" y="7653"/>
                    <a:pt x="8834" y="7639"/>
                  </a:cubicBezTo>
                  <a:cubicBezTo>
                    <a:pt x="8900" y="7597"/>
                    <a:pt x="8920" y="7510"/>
                    <a:pt x="8878" y="7444"/>
                  </a:cubicBezTo>
                  <a:cubicBezTo>
                    <a:pt x="8780" y="7288"/>
                    <a:pt x="8691" y="7127"/>
                    <a:pt x="8615" y="6965"/>
                  </a:cubicBezTo>
                  <a:cubicBezTo>
                    <a:pt x="8590" y="6914"/>
                    <a:pt x="8539" y="6884"/>
                    <a:pt x="8486" y="6884"/>
                  </a:cubicBezTo>
                  <a:close/>
                  <a:moveTo>
                    <a:pt x="16711" y="7342"/>
                  </a:moveTo>
                  <a:cubicBezTo>
                    <a:pt x="16647" y="7342"/>
                    <a:pt x="16589" y="7385"/>
                    <a:pt x="16574" y="7450"/>
                  </a:cubicBezTo>
                  <a:cubicBezTo>
                    <a:pt x="16534" y="7619"/>
                    <a:pt x="16476" y="7790"/>
                    <a:pt x="16402" y="7958"/>
                  </a:cubicBezTo>
                  <a:cubicBezTo>
                    <a:pt x="16370" y="8031"/>
                    <a:pt x="16402" y="8114"/>
                    <a:pt x="16473" y="8144"/>
                  </a:cubicBezTo>
                  <a:cubicBezTo>
                    <a:pt x="16491" y="8153"/>
                    <a:pt x="16511" y="8157"/>
                    <a:pt x="16530" y="8157"/>
                  </a:cubicBezTo>
                  <a:cubicBezTo>
                    <a:pt x="16584" y="8157"/>
                    <a:pt x="16636" y="8126"/>
                    <a:pt x="16659" y="8073"/>
                  </a:cubicBezTo>
                  <a:cubicBezTo>
                    <a:pt x="16741" y="7888"/>
                    <a:pt x="16805" y="7701"/>
                    <a:pt x="16849" y="7515"/>
                  </a:cubicBezTo>
                  <a:cubicBezTo>
                    <a:pt x="16866" y="7439"/>
                    <a:pt x="16819" y="7363"/>
                    <a:pt x="16743" y="7346"/>
                  </a:cubicBezTo>
                  <a:cubicBezTo>
                    <a:pt x="16733" y="7343"/>
                    <a:pt x="16722" y="7342"/>
                    <a:pt x="16711" y="7342"/>
                  </a:cubicBezTo>
                  <a:close/>
                  <a:moveTo>
                    <a:pt x="9084" y="7838"/>
                  </a:moveTo>
                  <a:cubicBezTo>
                    <a:pt x="9054" y="7838"/>
                    <a:pt x="9023" y="7848"/>
                    <a:pt x="8997" y="7869"/>
                  </a:cubicBezTo>
                  <a:cubicBezTo>
                    <a:pt x="8936" y="7917"/>
                    <a:pt x="8926" y="8006"/>
                    <a:pt x="8975" y="8067"/>
                  </a:cubicBezTo>
                  <a:cubicBezTo>
                    <a:pt x="9092" y="8216"/>
                    <a:pt x="9221" y="8361"/>
                    <a:pt x="9357" y="8501"/>
                  </a:cubicBezTo>
                  <a:cubicBezTo>
                    <a:pt x="9384" y="8529"/>
                    <a:pt x="9421" y="8543"/>
                    <a:pt x="9457" y="8543"/>
                  </a:cubicBezTo>
                  <a:cubicBezTo>
                    <a:pt x="9493" y="8543"/>
                    <a:pt x="9528" y="8529"/>
                    <a:pt x="9555" y="8503"/>
                  </a:cubicBezTo>
                  <a:cubicBezTo>
                    <a:pt x="9612" y="8448"/>
                    <a:pt x="9613" y="8359"/>
                    <a:pt x="9558" y="8304"/>
                  </a:cubicBezTo>
                  <a:cubicBezTo>
                    <a:pt x="9429" y="8171"/>
                    <a:pt x="9308" y="8033"/>
                    <a:pt x="9195" y="7891"/>
                  </a:cubicBezTo>
                  <a:cubicBezTo>
                    <a:pt x="9167" y="7856"/>
                    <a:pt x="9126" y="7838"/>
                    <a:pt x="9084" y="7838"/>
                  </a:cubicBezTo>
                  <a:close/>
                  <a:moveTo>
                    <a:pt x="16260" y="8370"/>
                  </a:moveTo>
                  <a:cubicBezTo>
                    <a:pt x="16214" y="8370"/>
                    <a:pt x="16169" y="8392"/>
                    <a:pt x="16142" y="8434"/>
                  </a:cubicBezTo>
                  <a:cubicBezTo>
                    <a:pt x="16044" y="8583"/>
                    <a:pt x="15932" y="8728"/>
                    <a:pt x="15811" y="8864"/>
                  </a:cubicBezTo>
                  <a:cubicBezTo>
                    <a:pt x="15760" y="8921"/>
                    <a:pt x="15765" y="9011"/>
                    <a:pt x="15822" y="9063"/>
                  </a:cubicBezTo>
                  <a:cubicBezTo>
                    <a:pt x="15849" y="9086"/>
                    <a:pt x="15882" y="9099"/>
                    <a:pt x="15917" y="9099"/>
                  </a:cubicBezTo>
                  <a:cubicBezTo>
                    <a:pt x="15954" y="9099"/>
                    <a:pt x="15994" y="9083"/>
                    <a:pt x="16021" y="9051"/>
                  </a:cubicBezTo>
                  <a:cubicBezTo>
                    <a:pt x="16152" y="8905"/>
                    <a:pt x="16272" y="8750"/>
                    <a:pt x="16377" y="8588"/>
                  </a:cubicBezTo>
                  <a:cubicBezTo>
                    <a:pt x="16420" y="8523"/>
                    <a:pt x="16402" y="8435"/>
                    <a:pt x="16337" y="8393"/>
                  </a:cubicBezTo>
                  <a:cubicBezTo>
                    <a:pt x="16313" y="8377"/>
                    <a:pt x="16286" y="8370"/>
                    <a:pt x="16260" y="8370"/>
                  </a:cubicBezTo>
                  <a:close/>
                  <a:moveTo>
                    <a:pt x="9870" y="8646"/>
                  </a:moveTo>
                  <a:cubicBezTo>
                    <a:pt x="9830" y="8646"/>
                    <a:pt x="9790" y="8663"/>
                    <a:pt x="9762" y="8696"/>
                  </a:cubicBezTo>
                  <a:cubicBezTo>
                    <a:pt x="9711" y="8755"/>
                    <a:pt x="9718" y="8844"/>
                    <a:pt x="9778" y="8894"/>
                  </a:cubicBezTo>
                  <a:cubicBezTo>
                    <a:pt x="9922" y="9017"/>
                    <a:pt x="10074" y="9135"/>
                    <a:pt x="10232" y="9248"/>
                  </a:cubicBezTo>
                  <a:cubicBezTo>
                    <a:pt x="10257" y="9265"/>
                    <a:pt x="10285" y="9274"/>
                    <a:pt x="10314" y="9274"/>
                  </a:cubicBezTo>
                  <a:cubicBezTo>
                    <a:pt x="10358" y="9274"/>
                    <a:pt x="10402" y="9254"/>
                    <a:pt x="10429" y="9215"/>
                  </a:cubicBezTo>
                  <a:cubicBezTo>
                    <a:pt x="10474" y="9153"/>
                    <a:pt x="10459" y="9064"/>
                    <a:pt x="10396" y="9019"/>
                  </a:cubicBezTo>
                  <a:cubicBezTo>
                    <a:pt x="10244" y="8910"/>
                    <a:pt x="10098" y="8796"/>
                    <a:pt x="9961" y="8680"/>
                  </a:cubicBezTo>
                  <a:cubicBezTo>
                    <a:pt x="9935" y="8657"/>
                    <a:pt x="9902" y="8646"/>
                    <a:pt x="9870" y="8646"/>
                  </a:cubicBezTo>
                  <a:close/>
                  <a:moveTo>
                    <a:pt x="15509" y="9208"/>
                  </a:moveTo>
                  <a:cubicBezTo>
                    <a:pt x="15478" y="9208"/>
                    <a:pt x="15446" y="9219"/>
                    <a:pt x="15419" y="9241"/>
                  </a:cubicBezTo>
                  <a:cubicBezTo>
                    <a:pt x="15281" y="9356"/>
                    <a:pt x="15133" y="9463"/>
                    <a:pt x="14978" y="9556"/>
                  </a:cubicBezTo>
                  <a:cubicBezTo>
                    <a:pt x="14912" y="9596"/>
                    <a:pt x="14890" y="9683"/>
                    <a:pt x="14930" y="9749"/>
                  </a:cubicBezTo>
                  <a:cubicBezTo>
                    <a:pt x="14957" y="9793"/>
                    <a:pt x="15004" y="9818"/>
                    <a:pt x="15052" y="9818"/>
                  </a:cubicBezTo>
                  <a:cubicBezTo>
                    <a:pt x="15076" y="9818"/>
                    <a:pt x="15102" y="9810"/>
                    <a:pt x="15124" y="9797"/>
                  </a:cubicBezTo>
                  <a:cubicBezTo>
                    <a:pt x="15291" y="9696"/>
                    <a:pt x="15450" y="9583"/>
                    <a:pt x="15600" y="9458"/>
                  </a:cubicBezTo>
                  <a:cubicBezTo>
                    <a:pt x="15660" y="9407"/>
                    <a:pt x="15668" y="9319"/>
                    <a:pt x="15619" y="9259"/>
                  </a:cubicBezTo>
                  <a:cubicBezTo>
                    <a:pt x="15591" y="9226"/>
                    <a:pt x="15550" y="9208"/>
                    <a:pt x="15509" y="9208"/>
                  </a:cubicBezTo>
                  <a:close/>
                  <a:moveTo>
                    <a:pt x="10786" y="9301"/>
                  </a:moveTo>
                  <a:cubicBezTo>
                    <a:pt x="10738" y="9301"/>
                    <a:pt x="10692" y="9325"/>
                    <a:pt x="10665" y="9369"/>
                  </a:cubicBezTo>
                  <a:cubicBezTo>
                    <a:pt x="10625" y="9436"/>
                    <a:pt x="10647" y="9523"/>
                    <a:pt x="10713" y="9563"/>
                  </a:cubicBezTo>
                  <a:cubicBezTo>
                    <a:pt x="10870" y="9656"/>
                    <a:pt x="11035" y="9748"/>
                    <a:pt x="11216" y="9840"/>
                  </a:cubicBezTo>
                  <a:cubicBezTo>
                    <a:pt x="11236" y="9851"/>
                    <a:pt x="11256" y="9855"/>
                    <a:pt x="11276" y="9855"/>
                  </a:cubicBezTo>
                  <a:cubicBezTo>
                    <a:pt x="11327" y="9855"/>
                    <a:pt x="11374" y="9825"/>
                    <a:pt x="11400" y="9775"/>
                  </a:cubicBezTo>
                  <a:cubicBezTo>
                    <a:pt x="11434" y="9705"/>
                    <a:pt x="11401" y="9618"/>
                    <a:pt x="11333" y="9583"/>
                  </a:cubicBezTo>
                  <a:cubicBezTo>
                    <a:pt x="11169" y="9499"/>
                    <a:pt x="11009" y="9411"/>
                    <a:pt x="10859" y="9320"/>
                  </a:cubicBezTo>
                  <a:cubicBezTo>
                    <a:pt x="10836" y="9307"/>
                    <a:pt x="10811" y="9301"/>
                    <a:pt x="10786" y="9301"/>
                  </a:cubicBezTo>
                  <a:close/>
                  <a:moveTo>
                    <a:pt x="11795" y="9799"/>
                  </a:moveTo>
                  <a:cubicBezTo>
                    <a:pt x="11738" y="9799"/>
                    <a:pt x="11684" y="9834"/>
                    <a:pt x="11664" y="9891"/>
                  </a:cubicBezTo>
                  <a:cubicBezTo>
                    <a:pt x="11637" y="9965"/>
                    <a:pt x="11675" y="10046"/>
                    <a:pt x="11747" y="10073"/>
                  </a:cubicBezTo>
                  <a:cubicBezTo>
                    <a:pt x="11932" y="10141"/>
                    <a:pt x="12120" y="10197"/>
                    <a:pt x="12305" y="10239"/>
                  </a:cubicBezTo>
                  <a:cubicBezTo>
                    <a:pt x="12315" y="10242"/>
                    <a:pt x="12326" y="10243"/>
                    <a:pt x="12336" y="10243"/>
                  </a:cubicBezTo>
                  <a:cubicBezTo>
                    <a:pt x="12401" y="10243"/>
                    <a:pt x="12458" y="10199"/>
                    <a:pt x="12473" y="10133"/>
                  </a:cubicBezTo>
                  <a:cubicBezTo>
                    <a:pt x="12490" y="10057"/>
                    <a:pt x="12444" y="9982"/>
                    <a:pt x="12368" y="9965"/>
                  </a:cubicBezTo>
                  <a:cubicBezTo>
                    <a:pt x="12194" y="9924"/>
                    <a:pt x="12019" y="9872"/>
                    <a:pt x="11845" y="9808"/>
                  </a:cubicBezTo>
                  <a:cubicBezTo>
                    <a:pt x="11828" y="9802"/>
                    <a:pt x="11812" y="9799"/>
                    <a:pt x="11795" y="9799"/>
                  </a:cubicBezTo>
                  <a:close/>
                  <a:moveTo>
                    <a:pt x="14549" y="9790"/>
                  </a:moveTo>
                  <a:cubicBezTo>
                    <a:pt x="14531" y="9790"/>
                    <a:pt x="14513" y="9793"/>
                    <a:pt x="14496" y="9801"/>
                  </a:cubicBezTo>
                  <a:cubicBezTo>
                    <a:pt x="14328" y="9869"/>
                    <a:pt x="14155" y="9926"/>
                    <a:pt x="13980" y="9966"/>
                  </a:cubicBezTo>
                  <a:cubicBezTo>
                    <a:pt x="13905" y="9984"/>
                    <a:pt x="13857" y="10060"/>
                    <a:pt x="13876" y="10136"/>
                  </a:cubicBezTo>
                  <a:cubicBezTo>
                    <a:pt x="13892" y="10201"/>
                    <a:pt x="13949" y="10245"/>
                    <a:pt x="14013" y="10245"/>
                  </a:cubicBezTo>
                  <a:cubicBezTo>
                    <a:pt x="14024" y="10245"/>
                    <a:pt x="14035" y="10244"/>
                    <a:pt x="14046" y="10242"/>
                  </a:cubicBezTo>
                  <a:cubicBezTo>
                    <a:pt x="14235" y="10196"/>
                    <a:pt x="14422" y="10136"/>
                    <a:pt x="14602" y="10062"/>
                  </a:cubicBezTo>
                  <a:cubicBezTo>
                    <a:pt x="14674" y="10031"/>
                    <a:pt x="14709" y="9949"/>
                    <a:pt x="14679" y="9877"/>
                  </a:cubicBezTo>
                  <a:cubicBezTo>
                    <a:pt x="14657" y="9823"/>
                    <a:pt x="14604" y="9790"/>
                    <a:pt x="14549" y="9790"/>
                  </a:cubicBezTo>
                  <a:close/>
                  <a:moveTo>
                    <a:pt x="12895" y="10047"/>
                  </a:moveTo>
                  <a:cubicBezTo>
                    <a:pt x="12823" y="10047"/>
                    <a:pt x="12758" y="10103"/>
                    <a:pt x="12752" y="10177"/>
                  </a:cubicBezTo>
                  <a:cubicBezTo>
                    <a:pt x="12746" y="10254"/>
                    <a:pt x="12804" y="10322"/>
                    <a:pt x="12882" y="10329"/>
                  </a:cubicBezTo>
                  <a:cubicBezTo>
                    <a:pt x="12985" y="10336"/>
                    <a:pt x="13088" y="10341"/>
                    <a:pt x="13190" y="10341"/>
                  </a:cubicBezTo>
                  <a:cubicBezTo>
                    <a:pt x="13283" y="10341"/>
                    <a:pt x="13376" y="10337"/>
                    <a:pt x="13467" y="10330"/>
                  </a:cubicBezTo>
                  <a:cubicBezTo>
                    <a:pt x="13545" y="10325"/>
                    <a:pt x="13603" y="10256"/>
                    <a:pt x="13596" y="10179"/>
                  </a:cubicBezTo>
                  <a:cubicBezTo>
                    <a:pt x="13592" y="10104"/>
                    <a:pt x="13528" y="10049"/>
                    <a:pt x="13453" y="10049"/>
                  </a:cubicBezTo>
                  <a:cubicBezTo>
                    <a:pt x="13451" y="10049"/>
                    <a:pt x="13448" y="10049"/>
                    <a:pt x="13446" y="10049"/>
                  </a:cubicBezTo>
                  <a:cubicBezTo>
                    <a:pt x="13364" y="10056"/>
                    <a:pt x="13281" y="10059"/>
                    <a:pt x="13196" y="10059"/>
                  </a:cubicBezTo>
                  <a:cubicBezTo>
                    <a:pt x="13100" y="10059"/>
                    <a:pt x="13003" y="10055"/>
                    <a:pt x="12904" y="10047"/>
                  </a:cubicBezTo>
                  <a:cubicBezTo>
                    <a:pt x="12901" y="10047"/>
                    <a:pt x="12898" y="10047"/>
                    <a:pt x="12895" y="10047"/>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 name="Google Shape;70;g2c8765b67e8_0_22"/>
          <p:cNvGrpSpPr/>
          <p:nvPr/>
        </p:nvGrpSpPr>
        <p:grpSpPr>
          <a:xfrm rot="10800000">
            <a:off x="7656590" y="3891567"/>
            <a:ext cx="1335252" cy="634639"/>
            <a:chOff x="836599" y="324928"/>
            <a:chExt cx="1335252" cy="634639"/>
          </a:xfrm>
        </p:grpSpPr>
        <p:sp>
          <p:nvSpPr>
            <p:cNvPr id="71" name="Google Shape;71;g2c8765b67e8_0_22"/>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c8765b67e8_0_22"/>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
    <p:bg>
      <p:bgPr>
        <a:solidFill>
          <a:schemeClr val="dk2"/>
        </a:solidFill>
      </p:bgPr>
    </p:bg>
    <p:spTree>
      <p:nvGrpSpPr>
        <p:cNvPr id="73" name="Shape 73"/>
        <p:cNvGrpSpPr/>
        <p:nvPr/>
      </p:nvGrpSpPr>
      <p:grpSpPr>
        <a:xfrm>
          <a:off x="0" y="0"/>
          <a:ext cx="0" cy="0"/>
          <a:chOff x="0" y="0"/>
          <a:chExt cx="0" cy="0"/>
        </a:xfrm>
      </p:grpSpPr>
      <p:sp>
        <p:nvSpPr>
          <p:cNvPr id="74" name="Google Shape;74;g2c8765b67e8_0_23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c8765b67e8_0_234"/>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6" name="Google Shape;76;g2c8765b67e8_0_234"/>
          <p:cNvSpPr txBox="1"/>
          <p:nvPr>
            <p:ph idx="1" type="body"/>
          </p:nvPr>
        </p:nvSpPr>
        <p:spPr>
          <a:xfrm>
            <a:off x="712875" y="1182550"/>
            <a:ext cx="7717800" cy="2191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a:solidFill>
                  <a:schemeClr val="dk1"/>
                </a:solidFill>
              </a:defRPr>
            </a:lvl1pPr>
            <a:lvl2pPr indent="-317500" lvl="1" marL="914400" algn="l">
              <a:lnSpc>
                <a:spcPct val="115000"/>
              </a:lnSpc>
              <a:spcBef>
                <a:spcPts val="1600"/>
              </a:spcBef>
              <a:spcAft>
                <a:spcPts val="0"/>
              </a:spcAft>
              <a:buClr>
                <a:srgbClr val="000000"/>
              </a:buClr>
              <a:buSzPts val="1400"/>
              <a:buFont typeface="DM Sans"/>
              <a:buChar char="○"/>
              <a:defRPr>
                <a:solidFill>
                  <a:schemeClr val="dk1"/>
                </a:solidFill>
              </a:defRPr>
            </a:lvl2pPr>
            <a:lvl3pPr indent="-317500" lvl="2" marL="1371600" algn="l">
              <a:lnSpc>
                <a:spcPct val="115000"/>
              </a:lnSpc>
              <a:spcBef>
                <a:spcPts val="1600"/>
              </a:spcBef>
              <a:spcAft>
                <a:spcPts val="0"/>
              </a:spcAft>
              <a:buClr>
                <a:srgbClr val="000000"/>
              </a:buClr>
              <a:buSzPts val="1400"/>
              <a:buFont typeface="DM Sans"/>
              <a:buChar char="■"/>
              <a:defRPr>
                <a:solidFill>
                  <a:schemeClr val="dk1"/>
                </a:solidFill>
              </a:defRPr>
            </a:lvl3pPr>
            <a:lvl4pPr indent="-317500" lvl="3" marL="1828800" algn="l">
              <a:lnSpc>
                <a:spcPct val="115000"/>
              </a:lnSpc>
              <a:spcBef>
                <a:spcPts val="1600"/>
              </a:spcBef>
              <a:spcAft>
                <a:spcPts val="0"/>
              </a:spcAft>
              <a:buClr>
                <a:srgbClr val="000000"/>
              </a:buClr>
              <a:buSzPts val="1400"/>
              <a:buFont typeface="DM Sans"/>
              <a:buChar char="●"/>
              <a:defRPr>
                <a:solidFill>
                  <a:schemeClr val="dk1"/>
                </a:solidFill>
              </a:defRPr>
            </a:lvl4pPr>
            <a:lvl5pPr indent="-317500" lvl="4" marL="2286000" algn="l">
              <a:lnSpc>
                <a:spcPct val="115000"/>
              </a:lnSpc>
              <a:spcBef>
                <a:spcPts val="1600"/>
              </a:spcBef>
              <a:spcAft>
                <a:spcPts val="0"/>
              </a:spcAft>
              <a:buClr>
                <a:srgbClr val="000000"/>
              </a:buClr>
              <a:buSzPts val="1400"/>
              <a:buFont typeface="DM Sans"/>
              <a:buChar char="○"/>
              <a:defRPr>
                <a:solidFill>
                  <a:schemeClr val="dk1"/>
                </a:solidFill>
              </a:defRPr>
            </a:lvl5pPr>
            <a:lvl6pPr indent="-317500" lvl="5" marL="2743200" algn="l">
              <a:lnSpc>
                <a:spcPct val="115000"/>
              </a:lnSpc>
              <a:spcBef>
                <a:spcPts val="1600"/>
              </a:spcBef>
              <a:spcAft>
                <a:spcPts val="0"/>
              </a:spcAft>
              <a:buClr>
                <a:srgbClr val="000000"/>
              </a:buClr>
              <a:buSzPts val="1400"/>
              <a:buFont typeface="DM Sans"/>
              <a:buChar char="■"/>
              <a:defRPr>
                <a:solidFill>
                  <a:schemeClr val="dk1"/>
                </a:solidFill>
              </a:defRPr>
            </a:lvl6pPr>
            <a:lvl7pPr indent="-317500" lvl="6" marL="3200400" algn="l">
              <a:lnSpc>
                <a:spcPct val="115000"/>
              </a:lnSpc>
              <a:spcBef>
                <a:spcPts val="1600"/>
              </a:spcBef>
              <a:spcAft>
                <a:spcPts val="0"/>
              </a:spcAft>
              <a:buClr>
                <a:srgbClr val="000000"/>
              </a:buClr>
              <a:buSzPts val="1400"/>
              <a:buFont typeface="DM Sans"/>
              <a:buChar char="●"/>
              <a:defRPr>
                <a:solidFill>
                  <a:schemeClr val="dk1"/>
                </a:solidFill>
              </a:defRPr>
            </a:lvl7pPr>
            <a:lvl8pPr indent="-317500" lvl="7" marL="3657600" algn="l">
              <a:lnSpc>
                <a:spcPct val="115000"/>
              </a:lnSpc>
              <a:spcBef>
                <a:spcPts val="1600"/>
              </a:spcBef>
              <a:spcAft>
                <a:spcPts val="0"/>
              </a:spcAft>
              <a:buClr>
                <a:srgbClr val="000000"/>
              </a:buClr>
              <a:buSzPts val="1400"/>
              <a:buFont typeface="DM Sans"/>
              <a:buChar char="○"/>
              <a:defRPr>
                <a:solidFill>
                  <a:schemeClr val="dk1"/>
                </a:solidFill>
              </a:defRPr>
            </a:lvl8pPr>
            <a:lvl9pPr indent="-317500" lvl="8" marL="4114800" algn="l">
              <a:lnSpc>
                <a:spcPct val="115000"/>
              </a:lnSpc>
              <a:spcBef>
                <a:spcPts val="1600"/>
              </a:spcBef>
              <a:spcAft>
                <a:spcPts val="1600"/>
              </a:spcAft>
              <a:buClr>
                <a:srgbClr val="000000"/>
              </a:buClr>
              <a:buSzPts val="1400"/>
              <a:buFont typeface="DM Sans"/>
              <a:buChar char="■"/>
              <a:defRPr>
                <a:solidFill>
                  <a:schemeClr val="dk1"/>
                </a:solidFill>
              </a:defRPr>
            </a:lvl9pPr>
          </a:lstStyle>
          <a:p/>
        </p:txBody>
      </p:sp>
      <p:grpSp>
        <p:nvGrpSpPr>
          <p:cNvPr id="77" name="Google Shape;77;g2c8765b67e8_0_234"/>
          <p:cNvGrpSpPr/>
          <p:nvPr/>
        </p:nvGrpSpPr>
        <p:grpSpPr>
          <a:xfrm>
            <a:off x="647178" y="4179149"/>
            <a:ext cx="1467072" cy="888300"/>
            <a:chOff x="3316390" y="3783954"/>
            <a:chExt cx="1467072" cy="888300"/>
          </a:xfrm>
        </p:grpSpPr>
        <p:sp>
          <p:nvSpPr>
            <p:cNvPr id="78" name="Google Shape;78;g2c8765b67e8_0_234"/>
            <p:cNvSpPr/>
            <p:nvPr/>
          </p:nvSpPr>
          <p:spPr>
            <a:xfrm rot="9000065">
              <a:off x="3319940" y="4060685"/>
              <a:ext cx="1196676" cy="334838"/>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c8765b67e8_0_234"/>
            <p:cNvSpPr/>
            <p:nvPr/>
          </p:nvSpPr>
          <p:spPr>
            <a:xfrm>
              <a:off x="4447534" y="3984923"/>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 name="Google Shape;80;g2c8765b67e8_0_234"/>
          <p:cNvGrpSpPr/>
          <p:nvPr/>
        </p:nvGrpSpPr>
        <p:grpSpPr>
          <a:xfrm flipH="1" rot="10800000">
            <a:off x="7793150" y="4168674"/>
            <a:ext cx="1201010" cy="482390"/>
            <a:chOff x="7793150" y="4168675"/>
            <a:chExt cx="1201010" cy="482390"/>
          </a:xfrm>
        </p:grpSpPr>
        <p:sp>
          <p:nvSpPr>
            <p:cNvPr id="81" name="Google Shape;81;g2c8765b67e8_0_234"/>
            <p:cNvSpPr/>
            <p:nvPr/>
          </p:nvSpPr>
          <p:spPr>
            <a:xfrm>
              <a:off x="7950916" y="4305967"/>
              <a:ext cx="1043244" cy="3450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g2c8765b67e8_0_234"/>
            <p:cNvGrpSpPr/>
            <p:nvPr/>
          </p:nvGrpSpPr>
          <p:grpSpPr>
            <a:xfrm>
              <a:off x="7793150" y="4168675"/>
              <a:ext cx="195281" cy="230222"/>
              <a:chOff x="1887875" y="651475"/>
              <a:chExt cx="195281" cy="230222"/>
            </a:xfrm>
          </p:grpSpPr>
          <p:sp>
            <p:nvSpPr>
              <p:cNvPr id="83" name="Google Shape;83;g2c8765b67e8_0_234"/>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2c8765b67e8_0_234"/>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
    <p:bg>
      <p:bgPr>
        <a:solidFill>
          <a:schemeClr val="dk2"/>
        </a:solidFill>
      </p:bgPr>
    </p:bg>
    <p:spTree>
      <p:nvGrpSpPr>
        <p:cNvPr id="85" name="Shape 85"/>
        <p:cNvGrpSpPr/>
        <p:nvPr/>
      </p:nvGrpSpPr>
      <p:grpSpPr>
        <a:xfrm>
          <a:off x="0" y="0"/>
          <a:ext cx="0" cy="0"/>
          <a:chOff x="0" y="0"/>
          <a:chExt cx="0" cy="0"/>
        </a:xfrm>
      </p:grpSpPr>
      <p:sp>
        <p:nvSpPr>
          <p:cNvPr id="86" name="Google Shape;86;g2c8765b67e8_0_246"/>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c8765b67e8_0_246"/>
          <p:cNvSpPr txBox="1"/>
          <p:nvPr>
            <p:ph idx="1" type="subTitle"/>
          </p:nvPr>
        </p:nvSpPr>
        <p:spPr>
          <a:xfrm>
            <a:off x="1617200" y="1866600"/>
            <a:ext cx="5909400" cy="2200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AutoNum type="arabicPeriod"/>
              <a:defRPr/>
            </a:lvl1pPr>
            <a:lvl2pPr lvl="1" algn="l">
              <a:lnSpc>
                <a:spcPct val="115000"/>
              </a:lnSpc>
              <a:spcBef>
                <a:spcPts val="0"/>
              </a:spcBef>
              <a:spcAft>
                <a:spcPts val="0"/>
              </a:spcAft>
              <a:buSzPts val="1400"/>
              <a:buAutoNum type="alphaLcPeriod"/>
              <a:defRPr sz="1200"/>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p:txBody>
      </p:sp>
      <p:sp>
        <p:nvSpPr>
          <p:cNvPr id="88" name="Google Shape;88;g2c8765b67e8_0_246"/>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89" name="Google Shape;89;g2c8765b67e8_0_246"/>
          <p:cNvSpPr/>
          <p:nvPr/>
        </p:nvSpPr>
        <p:spPr>
          <a:xfrm rot="10800000">
            <a:off x="8520930" y="647073"/>
            <a:ext cx="476808" cy="853540"/>
          </a:xfrm>
          <a:custGeom>
            <a:rect b="b" l="l" r="r" t="t"/>
            <a:pathLst>
              <a:path extrusionOk="0" h="59387" w="33175">
                <a:moveTo>
                  <a:pt x="9660" y="0"/>
                </a:moveTo>
                <a:cubicBezTo>
                  <a:pt x="9129" y="0"/>
                  <a:pt x="8587" y="28"/>
                  <a:pt x="8029" y="80"/>
                </a:cubicBezTo>
                <a:cubicBezTo>
                  <a:pt x="7760" y="105"/>
                  <a:pt x="7564" y="343"/>
                  <a:pt x="7589" y="612"/>
                </a:cubicBezTo>
                <a:cubicBezTo>
                  <a:pt x="7612" y="864"/>
                  <a:pt x="7825" y="1053"/>
                  <a:pt x="8073" y="1053"/>
                </a:cubicBezTo>
                <a:cubicBezTo>
                  <a:pt x="8089" y="1053"/>
                  <a:pt x="8106" y="1053"/>
                  <a:pt x="8121" y="1051"/>
                </a:cubicBezTo>
                <a:cubicBezTo>
                  <a:pt x="8644" y="1003"/>
                  <a:pt x="9159" y="976"/>
                  <a:pt x="9651" y="976"/>
                </a:cubicBezTo>
                <a:lnTo>
                  <a:pt x="10011" y="983"/>
                </a:lnTo>
                <a:lnTo>
                  <a:pt x="10026" y="983"/>
                </a:lnTo>
                <a:cubicBezTo>
                  <a:pt x="10289" y="983"/>
                  <a:pt x="10505" y="772"/>
                  <a:pt x="10514" y="507"/>
                </a:cubicBezTo>
                <a:cubicBezTo>
                  <a:pt x="10520" y="236"/>
                  <a:pt x="10307" y="13"/>
                  <a:pt x="10038" y="5"/>
                </a:cubicBezTo>
                <a:cubicBezTo>
                  <a:pt x="9913" y="2"/>
                  <a:pt x="9787" y="0"/>
                  <a:pt x="9660" y="0"/>
                </a:cubicBezTo>
                <a:close/>
                <a:moveTo>
                  <a:pt x="11965" y="199"/>
                </a:moveTo>
                <a:cubicBezTo>
                  <a:pt x="11736" y="199"/>
                  <a:pt x="11529" y="364"/>
                  <a:pt x="11485" y="599"/>
                </a:cubicBezTo>
                <a:cubicBezTo>
                  <a:pt x="11437" y="866"/>
                  <a:pt x="11614" y="1118"/>
                  <a:pt x="11879" y="1168"/>
                </a:cubicBezTo>
                <a:cubicBezTo>
                  <a:pt x="12510" y="1283"/>
                  <a:pt x="13111" y="1452"/>
                  <a:pt x="13661" y="1670"/>
                </a:cubicBezTo>
                <a:cubicBezTo>
                  <a:pt x="13721" y="1695"/>
                  <a:pt x="13782" y="1706"/>
                  <a:pt x="13842" y="1706"/>
                </a:cubicBezTo>
                <a:cubicBezTo>
                  <a:pt x="14036" y="1706"/>
                  <a:pt x="14220" y="1589"/>
                  <a:pt x="14295" y="1397"/>
                </a:cubicBezTo>
                <a:cubicBezTo>
                  <a:pt x="14395" y="1147"/>
                  <a:pt x="14272" y="864"/>
                  <a:pt x="14022" y="764"/>
                </a:cubicBezTo>
                <a:cubicBezTo>
                  <a:pt x="13411" y="520"/>
                  <a:pt x="12748" y="334"/>
                  <a:pt x="12054" y="207"/>
                </a:cubicBezTo>
                <a:cubicBezTo>
                  <a:pt x="12024" y="201"/>
                  <a:pt x="11994" y="199"/>
                  <a:pt x="11965" y="199"/>
                </a:cubicBezTo>
                <a:close/>
                <a:moveTo>
                  <a:pt x="6139" y="355"/>
                </a:moveTo>
                <a:cubicBezTo>
                  <a:pt x="6109" y="355"/>
                  <a:pt x="6079" y="358"/>
                  <a:pt x="6049" y="363"/>
                </a:cubicBezTo>
                <a:cubicBezTo>
                  <a:pt x="5419" y="484"/>
                  <a:pt x="4767" y="637"/>
                  <a:pt x="4110" y="816"/>
                </a:cubicBezTo>
                <a:cubicBezTo>
                  <a:pt x="3850" y="887"/>
                  <a:pt x="3696" y="1156"/>
                  <a:pt x="3767" y="1416"/>
                </a:cubicBezTo>
                <a:cubicBezTo>
                  <a:pt x="3827" y="1633"/>
                  <a:pt x="4025" y="1775"/>
                  <a:pt x="4238" y="1775"/>
                </a:cubicBezTo>
                <a:cubicBezTo>
                  <a:pt x="4281" y="1775"/>
                  <a:pt x="4325" y="1768"/>
                  <a:pt x="4367" y="1758"/>
                </a:cubicBezTo>
                <a:cubicBezTo>
                  <a:pt x="5000" y="1585"/>
                  <a:pt x="5628" y="1439"/>
                  <a:pt x="6232" y="1322"/>
                </a:cubicBezTo>
                <a:cubicBezTo>
                  <a:pt x="6497" y="1272"/>
                  <a:pt x="6672" y="1016"/>
                  <a:pt x="6620" y="751"/>
                </a:cubicBezTo>
                <a:cubicBezTo>
                  <a:pt x="6576" y="517"/>
                  <a:pt x="6365" y="355"/>
                  <a:pt x="6139" y="355"/>
                </a:cubicBezTo>
                <a:close/>
                <a:moveTo>
                  <a:pt x="2375" y="1381"/>
                </a:moveTo>
                <a:cubicBezTo>
                  <a:pt x="2321" y="1381"/>
                  <a:pt x="2266" y="1390"/>
                  <a:pt x="2212" y="1410"/>
                </a:cubicBezTo>
                <a:cubicBezTo>
                  <a:pt x="1080" y="1808"/>
                  <a:pt x="377" y="2135"/>
                  <a:pt x="348" y="2148"/>
                </a:cubicBezTo>
                <a:cubicBezTo>
                  <a:pt x="104" y="2262"/>
                  <a:pt x="0" y="2552"/>
                  <a:pt x="113" y="2798"/>
                </a:cubicBezTo>
                <a:cubicBezTo>
                  <a:pt x="196" y="2975"/>
                  <a:pt x="373" y="3077"/>
                  <a:pt x="555" y="3077"/>
                </a:cubicBezTo>
                <a:cubicBezTo>
                  <a:pt x="625" y="3077"/>
                  <a:pt x="696" y="3063"/>
                  <a:pt x="763" y="3031"/>
                </a:cubicBezTo>
                <a:cubicBezTo>
                  <a:pt x="769" y="3029"/>
                  <a:pt x="1453" y="2710"/>
                  <a:pt x="2535" y="2331"/>
                </a:cubicBezTo>
                <a:cubicBezTo>
                  <a:pt x="2791" y="2241"/>
                  <a:pt x="2924" y="1962"/>
                  <a:pt x="2835" y="1708"/>
                </a:cubicBezTo>
                <a:cubicBezTo>
                  <a:pt x="2764" y="1508"/>
                  <a:pt x="2576" y="1381"/>
                  <a:pt x="2375" y="1381"/>
                </a:cubicBezTo>
                <a:close/>
                <a:moveTo>
                  <a:pt x="15555" y="1656"/>
                </a:moveTo>
                <a:cubicBezTo>
                  <a:pt x="15403" y="1656"/>
                  <a:pt x="15252" y="1727"/>
                  <a:pt x="15155" y="1860"/>
                </a:cubicBezTo>
                <a:cubicBezTo>
                  <a:pt x="14999" y="2081"/>
                  <a:pt x="15051" y="2385"/>
                  <a:pt x="15270" y="2542"/>
                </a:cubicBezTo>
                <a:cubicBezTo>
                  <a:pt x="15764" y="2892"/>
                  <a:pt x="16216" y="3307"/>
                  <a:pt x="16615" y="3778"/>
                </a:cubicBezTo>
                <a:cubicBezTo>
                  <a:pt x="16710" y="3890"/>
                  <a:pt x="16848" y="3949"/>
                  <a:pt x="16986" y="3949"/>
                </a:cubicBezTo>
                <a:cubicBezTo>
                  <a:pt x="17098" y="3949"/>
                  <a:pt x="17211" y="3911"/>
                  <a:pt x="17302" y="3832"/>
                </a:cubicBezTo>
                <a:cubicBezTo>
                  <a:pt x="17507" y="3659"/>
                  <a:pt x="17532" y="3350"/>
                  <a:pt x="17359" y="3144"/>
                </a:cubicBezTo>
                <a:cubicBezTo>
                  <a:pt x="16908" y="2612"/>
                  <a:pt x="16396" y="2144"/>
                  <a:pt x="15837" y="1745"/>
                </a:cubicBezTo>
                <a:cubicBezTo>
                  <a:pt x="15752" y="1685"/>
                  <a:pt x="15653" y="1656"/>
                  <a:pt x="15555" y="1656"/>
                </a:cubicBezTo>
                <a:close/>
                <a:moveTo>
                  <a:pt x="18067" y="4591"/>
                </a:moveTo>
                <a:cubicBezTo>
                  <a:pt x="17991" y="4591"/>
                  <a:pt x="17913" y="4609"/>
                  <a:pt x="17840" y="4647"/>
                </a:cubicBezTo>
                <a:cubicBezTo>
                  <a:pt x="17603" y="4772"/>
                  <a:pt x="17511" y="5068"/>
                  <a:pt x="17636" y="5306"/>
                </a:cubicBezTo>
                <a:cubicBezTo>
                  <a:pt x="17909" y="5829"/>
                  <a:pt x="18149" y="6408"/>
                  <a:pt x="18345" y="7027"/>
                </a:cubicBezTo>
                <a:cubicBezTo>
                  <a:pt x="18411" y="7236"/>
                  <a:pt x="18603" y="7369"/>
                  <a:pt x="18809" y="7369"/>
                </a:cubicBezTo>
                <a:cubicBezTo>
                  <a:pt x="18857" y="7369"/>
                  <a:pt x="18907" y="7361"/>
                  <a:pt x="18957" y="7346"/>
                </a:cubicBezTo>
                <a:cubicBezTo>
                  <a:pt x="19214" y="7265"/>
                  <a:pt x="19355" y="6990"/>
                  <a:pt x="19274" y="6733"/>
                </a:cubicBezTo>
                <a:cubicBezTo>
                  <a:pt x="19062" y="6058"/>
                  <a:pt x="18801" y="5426"/>
                  <a:pt x="18501" y="4853"/>
                </a:cubicBezTo>
                <a:cubicBezTo>
                  <a:pt x="18414" y="4686"/>
                  <a:pt x="18244" y="4591"/>
                  <a:pt x="18067" y="4591"/>
                </a:cubicBezTo>
                <a:close/>
                <a:moveTo>
                  <a:pt x="19273" y="8289"/>
                </a:moveTo>
                <a:cubicBezTo>
                  <a:pt x="19244" y="8289"/>
                  <a:pt x="19214" y="8291"/>
                  <a:pt x="19185" y="8297"/>
                </a:cubicBezTo>
                <a:cubicBezTo>
                  <a:pt x="18920" y="8345"/>
                  <a:pt x="18743" y="8597"/>
                  <a:pt x="18791" y="8864"/>
                </a:cubicBezTo>
                <a:cubicBezTo>
                  <a:pt x="18905" y="9501"/>
                  <a:pt x="18978" y="10131"/>
                  <a:pt x="19005" y="10737"/>
                </a:cubicBezTo>
                <a:cubicBezTo>
                  <a:pt x="19016" y="10998"/>
                  <a:pt x="19233" y="11202"/>
                  <a:pt x="19493" y="11202"/>
                </a:cubicBezTo>
                <a:lnTo>
                  <a:pt x="19514" y="11202"/>
                </a:lnTo>
                <a:cubicBezTo>
                  <a:pt x="19785" y="11190"/>
                  <a:pt x="19993" y="10962"/>
                  <a:pt x="19981" y="10694"/>
                </a:cubicBezTo>
                <a:cubicBezTo>
                  <a:pt x="19952" y="10043"/>
                  <a:pt x="19875" y="9370"/>
                  <a:pt x="19752" y="8691"/>
                </a:cubicBezTo>
                <a:cubicBezTo>
                  <a:pt x="19709" y="8453"/>
                  <a:pt x="19507" y="8289"/>
                  <a:pt x="19273" y="8289"/>
                </a:cubicBezTo>
                <a:close/>
                <a:moveTo>
                  <a:pt x="19435" y="12175"/>
                </a:moveTo>
                <a:cubicBezTo>
                  <a:pt x="19206" y="12175"/>
                  <a:pt x="18972" y="12356"/>
                  <a:pt x="18943" y="12605"/>
                </a:cubicBezTo>
                <a:cubicBezTo>
                  <a:pt x="18868" y="13232"/>
                  <a:pt x="18739" y="13843"/>
                  <a:pt x="18555" y="14420"/>
                </a:cubicBezTo>
                <a:cubicBezTo>
                  <a:pt x="18472" y="14677"/>
                  <a:pt x="18616" y="14952"/>
                  <a:pt x="18872" y="15033"/>
                </a:cubicBezTo>
                <a:cubicBezTo>
                  <a:pt x="18920" y="15048"/>
                  <a:pt x="18972" y="15056"/>
                  <a:pt x="19020" y="15056"/>
                </a:cubicBezTo>
                <a:cubicBezTo>
                  <a:pt x="19226" y="15056"/>
                  <a:pt x="19420" y="14923"/>
                  <a:pt x="19485" y="14716"/>
                </a:cubicBezTo>
                <a:cubicBezTo>
                  <a:pt x="19687" y="14081"/>
                  <a:pt x="19831" y="13410"/>
                  <a:pt x="19912" y="12720"/>
                </a:cubicBezTo>
                <a:cubicBezTo>
                  <a:pt x="19945" y="12453"/>
                  <a:pt x="19754" y="12211"/>
                  <a:pt x="19485" y="12178"/>
                </a:cubicBezTo>
                <a:cubicBezTo>
                  <a:pt x="19468" y="12176"/>
                  <a:pt x="19451" y="12175"/>
                  <a:pt x="19435" y="12175"/>
                </a:cubicBezTo>
                <a:close/>
                <a:moveTo>
                  <a:pt x="20400" y="15844"/>
                </a:moveTo>
                <a:cubicBezTo>
                  <a:pt x="20133" y="15844"/>
                  <a:pt x="19916" y="16057"/>
                  <a:pt x="19912" y="16323"/>
                </a:cubicBezTo>
                <a:cubicBezTo>
                  <a:pt x="19908" y="16594"/>
                  <a:pt x="20123" y="16815"/>
                  <a:pt x="20391" y="16820"/>
                </a:cubicBezTo>
                <a:cubicBezTo>
                  <a:pt x="21029" y="16830"/>
                  <a:pt x="21655" y="16890"/>
                  <a:pt x="22253" y="16999"/>
                </a:cubicBezTo>
                <a:cubicBezTo>
                  <a:pt x="22282" y="17005"/>
                  <a:pt x="22311" y="17007"/>
                  <a:pt x="22342" y="17007"/>
                </a:cubicBezTo>
                <a:cubicBezTo>
                  <a:pt x="22572" y="17007"/>
                  <a:pt x="22778" y="16842"/>
                  <a:pt x="22822" y="16609"/>
                </a:cubicBezTo>
                <a:cubicBezTo>
                  <a:pt x="22870" y="16342"/>
                  <a:pt x="22695" y="16088"/>
                  <a:pt x="22430" y="16040"/>
                </a:cubicBezTo>
                <a:cubicBezTo>
                  <a:pt x="21778" y="15919"/>
                  <a:pt x="21098" y="15852"/>
                  <a:pt x="20408" y="15844"/>
                </a:cubicBezTo>
                <a:close/>
                <a:moveTo>
                  <a:pt x="18242" y="15863"/>
                </a:moveTo>
                <a:cubicBezTo>
                  <a:pt x="18098" y="15863"/>
                  <a:pt x="17957" y="15927"/>
                  <a:pt x="17863" y="16042"/>
                </a:cubicBezTo>
                <a:cubicBezTo>
                  <a:pt x="17377" y="16123"/>
                  <a:pt x="16892" y="16230"/>
                  <a:pt x="16412" y="16359"/>
                </a:cubicBezTo>
                <a:cubicBezTo>
                  <a:pt x="16154" y="16428"/>
                  <a:pt x="15998" y="16697"/>
                  <a:pt x="16068" y="16957"/>
                </a:cubicBezTo>
                <a:cubicBezTo>
                  <a:pt x="16128" y="17175"/>
                  <a:pt x="16327" y="17318"/>
                  <a:pt x="16540" y="17318"/>
                </a:cubicBezTo>
                <a:cubicBezTo>
                  <a:pt x="16582" y="17318"/>
                  <a:pt x="16624" y="17313"/>
                  <a:pt x="16667" y="17301"/>
                </a:cubicBezTo>
                <a:cubicBezTo>
                  <a:pt x="16804" y="17264"/>
                  <a:pt x="16944" y="17228"/>
                  <a:pt x="17081" y="17197"/>
                </a:cubicBezTo>
                <a:lnTo>
                  <a:pt x="17081" y="17197"/>
                </a:lnTo>
                <a:cubicBezTo>
                  <a:pt x="16971" y="17336"/>
                  <a:pt x="16856" y="17472"/>
                  <a:pt x="16735" y="17603"/>
                </a:cubicBezTo>
                <a:cubicBezTo>
                  <a:pt x="16554" y="17803"/>
                  <a:pt x="16571" y="18112"/>
                  <a:pt x="16771" y="18293"/>
                </a:cubicBezTo>
                <a:cubicBezTo>
                  <a:pt x="16865" y="18379"/>
                  <a:pt x="16981" y="18418"/>
                  <a:pt x="17098" y="18418"/>
                </a:cubicBezTo>
                <a:cubicBezTo>
                  <a:pt x="17232" y="18418"/>
                  <a:pt x="17365" y="18364"/>
                  <a:pt x="17461" y="18258"/>
                </a:cubicBezTo>
                <a:cubicBezTo>
                  <a:pt x="17830" y="17849"/>
                  <a:pt x="18163" y="17407"/>
                  <a:pt x="18457" y="16938"/>
                </a:cubicBezTo>
                <a:cubicBezTo>
                  <a:pt x="18478" y="16936"/>
                  <a:pt x="18497" y="16934"/>
                  <a:pt x="18518" y="16930"/>
                </a:cubicBezTo>
                <a:cubicBezTo>
                  <a:pt x="18784" y="16897"/>
                  <a:pt x="18972" y="16651"/>
                  <a:pt x="18939" y="16384"/>
                </a:cubicBezTo>
                <a:cubicBezTo>
                  <a:pt x="18909" y="16167"/>
                  <a:pt x="18745" y="16005"/>
                  <a:pt x="18541" y="15967"/>
                </a:cubicBezTo>
                <a:cubicBezTo>
                  <a:pt x="18524" y="15952"/>
                  <a:pt x="18503" y="15940"/>
                  <a:pt x="18482" y="15927"/>
                </a:cubicBezTo>
                <a:cubicBezTo>
                  <a:pt x="18406" y="15884"/>
                  <a:pt x="18324" y="15863"/>
                  <a:pt x="18242" y="15863"/>
                </a:cubicBezTo>
                <a:close/>
                <a:moveTo>
                  <a:pt x="24215" y="16565"/>
                </a:moveTo>
                <a:cubicBezTo>
                  <a:pt x="24020" y="16565"/>
                  <a:pt x="23837" y="16681"/>
                  <a:pt x="23762" y="16874"/>
                </a:cubicBezTo>
                <a:cubicBezTo>
                  <a:pt x="23662" y="17124"/>
                  <a:pt x="23785" y="17407"/>
                  <a:pt x="24035" y="17507"/>
                </a:cubicBezTo>
                <a:cubicBezTo>
                  <a:pt x="24612" y="17735"/>
                  <a:pt x="25163" y="18020"/>
                  <a:pt x="25673" y="18360"/>
                </a:cubicBezTo>
                <a:cubicBezTo>
                  <a:pt x="25757" y="18414"/>
                  <a:pt x="25848" y="18441"/>
                  <a:pt x="25942" y="18441"/>
                </a:cubicBezTo>
                <a:lnTo>
                  <a:pt x="25942" y="18439"/>
                </a:lnTo>
                <a:cubicBezTo>
                  <a:pt x="26101" y="18439"/>
                  <a:pt x="26255" y="18364"/>
                  <a:pt x="26349" y="18222"/>
                </a:cubicBezTo>
                <a:cubicBezTo>
                  <a:pt x="26499" y="17997"/>
                  <a:pt x="26438" y="17695"/>
                  <a:pt x="26213" y="17545"/>
                </a:cubicBezTo>
                <a:cubicBezTo>
                  <a:pt x="25646" y="17170"/>
                  <a:pt x="25033" y="16851"/>
                  <a:pt x="24393" y="16599"/>
                </a:cubicBezTo>
                <a:cubicBezTo>
                  <a:pt x="24335" y="16576"/>
                  <a:pt x="24274" y="16565"/>
                  <a:pt x="24215" y="16565"/>
                </a:cubicBezTo>
                <a:close/>
                <a:moveTo>
                  <a:pt x="14691" y="16971"/>
                </a:moveTo>
                <a:cubicBezTo>
                  <a:pt x="14629" y="16971"/>
                  <a:pt x="14566" y="16983"/>
                  <a:pt x="14505" y="17007"/>
                </a:cubicBezTo>
                <a:cubicBezTo>
                  <a:pt x="13855" y="17278"/>
                  <a:pt x="13246" y="17587"/>
                  <a:pt x="12696" y="17924"/>
                </a:cubicBezTo>
                <a:cubicBezTo>
                  <a:pt x="12465" y="18064"/>
                  <a:pt x="12394" y="18364"/>
                  <a:pt x="12533" y="18595"/>
                </a:cubicBezTo>
                <a:cubicBezTo>
                  <a:pt x="12627" y="18746"/>
                  <a:pt x="12786" y="18827"/>
                  <a:pt x="12950" y="18827"/>
                </a:cubicBezTo>
                <a:cubicBezTo>
                  <a:pt x="13038" y="18827"/>
                  <a:pt x="13125" y="18804"/>
                  <a:pt x="13205" y="18756"/>
                </a:cubicBezTo>
                <a:cubicBezTo>
                  <a:pt x="13713" y="18445"/>
                  <a:pt x="14276" y="18160"/>
                  <a:pt x="14880" y="17910"/>
                </a:cubicBezTo>
                <a:cubicBezTo>
                  <a:pt x="15128" y="17805"/>
                  <a:pt x="15247" y="17520"/>
                  <a:pt x="15143" y="17272"/>
                </a:cubicBezTo>
                <a:cubicBezTo>
                  <a:pt x="15064" y="17083"/>
                  <a:pt x="14883" y="16971"/>
                  <a:pt x="14691" y="16971"/>
                </a:cubicBezTo>
                <a:close/>
                <a:moveTo>
                  <a:pt x="15649" y="18744"/>
                </a:moveTo>
                <a:cubicBezTo>
                  <a:pt x="15549" y="18744"/>
                  <a:pt x="15449" y="18774"/>
                  <a:pt x="15362" y="18837"/>
                </a:cubicBezTo>
                <a:cubicBezTo>
                  <a:pt x="14851" y="19206"/>
                  <a:pt x="14313" y="19513"/>
                  <a:pt x="13761" y="19748"/>
                </a:cubicBezTo>
                <a:cubicBezTo>
                  <a:pt x="13513" y="19852"/>
                  <a:pt x="13398" y="20140"/>
                  <a:pt x="13505" y="20388"/>
                </a:cubicBezTo>
                <a:cubicBezTo>
                  <a:pt x="13582" y="20574"/>
                  <a:pt x="13763" y="20684"/>
                  <a:pt x="13953" y="20684"/>
                </a:cubicBezTo>
                <a:cubicBezTo>
                  <a:pt x="14017" y="20684"/>
                  <a:pt x="14082" y="20671"/>
                  <a:pt x="14145" y="20646"/>
                </a:cubicBezTo>
                <a:cubicBezTo>
                  <a:pt x="14762" y="20382"/>
                  <a:pt x="15364" y="20040"/>
                  <a:pt x="15935" y="19629"/>
                </a:cubicBezTo>
                <a:cubicBezTo>
                  <a:pt x="16154" y="19471"/>
                  <a:pt x="16202" y="19167"/>
                  <a:pt x="16043" y="18948"/>
                </a:cubicBezTo>
                <a:cubicBezTo>
                  <a:pt x="15949" y="18814"/>
                  <a:pt x="15800" y="18744"/>
                  <a:pt x="15649" y="18744"/>
                </a:cubicBezTo>
                <a:close/>
                <a:moveTo>
                  <a:pt x="11422" y="19055"/>
                </a:moveTo>
                <a:cubicBezTo>
                  <a:pt x="11286" y="19055"/>
                  <a:pt x="11150" y="19112"/>
                  <a:pt x="11053" y="19223"/>
                </a:cubicBezTo>
                <a:cubicBezTo>
                  <a:pt x="10753" y="19567"/>
                  <a:pt x="10607" y="19884"/>
                  <a:pt x="10607" y="20192"/>
                </a:cubicBezTo>
                <a:cubicBezTo>
                  <a:pt x="10607" y="20663"/>
                  <a:pt x="10966" y="21165"/>
                  <a:pt x="11964" y="21165"/>
                </a:cubicBezTo>
                <a:lnTo>
                  <a:pt x="12091" y="21163"/>
                </a:lnTo>
                <a:cubicBezTo>
                  <a:pt x="12356" y="21151"/>
                  <a:pt x="12515" y="20930"/>
                  <a:pt x="12508" y="20665"/>
                </a:cubicBezTo>
                <a:cubicBezTo>
                  <a:pt x="12502" y="20401"/>
                  <a:pt x="12237" y="20188"/>
                  <a:pt x="11973" y="20188"/>
                </a:cubicBezTo>
                <a:cubicBezTo>
                  <a:pt x="11766" y="20188"/>
                  <a:pt x="11663" y="20158"/>
                  <a:pt x="11607" y="20158"/>
                </a:cubicBezTo>
                <a:cubicBezTo>
                  <a:pt x="11602" y="20158"/>
                  <a:pt x="11598" y="20158"/>
                  <a:pt x="11593" y="20159"/>
                </a:cubicBezTo>
                <a:cubicBezTo>
                  <a:pt x="11610" y="20111"/>
                  <a:pt x="11660" y="20015"/>
                  <a:pt x="11789" y="19863"/>
                </a:cubicBezTo>
                <a:cubicBezTo>
                  <a:pt x="11966" y="19661"/>
                  <a:pt x="11946" y="19352"/>
                  <a:pt x="11741" y="19175"/>
                </a:cubicBezTo>
                <a:cubicBezTo>
                  <a:pt x="11649" y="19094"/>
                  <a:pt x="11535" y="19055"/>
                  <a:pt x="11422" y="19055"/>
                </a:cubicBezTo>
                <a:close/>
                <a:moveTo>
                  <a:pt x="27443" y="18708"/>
                </a:moveTo>
                <a:cubicBezTo>
                  <a:pt x="27320" y="18708"/>
                  <a:pt x="27197" y="18754"/>
                  <a:pt x="27101" y="18848"/>
                </a:cubicBezTo>
                <a:cubicBezTo>
                  <a:pt x="26907" y="19035"/>
                  <a:pt x="26903" y="19344"/>
                  <a:pt x="27093" y="19538"/>
                </a:cubicBezTo>
                <a:cubicBezTo>
                  <a:pt x="27516" y="19969"/>
                  <a:pt x="27906" y="20457"/>
                  <a:pt x="28254" y="20984"/>
                </a:cubicBezTo>
                <a:cubicBezTo>
                  <a:pt x="28347" y="21126"/>
                  <a:pt x="28502" y="21203"/>
                  <a:pt x="28660" y="21203"/>
                </a:cubicBezTo>
                <a:cubicBezTo>
                  <a:pt x="28752" y="21203"/>
                  <a:pt x="28846" y="21176"/>
                  <a:pt x="28929" y="21122"/>
                </a:cubicBezTo>
                <a:cubicBezTo>
                  <a:pt x="29154" y="20974"/>
                  <a:pt x="29217" y="20671"/>
                  <a:pt x="29069" y="20446"/>
                </a:cubicBezTo>
                <a:cubicBezTo>
                  <a:pt x="28687" y="19867"/>
                  <a:pt x="28256" y="19331"/>
                  <a:pt x="27791" y="18854"/>
                </a:cubicBezTo>
                <a:cubicBezTo>
                  <a:pt x="27696" y="18757"/>
                  <a:pt x="27570" y="18708"/>
                  <a:pt x="27443" y="18708"/>
                </a:cubicBezTo>
                <a:close/>
                <a:moveTo>
                  <a:pt x="29597" y="21935"/>
                </a:moveTo>
                <a:cubicBezTo>
                  <a:pt x="29530" y="21935"/>
                  <a:pt x="29461" y="21949"/>
                  <a:pt x="29396" y="21978"/>
                </a:cubicBezTo>
                <a:cubicBezTo>
                  <a:pt x="29152" y="22089"/>
                  <a:pt x="29042" y="22379"/>
                  <a:pt x="29152" y="22625"/>
                </a:cubicBezTo>
                <a:cubicBezTo>
                  <a:pt x="29400" y="23173"/>
                  <a:pt x="29623" y="23769"/>
                  <a:pt x="29815" y="24392"/>
                </a:cubicBezTo>
                <a:cubicBezTo>
                  <a:pt x="29879" y="24603"/>
                  <a:pt x="30073" y="24738"/>
                  <a:pt x="30282" y="24738"/>
                </a:cubicBezTo>
                <a:cubicBezTo>
                  <a:pt x="30330" y="24738"/>
                  <a:pt x="30378" y="24732"/>
                  <a:pt x="30426" y="24717"/>
                </a:cubicBezTo>
                <a:cubicBezTo>
                  <a:pt x="30682" y="24638"/>
                  <a:pt x="30828" y="24365"/>
                  <a:pt x="30749" y="24107"/>
                </a:cubicBezTo>
                <a:cubicBezTo>
                  <a:pt x="30544" y="23444"/>
                  <a:pt x="30307" y="22810"/>
                  <a:pt x="30044" y="22222"/>
                </a:cubicBezTo>
                <a:cubicBezTo>
                  <a:pt x="29961" y="22042"/>
                  <a:pt x="29783" y="21935"/>
                  <a:pt x="29597" y="21935"/>
                </a:cubicBezTo>
                <a:close/>
                <a:moveTo>
                  <a:pt x="30752" y="25654"/>
                </a:moveTo>
                <a:cubicBezTo>
                  <a:pt x="30721" y="25654"/>
                  <a:pt x="30690" y="25657"/>
                  <a:pt x="30659" y="25664"/>
                </a:cubicBezTo>
                <a:cubicBezTo>
                  <a:pt x="30392" y="25716"/>
                  <a:pt x="30221" y="25972"/>
                  <a:pt x="30273" y="26237"/>
                </a:cubicBezTo>
                <a:lnTo>
                  <a:pt x="30340" y="26595"/>
                </a:lnTo>
                <a:cubicBezTo>
                  <a:pt x="30432" y="27106"/>
                  <a:pt x="30494" y="27617"/>
                  <a:pt x="30530" y="28111"/>
                </a:cubicBezTo>
                <a:cubicBezTo>
                  <a:pt x="30549" y="28369"/>
                  <a:pt x="30763" y="28565"/>
                  <a:pt x="31018" y="28565"/>
                </a:cubicBezTo>
                <a:cubicBezTo>
                  <a:pt x="31030" y="28565"/>
                  <a:pt x="31040" y="28565"/>
                  <a:pt x="31053" y="28563"/>
                </a:cubicBezTo>
                <a:cubicBezTo>
                  <a:pt x="31322" y="28544"/>
                  <a:pt x="31524" y="28311"/>
                  <a:pt x="31505" y="28042"/>
                </a:cubicBezTo>
                <a:cubicBezTo>
                  <a:pt x="31468" y="27512"/>
                  <a:pt x="31399" y="26968"/>
                  <a:pt x="31301" y="26426"/>
                </a:cubicBezTo>
                <a:cubicBezTo>
                  <a:pt x="31280" y="26299"/>
                  <a:pt x="31255" y="26172"/>
                  <a:pt x="31232" y="26047"/>
                </a:cubicBezTo>
                <a:cubicBezTo>
                  <a:pt x="31185" y="25816"/>
                  <a:pt x="30977" y="25654"/>
                  <a:pt x="30752" y="25654"/>
                </a:cubicBezTo>
                <a:close/>
                <a:moveTo>
                  <a:pt x="31015" y="29537"/>
                </a:moveTo>
                <a:cubicBezTo>
                  <a:pt x="30770" y="29537"/>
                  <a:pt x="30550" y="29732"/>
                  <a:pt x="30530" y="29989"/>
                </a:cubicBezTo>
                <a:cubicBezTo>
                  <a:pt x="30480" y="30620"/>
                  <a:pt x="30380" y="31239"/>
                  <a:pt x="30230" y="31827"/>
                </a:cubicBezTo>
                <a:cubicBezTo>
                  <a:pt x="30163" y="32088"/>
                  <a:pt x="30321" y="32354"/>
                  <a:pt x="30582" y="32421"/>
                </a:cubicBezTo>
                <a:cubicBezTo>
                  <a:pt x="30624" y="32431"/>
                  <a:pt x="30663" y="32436"/>
                  <a:pt x="30703" y="32436"/>
                </a:cubicBezTo>
                <a:cubicBezTo>
                  <a:pt x="30922" y="32436"/>
                  <a:pt x="31120" y="32290"/>
                  <a:pt x="31176" y="32069"/>
                </a:cubicBezTo>
                <a:cubicBezTo>
                  <a:pt x="31341" y="31425"/>
                  <a:pt x="31449" y="30751"/>
                  <a:pt x="31503" y="30064"/>
                </a:cubicBezTo>
                <a:cubicBezTo>
                  <a:pt x="31524" y="29795"/>
                  <a:pt x="31324" y="29559"/>
                  <a:pt x="31055" y="29538"/>
                </a:cubicBezTo>
                <a:cubicBezTo>
                  <a:pt x="31042" y="29537"/>
                  <a:pt x="31028" y="29537"/>
                  <a:pt x="31015" y="29537"/>
                </a:cubicBezTo>
                <a:close/>
                <a:moveTo>
                  <a:pt x="30057" y="33298"/>
                </a:moveTo>
                <a:cubicBezTo>
                  <a:pt x="29872" y="33298"/>
                  <a:pt x="29694" y="33404"/>
                  <a:pt x="29611" y="33582"/>
                </a:cubicBezTo>
                <a:cubicBezTo>
                  <a:pt x="29356" y="34143"/>
                  <a:pt x="29044" y="34685"/>
                  <a:pt x="28687" y="35195"/>
                </a:cubicBezTo>
                <a:cubicBezTo>
                  <a:pt x="28531" y="35416"/>
                  <a:pt x="28585" y="35721"/>
                  <a:pt x="28806" y="35877"/>
                </a:cubicBezTo>
                <a:cubicBezTo>
                  <a:pt x="28891" y="35935"/>
                  <a:pt x="28989" y="35964"/>
                  <a:pt x="29085" y="35964"/>
                </a:cubicBezTo>
                <a:cubicBezTo>
                  <a:pt x="29240" y="35964"/>
                  <a:pt x="29392" y="35892"/>
                  <a:pt x="29486" y="35756"/>
                </a:cubicBezTo>
                <a:cubicBezTo>
                  <a:pt x="29877" y="35197"/>
                  <a:pt x="30219" y="34601"/>
                  <a:pt x="30501" y="33989"/>
                </a:cubicBezTo>
                <a:cubicBezTo>
                  <a:pt x="30611" y="33745"/>
                  <a:pt x="30503" y="33455"/>
                  <a:pt x="30259" y="33342"/>
                </a:cubicBezTo>
                <a:cubicBezTo>
                  <a:pt x="30193" y="33312"/>
                  <a:pt x="30124" y="33298"/>
                  <a:pt x="30057" y="33298"/>
                </a:cubicBezTo>
                <a:close/>
                <a:moveTo>
                  <a:pt x="22403" y="35739"/>
                </a:moveTo>
                <a:cubicBezTo>
                  <a:pt x="21709" y="35739"/>
                  <a:pt x="21038" y="35862"/>
                  <a:pt x="20410" y="36106"/>
                </a:cubicBezTo>
                <a:cubicBezTo>
                  <a:pt x="20158" y="36202"/>
                  <a:pt x="20033" y="36486"/>
                  <a:pt x="20129" y="36736"/>
                </a:cubicBezTo>
                <a:cubicBezTo>
                  <a:pt x="20204" y="36930"/>
                  <a:pt x="20389" y="37048"/>
                  <a:pt x="20585" y="37048"/>
                </a:cubicBezTo>
                <a:cubicBezTo>
                  <a:pt x="20644" y="37048"/>
                  <a:pt x="20704" y="37038"/>
                  <a:pt x="20760" y="37015"/>
                </a:cubicBezTo>
                <a:cubicBezTo>
                  <a:pt x="21275" y="36819"/>
                  <a:pt x="21823" y="36717"/>
                  <a:pt x="22480" y="36717"/>
                </a:cubicBezTo>
                <a:lnTo>
                  <a:pt x="22497" y="36717"/>
                </a:lnTo>
                <a:cubicBezTo>
                  <a:pt x="22761" y="36717"/>
                  <a:pt x="22980" y="36504"/>
                  <a:pt x="22984" y="36238"/>
                </a:cubicBezTo>
                <a:cubicBezTo>
                  <a:pt x="22989" y="35967"/>
                  <a:pt x="22772" y="35746"/>
                  <a:pt x="22503" y="35741"/>
                </a:cubicBezTo>
                <a:cubicBezTo>
                  <a:pt x="22501" y="35741"/>
                  <a:pt x="22407" y="35739"/>
                  <a:pt x="22403" y="35739"/>
                </a:cubicBezTo>
                <a:close/>
                <a:moveTo>
                  <a:pt x="24404" y="36098"/>
                </a:moveTo>
                <a:cubicBezTo>
                  <a:pt x="24203" y="36098"/>
                  <a:pt x="24016" y="36223"/>
                  <a:pt x="23945" y="36423"/>
                </a:cubicBezTo>
                <a:cubicBezTo>
                  <a:pt x="23856" y="36677"/>
                  <a:pt x="23989" y="36957"/>
                  <a:pt x="24241" y="37046"/>
                </a:cubicBezTo>
                <a:cubicBezTo>
                  <a:pt x="24789" y="37242"/>
                  <a:pt x="25333" y="37524"/>
                  <a:pt x="25861" y="37882"/>
                </a:cubicBezTo>
                <a:cubicBezTo>
                  <a:pt x="25894" y="37907"/>
                  <a:pt x="25932" y="37924"/>
                  <a:pt x="25969" y="37938"/>
                </a:cubicBezTo>
                <a:cubicBezTo>
                  <a:pt x="25838" y="38107"/>
                  <a:pt x="25827" y="38347"/>
                  <a:pt x="25959" y="38528"/>
                </a:cubicBezTo>
                <a:cubicBezTo>
                  <a:pt x="26055" y="38660"/>
                  <a:pt x="26205" y="38728"/>
                  <a:pt x="26353" y="38728"/>
                </a:cubicBezTo>
                <a:cubicBezTo>
                  <a:pt x="26453" y="38728"/>
                  <a:pt x="26555" y="38697"/>
                  <a:pt x="26640" y="38635"/>
                </a:cubicBezTo>
                <a:cubicBezTo>
                  <a:pt x="27195" y="38230"/>
                  <a:pt x="27712" y="37786"/>
                  <a:pt x="28181" y="37315"/>
                </a:cubicBezTo>
                <a:cubicBezTo>
                  <a:pt x="28370" y="37123"/>
                  <a:pt x="28368" y="36815"/>
                  <a:pt x="28179" y="36623"/>
                </a:cubicBezTo>
                <a:cubicBezTo>
                  <a:pt x="28082" y="36529"/>
                  <a:pt x="27958" y="36482"/>
                  <a:pt x="27834" y="36482"/>
                </a:cubicBezTo>
                <a:cubicBezTo>
                  <a:pt x="27709" y="36482"/>
                  <a:pt x="27583" y="36531"/>
                  <a:pt x="27489" y="36627"/>
                </a:cubicBezTo>
                <a:cubicBezTo>
                  <a:pt x="27216" y="36900"/>
                  <a:pt x="26926" y="37165"/>
                  <a:pt x="26620" y="37417"/>
                </a:cubicBezTo>
                <a:cubicBezTo>
                  <a:pt x="26603" y="37284"/>
                  <a:pt x="26530" y="37157"/>
                  <a:pt x="26409" y="37075"/>
                </a:cubicBezTo>
                <a:cubicBezTo>
                  <a:pt x="25815" y="36669"/>
                  <a:pt x="25194" y="36350"/>
                  <a:pt x="24568" y="36127"/>
                </a:cubicBezTo>
                <a:cubicBezTo>
                  <a:pt x="24514" y="36107"/>
                  <a:pt x="24458" y="36098"/>
                  <a:pt x="24404" y="36098"/>
                </a:cubicBezTo>
                <a:close/>
                <a:moveTo>
                  <a:pt x="18958" y="37126"/>
                </a:moveTo>
                <a:cubicBezTo>
                  <a:pt x="18834" y="37126"/>
                  <a:pt x="18711" y="37173"/>
                  <a:pt x="18616" y="37267"/>
                </a:cubicBezTo>
                <a:cubicBezTo>
                  <a:pt x="18257" y="37622"/>
                  <a:pt x="17951" y="38028"/>
                  <a:pt x="17701" y="38474"/>
                </a:cubicBezTo>
                <a:cubicBezTo>
                  <a:pt x="17575" y="38705"/>
                  <a:pt x="17486" y="38928"/>
                  <a:pt x="17442" y="39141"/>
                </a:cubicBezTo>
                <a:cubicBezTo>
                  <a:pt x="17386" y="39406"/>
                  <a:pt x="17555" y="39664"/>
                  <a:pt x="17817" y="39721"/>
                </a:cubicBezTo>
                <a:cubicBezTo>
                  <a:pt x="17853" y="39727"/>
                  <a:pt x="17886" y="39731"/>
                  <a:pt x="17919" y="39731"/>
                </a:cubicBezTo>
                <a:cubicBezTo>
                  <a:pt x="18144" y="39731"/>
                  <a:pt x="18349" y="39573"/>
                  <a:pt x="18397" y="39343"/>
                </a:cubicBezTo>
                <a:cubicBezTo>
                  <a:pt x="18422" y="39227"/>
                  <a:pt x="18476" y="39093"/>
                  <a:pt x="18555" y="38949"/>
                </a:cubicBezTo>
                <a:cubicBezTo>
                  <a:pt x="18759" y="38582"/>
                  <a:pt x="19009" y="38249"/>
                  <a:pt x="19301" y="37961"/>
                </a:cubicBezTo>
                <a:cubicBezTo>
                  <a:pt x="19493" y="37772"/>
                  <a:pt x="19495" y="37463"/>
                  <a:pt x="19305" y="37271"/>
                </a:cubicBezTo>
                <a:cubicBezTo>
                  <a:pt x="19210" y="37175"/>
                  <a:pt x="19084" y="37126"/>
                  <a:pt x="18958" y="37126"/>
                </a:cubicBezTo>
                <a:close/>
                <a:moveTo>
                  <a:pt x="24692" y="38780"/>
                </a:moveTo>
                <a:cubicBezTo>
                  <a:pt x="24616" y="38780"/>
                  <a:pt x="24539" y="38798"/>
                  <a:pt x="24466" y="38837"/>
                </a:cubicBezTo>
                <a:cubicBezTo>
                  <a:pt x="23908" y="39131"/>
                  <a:pt x="23328" y="39381"/>
                  <a:pt x="22743" y="39583"/>
                </a:cubicBezTo>
                <a:cubicBezTo>
                  <a:pt x="22488" y="39671"/>
                  <a:pt x="22353" y="39948"/>
                  <a:pt x="22440" y="40204"/>
                </a:cubicBezTo>
                <a:cubicBezTo>
                  <a:pt x="22509" y="40406"/>
                  <a:pt x="22699" y="40531"/>
                  <a:pt x="22901" y="40531"/>
                </a:cubicBezTo>
                <a:cubicBezTo>
                  <a:pt x="22955" y="40531"/>
                  <a:pt x="23009" y="40523"/>
                  <a:pt x="23061" y="40506"/>
                </a:cubicBezTo>
                <a:cubicBezTo>
                  <a:pt x="23693" y="40287"/>
                  <a:pt x="24318" y="40019"/>
                  <a:pt x="24921" y="39702"/>
                </a:cubicBezTo>
                <a:cubicBezTo>
                  <a:pt x="25158" y="39577"/>
                  <a:pt x="25252" y="39283"/>
                  <a:pt x="25127" y="39043"/>
                </a:cubicBezTo>
                <a:cubicBezTo>
                  <a:pt x="25040" y="38877"/>
                  <a:pt x="24869" y="38780"/>
                  <a:pt x="24692" y="38780"/>
                </a:cubicBezTo>
                <a:close/>
                <a:moveTo>
                  <a:pt x="27624" y="38247"/>
                </a:moveTo>
                <a:cubicBezTo>
                  <a:pt x="27500" y="38247"/>
                  <a:pt x="27376" y="38294"/>
                  <a:pt x="27282" y="38387"/>
                </a:cubicBezTo>
                <a:cubicBezTo>
                  <a:pt x="27091" y="38576"/>
                  <a:pt x="27088" y="38885"/>
                  <a:pt x="27276" y="39076"/>
                </a:cubicBezTo>
                <a:cubicBezTo>
                  <a:pt x="27695" y="39502"/>
                  <a:pt x="28101" y="39985"/>
                  <a:pt x="28483" y="40515"/>
                </a:cubicBezTo>
                <a:cubicBezTo>
                  <a:pt x="28579" y="40646"/>
                  <a:pt x="28729" y="40715"/>
                  <a:pt x="28879" y="40715"/>
                </a:cubicBezTo>
                <a:lnTo>
                  <a:pt x="28879" y="40717"/>
                </a:lnTo>
                <a:cubicBezTo>
                  <a:pt x="28979" y="40717"/>
                  <a:pt x="29079" y="40686"/>
                  <a:pt x="29165" y="40623"/>
                </a:cubicBezTo>
                <a:cubicBezTo>
                  <a:pt x="29383" y="40465"/>
                  <a:pt x="29433" y="40160"/>
                  <a:pt x="29275" y="39941"/>
                </a:cubicBezTo>
                <a:cubicBezTo>
                  <a:pt x="28862" y="39372"/>
                  <a:pt x="28425" y="38851"/>
                  <a:pt x="27972" y="38393"/>
                </a:cubicBezTo>
                <a:cubicBezTo>
                  <a:pt x="27877" y="38295"/>
                  <a:pt x="27750" y="38247"/>
                  <a:pt x="27624" y="38247"/>
                </a:cubicBezTo>
                <a:close/>
                <a:moveTo>
                  <a:pt x="20994" y="40032"/>
                </a:moveTo>
                <a:cubicBezTo>
                  <a:pt x="20974" y="40032"/>
                  <a:pt x="20955" y="40033"/>
                  <a:pt x="20935" y="40035"/>
                </a:cubicBezTo>
                <a:cubicBezTo>
                  <a:pt x="20581" y="40089"/>
                  <a:pt x="20246" y="40117"/>
                  <a:pt x="19939" y="40117"/>
                </a:cubicBezTo>
                <a:cubicBezTo>
                  <a:pt x="19888" y="40120"/>
                  <a:pt x="19838" y="40122"/>
                  <a:pt x="19789" y="40122"/>
                </a:cubicBezTo>
                <a:cubicBezTo>
                  <a:pt x="19559" y="40122"/>
                  <a:pt x="19347" y="40086"/>
                  <a:pt x="19164" y="40048"/>
                </a:cubicBezTo>
                <a:cubicBezTo>
                  <a:pt x="19133" y="40042"/>
                  <a:pt x="19101" y="40039"/>
                  <a:pt x="19071" y="40039"/>
                </a:cubicBezTo>
                <a:cubicBezTo>
                  <a:pt x="18845" y="40039"/>
                  <a:pt x="18636" y="40194"/>
                  <a:pt x="18588" y="40427"/>
                </a:cubicBezTo>
                <a:cubicBezTo>
                  <a:pt x="18534" y="40692"/>
                  <a:pt x="18703" y="40950"/>
                  <a:pt x="18968" y="41005"/>
                </a:cubicBezTo>
                <a:cubicBezTo>
                  <a:pt x="19253" y="41063"/>
                  <a:pt x="19579" y="41092"/>
                  <a:pt x="19931" y="41092"/>
                </a:cubicBezTo>
                <a:lnTo>
                  <a:pt x="19939" y="41092"/>
                </a:lnTo>
                <a:cubicBezTo>
                  <a:pt x="20296" y="41092"/>
                  <a:pt x="20679" y="41063"/>
                  <a:pt x="21081" y="41002"/>
                </a:cubicBezTo>
                <a:cubicBezTo>
                  <a:pt x="21348" y="40961"/>
                  <a:pt x="21532" y="40713"/>
                  <a:pt x="21490" y="40446"/>
                </a:cubicBezTo>
                <a:cubicBezTo>
                  <a:pt x="21455" y="40199"/>
                  <a:pt x="21236" y="40032"/>
                  <a:pt x="20994" y="40032"/>
                </a:cubicBezTo>
                <a:close/>
                <a:moveTo>
                  <a:pt x="29923" y="41386"/>
                </a:moveTo>
                <a:cubicBezTo>
                  <a:pt x="29843" y="41386"/>
                  <a:pt x="29762" y="41405"/>
                  <a:pt x="29688" y="41446"/>
                </a:cubicBezTo>
                <a:cubicBezTo>
                  <a:pt x="29452" y="41580"/>
                  <a:pt x="29369" y="41876"/>
                  <a:pt x="29500" y="42111"/>
                </a:cubicBezTo>
                <a:cubicBezTo>
                  <a:pt x="29796" y="42641"/>
                  <a:pt x="30082" y="43216"/>
                  <a:pt x="30348" y="43818"/>
                </a:cubicBezTo>
                <a:cubicBezTo>
                  <a:pt x="30428" y="44000"/>
                  <a:pt x="30607" y="44108"/>
                  <a:pt x="30794" y="44108"/>
                </a:cubicBezTo>
                <a:lnTo>
                  <a:pt x="30794" y="44110"/>
                </a:lnTo>
                <a:cubicBezTo>
                  <a:pt x="30859" y="44110"/>
                  <a:pt x="30926" y="44096"/>
                  <a:pt x="30990" y="44069"/>
                </a:cubicBezTo>
                <a:cubicBezTo>
                  <a:pt x="31236" y="43960"/>
                  <a:pt x="31349" y="43670"/>
                  <a:pt x="31241" y="43424"/>
                </a:cubicBezTo>
                <a:cubicBezTo>
                  <a:pt x="30963" y="42793"/>
                  <a:pt x="30663" y="42193"/>
                  <a:pt x="30353" y="41636"/>
                </a:cubicBezTo>
                <a:cubicBezTo>
                  <a:pt x="30262" y="41476"/>
                  <a:pt x="30094" y="41386"/>
                  <a:pt x="29923" y="41386"/>
                </a:cubicBezTo>
                <a:close/>
                <a:moveTo>
                  <a:pt x="31510" y="44948"/>
                </a:moveTo>
                <a:cubicBezTo>
                  <a:pt x="31457" y="44948"/>
                  <a:pt x="31402" y="44956"/>
                  <a:pt x="31349" y="44975"/>
                </a:cubicBezTo>
                <a:cubicBezTo>
                  <a:pt x="31093" y="45065"/>
                  <a:pt x="30959" y="45344"/>
                  <a:pt x="31049" y="45598"/>
                </a:cubicBezTo>
                <a:cubicBezTo>
                  <a:pt x="31253" y="46176"/>
                  <a:pt x="31447" y="46787"/>
                  <a:pt x="31628" y="47429"/>
                </a:cubicBezTo>
                <a:cubicBezTo>
                  <a:pt x="31689" y="47645"/>
                  <a:pt x="31885" y="47785"/>
                  <a:pt x="32097" y="47785"/>
                </a:cubicBezTo>
                <a:cubicBezTo>
                  <a:pt x="32141" y="47785"/>
                  <a:pt x="32187" y="47779"/>
                  <a:pt x="32231" y="47766"/>
                </a:cubicBezTo>
                <a:cubicBezTo>
                  <a:pt x="32489" y="47693"/>
                  <a:pt x="32641" y="47424"/>
                  <a:pt x="32568" y="47164"/>
                </a:cubicBezTo>
                <a:cubicBezTo>
                  <a:pt x="32381" y="46501"/>
                  <a:pt x="32181" y="45872"/>
                  <a:pt x="31970" y="45273"/>
                </a:cubicBezTo>
                <a:cubicBezTo>
                  <a:pt x="31901" y="45074"/>
                  <a:pt x="31712" y="44948"/>
                  <a:pt x="31510" y="44948"/>
                </a:cubicBezTo>
                <a:close/>
                <a:moveTo>
                  <a:pt x="32541" y="48708"/>
                </a:moveTo>
                <a:cubicBezTo>
                  <a:pt x="32515" y="48708"/>
                  <a:pt x="32488" y="48710"/>
                  <a:pt x="32462" y="48715"/>
                </a:cubicBezTo>
                <a:cubicBezTo>
                  <a:pt x="32197" y="48758"/>
                  <a:pt x="32016" y="49011"/>
                  <a:pt x="32060" y="49275"/>
                </a:cubicBezTo>
                <a:cubicBezTo>
                  <a:pt x="32151" y="49834"/>
                  <a:pt x="32197" y="50372"/>
                  <a:pt x="32197" y="50874"/>
                </a:cubicBezTo>
                <a:lnTo>
                  <a:pt x="32193" y="51126"/>
                </a:lnTo>
                <a:cubicBezTo>
                  <a:pt x="32185" y="51395"/>
                  <a:pt x="32397" y="51620"/>
                  <a:pt x="32666" y="51629"/>
                </a:cubicBezTo>
                <a:cubicBezTo>
                  <a:pt x="32670" y="51631"/>
                  <a:pt x="32677" y="51631"/>
                  <a:pt x="32681" y="51631"/>
                </a:cubicBezTo>
                <a:lnTo>
                  <a:pt x="32681" y="51629"/>
                </a:lnTo>
                <a:cubicBezTo>
                  <a:pt x="32943" y="51629"/>
                  <a:pt x="33162" y="51422"/>
                  <a:pt x="33171" y="51157"/>
                </a:cubicBezTo>
                <a:lnTo>
                  <a:pt x="33175" y="50874"/>
                </a:lnTo>
                <a:cubicBezTo>
                  <a:pt x="33175" y="50317"/>
                  <a:pt x="33123" y="49728"/>
                  <a:pt x="33023" y="49119"/>
                </a:cubicBezTo>
                <a:cubicBezTo>
                  <a:pt x="32983" y="48877"/>
                  <a:pt x="32772" y="48708"/>
                  <a:pt x="32541" y="48708"/>
                </a:cubicBezTo>
                <a:close/>
                <a:moveTo>
                  <a:pt x="32375" y="52570"/>
                </a:moveTo>
                <a:cubicBezTo>
                  <a:pt x="32167" y="52570"/>
                  <a:pt x="31974" y="52709"/>
                  <a:pt x="31910" y="52917"/>
                </a:cubicBezTo>
                <a:cubicBezTo>
                  <a:pt x="31735" y="53496"/>
                  <a:pt x="31472" y="54036"/>
                  <a:pt x="31130" y="54526"/>
                </a:cubicBezTo>
                <a:cubicBezTo>
                  <a:pt x="30976" y="54745"/>
                  <a:pt x="31030" y="55049"/>
                  <a:pt x="31251" y="55203"/>
                </a:cubicBezTo>
                <a:cubicBezTo>
                  <a:pt x="31336" y="55264"/>
                  <a:pt x="31434" y="55293"/>
                  <a:pt x="31530" y="55293"/>
                </a:cubicBezTo>
                <a:cubicBezTo>
                  <a:pt x="31685" y="55293"/>
                  <a:pt x="31837" y="55220"/>
                  <a:pt x="31930" y="55084"/>
                </a:cubicBezTo>
                <a:cubicBezTo>
                  <a:pt x="32331" y="54511"/>
                  <a:pt x="32637" y="53880"/>
                  <a:pt x="32846" y="53202"/>
                </a:cubicBezTo>
                <a:cubicBezTo>
                  <a:pt x="32923" y="52944"/>
                  <a:pt x="32779" y="52671"/>
                  <a:pt x="32520" y="52594"/>
                </a:cubicBezTo>
                <a:cubicBezTo>
                  <a:pt x="32472" y="52578"/>
                  <a:pt x="32423" y="52570"/>
                  <a:pt x="32375" y="52570"/>
                </a:cubicBezTo>
                <a:close/>
                <a:moveTo>
                  <a:pt x="30195" y="55727"/>
                </a:moveTo>
                <a:cubicBezTo>
                  <a:pt x="30088" y="55727"/>
                  <a:pt x="29981" y="55761"/>
                  <a:pt x="29890" y="55833"/>
                </a:cubicBezTo>
                <a:cubicBezTo>
                  <a:pt x="29438" y="56193"/>
                  <a:pt x="28912" y="56523"/>
                  <a:pt x="28327" y="56812"/>
                </a:cubicBezTo>
                <a:cubicBezTo>
                  <a:pt x="28087" y="56931"/>
                  <a:pt x="27987" y="57223"/>
                  <a:pt x="28106" y="57465"/>
                </a:cubicBezTo>
                <a:cubicBezTo>
                  <a:pt x="28191" y="57638"/>
                  <a:pt x="28364" y="57738"/>
                  <a:pt x="28543" y="57738"/>
                </a:cubicBezTo>
                <a:cubicBezTo>
                  <a:pt x="28616" y="57738"/>
                  <a:pt x="28691" y="57721"/>
                  <a:pt x="28760" y="57688"/>
                </a:cubicBezTo>
                <a:cubicBezTo>
                  <a:pt x="29408" y="57367"/>
                  <a:pt x="29992" y="57000"/>
                  <a:pt x="30499" y="56596"/>
                </a:cubicBezTo>
                <a:cubicBezTo>
                  <a:pt x="30711" y="56427"/>
                  <a:pt x="30742" y="56120"/>
                  <a:pt x="30576" y="55910"/>
                </a:cubicBezTo>
                <a:cubicBezTo>
                  <a:pt x="30479" y="55789"/>
                  <a:pt x="30338" y="55727"/>
                  <a:pt x="30195" y="55727"/>
                </a:cubicBezTo>
                <a:close/>
                <a:moveTo>
                  <a:pt x="26727" y="57480"/>
                </a:moveTo>
                <a:cubicBezTo>
                  <a:pt x="26679" y="57480"/>
                  <a:pt x="26630" y="57487"/>
                  <a:pt x="26582" y="57502"/>
                </a:cubicBezTo>
                <a:cubicBezTo>
                  <a:pt x="26011" y="57682"/>
                  <a:pt x="25392" y="57838"/>
                  <a:pt x="24739" y="57965"/>
                </a:cubicBezTo>
                <a:cubicBezTo>
                  <a:pt x="24475" y="58017"/>
                  <a:pt x="24302" y="58274"/>
                  <a:pt x="24356" y="58538"/>
                </a:cubicBezTo>
                <a:cubicBezTo>
                  <a:pt x="24400" y="58770"/>
                  <a:pt x="24604" y="58932"/>
                  <a:pt x="24833" y="58932"/>
                </a:cubicBezTo>
                <a:cubicBezTo>
                  <a:pt x="24864" y="58932"/>
                  <a:pt x="24896" y="58928"/>
                  <a:pt x="24927" y="58922"/>
                </a:cubicBezTo>
                <a:cubicBezTo>
                  <a:pt x="25615" y="58788"/>
                  <a:pt x="26269" y="58624"/>
                  <a:pt x="26874" y="58434"/>
                </a:cubicBezTo>
                <a:cubicBezTo>
                  <a:pt x="27132" y="58353"/>
                  <a:pt x="27274" y="58080"/>
                  <a:pt x="27195" y="57821"/>
                </a:cubicBezTo>
                <a:cubicBezTo>
                  <a:pt x="27129" y="57613"/>
                  <a:pt x="26935" y="57480"/>
                  <a:pt x="26727" y="57480"/>
                </a:cubicBezTo>
                <a:close/>
                <a:moveTo>
                  <a:pt x="22897" y="58246"/>
                </a:moveTo>
                <a:cubicBezTo>
                  <a:pt x="22881" y="58246"/>
                  <a:pt x="22865" y="58247"/>
                  <a:pt x="22849" y="58248"/>
                </a:cubicBezTo>
                <a:cubicBezTo>
                  <a:pt x="22230" y="58315"/>
                  <a:pt x="21586" y="58363"/>
                  <a:pt x="20933" y="58388"/>
                </a:cubicBezTo>
                <a:cubicBezTo>
                  <a:pt x="20662" y="58399"/>
                  <a:pt x="20454" y="58626"/>
                  <a:pt x="20464" y="58897"/>
                </a:cubicBezTo>
                <a:cubicBezTo>
                  <a:pt x="20475" y="59159"/>
                  <a:pt x="20692" y="59366"/>
                  <a:pt x="20952" y="59366"/>
                </a:cubicBezTo>
                <a:lnTo>
                  <a:pt x="20952" y="59364"/>
                </a:lnTo>
                <a:lnTo>
                  <a:pt x="20971" y="59364"/>
                </a:lnTo>
                <a:cubicBezTo>
                  <a:pt x="21646" y="59337"/>
                  <a:pt x="22315" y="59289"/>
                  <a:pt x="22955" y="59218"/>
                </a:cubicBezTo>
                <a:cubicBezTo>
                  <a:pt x="23224" y="59189"/>
                  <a:pt x="23416" y="58949"/>
                  <a:pt x="23387" y="58680"/>
                </a:cubicBezTo>
                <a:cubicBezTo>
                  <a:pt x="23359" y="58430"/>
                  <a:pt x="23133" y="58246"/>
                  <a:pt x="22897" y="58246"/>
                </a:cubicBezTo>
                <a:close/>
                <a:moveTo>
                  <a:pt x="17054" y="58320"/>
                </a:moveTo>
                <a:cubicBezTo>
                  <a:pt x="16802" y="58320"/>
                  <a:pt x="16582" y="58511"/>
                  <a:pt x="16562" y="58770"/>
                </a:cubicBezTo>
                <a:cubicBezTo>
                  <a:pt x="16542" y="59041"/>
                  <a:pt x="16744" y="59274"/>
                  <a:pt x="17013" y="59295"/>
                </a:cubicBezTo>
                <a:cubicBezTo>
                  <a:pt x="17509" y="59332"/>
                  <a:pt x="18190" y="59372"/>
                  <a:pt x="18991" y="59387"/>
                </a:cubicBezTo>
                <a:lnTo>
                  <a:pt x="18999" y="59387"/>
                </a:lnTo>
                <a:cubicBezTo>
                  <a:pt x="19266" y="59387"/>
                  <a:pt x="19483" y="59174"/>
                  <a:pt x="19489" y="58907"/>
                </a:cubicBezTo>
                <a:cubicBezTo>
                  <a:pt x="19493" y="58638"/>
                  <a:pt x="19278" y="58415"/>
                  <a:pt x="19007" y="58411"/>
                </a:cubicBezTo>
                <a:cubicBezTo>
                  <a:pt x="18230" y="58396"/>
                  <a:pt x="17567" y="58357"/>
                  <a:pt x="17086" y="58321"/>
                </a:cubicBezTo>
                <a:cubicBezTo>
                  <a:pt x="17075" y="58321"/>
                  <a:pt x="17065" y="58320"/>
                  <a:pt x="17054" y="5832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c8765b67e8_0_246"/>
          <p:cNvSpPr/>
          <p:nvPr/>
        </p:nvSpPr>
        <p:spPr>
          <a:xfrm flipH="1" rot="-9900051">
            <a:off x="7713602" y="4373153"/>
            <a:ext cx="1308637" cy="366154"/>
          </a:xfrm>
          <a:custGeom>
            <a:rect b="b" l="l" r="r" t="t"/>
            <a:pathLst>
              <a:path extrusionOk="0" h="4987" w="17823">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
    <p:bg>
      <p:bgPr>
        <a:solidFill>
          <a:schemeClr val="dk2"/>
        </a:solidFill>
      </p:bgPr>
    </p:bg>
    <p:spTree>
      <p:nvGrpSpPr>
        <p:cNvPr id="91" name="Shape 91"/>
        <p:cNvGrpSpPr/>
        <p:nvPr/>
      </p:nvGrpSpPr>
      <p:grpSpPr>
        <a:xfrm>
          <a:off x="0" y="0"/>
          <a:ext cx="0" cy="0"/>
          <a:chOff x="0" y="0"/>
          <a:chExt cx="0" cy="0"/>
        </a:xfrm>
      </p:grpSpPr>
      <p:sp>
        <p:nvSpPr>
          <p:cNvPr id="92" name="Google Shape;92;g2c8765b67e8_0_222"/>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c8765b67e8_0_222"/>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4" name="Google Shape;94;g2c8765b67e8_0_222"/>
          <p:cNvSpPr txBox="1"/>
          <p:nvPr>
            <p:ph idx="1" type="body"/>
          </p:nvPr>
        </p:nvSpPr>
        <p:spPr>
          <a:xfrm>
            <a:off x="712875" y="1182550"/>
            <a:ext cx="7716000" cy="1447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a:solidFill>
                  <a:schemeClr val="dk1"/>
                </a:solidFill>
              </a:defRPr>
            </a:lvl1pPr>
            <a:lvl2pPr indent="-317500" lvl="1" marL="914400" algn="l">
              <a:lnSpc>
                <a:spcPct val="115000"/>
              </a:lnSpc>
              <a:spcBef>
                <a:spcPts val="1600"/>
              </a:spcBef>
              <a:spcAft>
                <a:spcPts val="0"/>
              </a:spcAft>
              <a:buClr>
                <a:srgbClr val="000000"/>
              </a:buClr>
              <a:buSzPts val="1400"/>
              <a:buFont typeface="DM Sans"/>
              <a:buChar char="○"/>
              <a:defRPr>
                <a:solidFill>
                  <a:schemeClr val="dk1"/>
                </a:solidFill>
              </a:defRPr>
            </a:lvl2pPr>
            <a:lvl3pPr indent="-317500" lvl="2" marL="1371600" algn="l">
              <a:lnSpc>
                <a:spcPct val="115000"/>
              </a:lnSpc>
              <a:spcBef>
                <a:spcPts val="1600"/>
              </a:spcBef>
              <a:spcAft>
                <a:spcPts val="0"/>
              </a:spcAft>
              <a:buClr>
                <a:srgbClr val="000000"/>
              </a:buClr>
              <a:buSzPts val="1400"/>
              <a:buFont typeface="DM Sans"/>
              <a:buChar char="■"/>
              <a:defRPr>
                <a:solidFill>
                  <a:schemeClr val="dk1"/>
                </a:solidFill>
              </a:defRPr>
            </a:lvl3pPr>
            <a:lvl4pPr indent="-317500" lvl="3" marL="1828800" algn="l">
              <a:lnSpc>
                <a:spcPct val="115000"/>
              </a:lnSpc>
              <a:spcBef>
                <a:spcPts val="1600"/>
              </a:spcBef>
              <a:spcAft>
                <a:spcPts val="0"/>
              </a:spcAft>
              <a:buClr>
                <a:srgbClr val="000000"/>
              </a:buClr>
              <a:buSzPts val="1400"/>
              <a:buFont typeface="DM Sans"/>
              <a:buChar char="●"/>
              <a:defRPr>
                <a:solidFill>
                  <a:schemeClr val="dk1"/>
                </a:solidFill>
              </a:defRPr>
            </a:lvl4pPr>
            <a:lvl5pPr indent="-317500" lvl="4" marL="2286000" algn="l">
              <a:lnSpc>
                <a:spcPct val="115000"/>
              </a:lnSpc>
              <a:spcBef>
                <a:spcPts val="1600"/>
              </a:spcBef>
              <a:spcAft>
                <a:spcPts val="0"/>
              </a:spcAft>
              <a:buClr>
                <a:srgbClr val="000000"/>
              </a:buClr>
              <a:buSzPts val="1400"/>
              <a:buFont typeface="DM Sans"/>
              <a:buChar char="○"/>
              <a:defRPr>
                <a:solidFill>
                  <a:schemeClr val="dk1"/>
                </a:solidFill>
              </a:defRPr>
            </a:lvl5pPr>
            <a:lvl6pPr indent="-317500" lvl="5" marL="2743200" algn="l">
              <a:lnSpc>
                <a:spcPct val="115000"/>
              </a:lnSpc>
              <a:spcBef>
                <a:spcPts val="1600"/>
              </a:spcBef>
              <a:spcAft>
                <a:spcPts val="0"/>
              </a:spcAft>
              <a:buClr>
                <a:srgbClr val="000000"/>
              </a:buClr>
              <a:buSzPts val="1400"/>
              <a:buFont typeface="DM Sans"/>
              <a:buChar char="■"/>
              <a:defRPr>
                <a:solidFill>
                  <a:schemeClr val="dk1"/>
                </a:solidFill>
              </a:defRPr>
            </a:lvl6pPr>
            <a:lvl7pPr indent="-317500" lvl="6" marL="3200400" algn="l">
              <a:lnSpc>
                <a:spcPct val="115000"/>
              </a:lnSpc>
              <a:spcBef>
                <a:spcPts val="1600"/>
              </a:spcBef>
              <a:spcAft>
                <a:spcPts val="0"/>
              </a:spcAft>
              <a:buClr>
                <a:srgbClr val="000000"/>
              </a:buClr>
              <a:buSzPts val="1400"/>
              <a:buFont typeface="DM Sans"/>
              <a:buChar char="●"/>
              <a:defRPr>
                <a:solidFill>
                  <a:schemeClr val="dk1"/>
                </a:solidFill>
              </a:defRPr>
            </a:lvl7pPr>
            <a:lvl8pPr indent="-317500" lvl="7" marL="3657600" algn="l">
              <a:lnSpc>
                <a:spcPct val="115000"/>
              </a:lnSpc>
              <a:spcBef>
                <a:spcPts val="1600"/>
              </a:spcBef>
              <a:spcAft>
                <a:spcPts val="0"/>
              </a:spcAft>
              <a:buClr>
                <a:srgbClr val="000000"/>
              </a:buClr>
              <a:buSzPts val="1400"/>
              <a:buFont typeface="DM Sans"/>
              <a:buChar char="○"/>
              <a:defRPr>
                <a:solidFill>
                  <a:schemeClr val="dk1"/>
                </a:solidFill>
              </a:defRPr>
            </a:lvl8pPr>
            <a:lvl9pPr indent="-317500" lvl="8" marL="4114800" algn="l">
              <a:lnSpc>
                <a:spcPct val="115000"/>
              </a:lnSpc>
              <a:spcBef>
                <a:spcPts val="1600"/>
              </a:spcBef>
              <a:spcAft>
                <a:spcPts val="1600"/>
              </a:spcAft>
              <a:buClr>
                <a:srgbClr val="000000"/>
              </a:buClr>
              <a:buSzPts val="1400"/>
              <a:buFont typeface="DM Sans"/>
              <a:buChar char="■"/>
              <a:defRPr>
                <a:solidFill>
                  <a:schemeClr val="dk1"/>
                </a:solidFill>
              </a:defRPr>
            </a:lvl9pPr>
          </a:lstStyle>
          <a:p/>
        </p:txBody>
      </p:sp>
      <p:grpSp>
        <p:nvGrpSpPr>
          <p:cNvPr id="95" name="Google Shape;95;g2c8765b67e8_0_222"/>
          <p:cNvGrpSpPr/>
          <p:nvPr/>
        </p:nvGrpSpPr>
        <p:grpSpPr>
          <a:xfrm flipH="1">
            <a:off x="7654649" y="3906329"/>
            <a:ext cx="1335252" cy="634639"/>
            <a:chOff x="836599" y="324928"/>
            <a:chExt cx="1335252" cy="634639"/>
          </a:xfrm>
        </p:grpSpPr>
        <p:sp>
          <p:nvSpPr>
            <p:cNvPr id="96" name="Google Shape;96;g2c8765b67e8_0_222"/>
            <p:cNvSpPr/>
            <p:nvPr/>
          </p:nvSpPr>
          <p:spPr>
            <a:xfrm rot="-5400000">
              <a:off x="1235504" y="-73977"/>
              <a:ext cx="427153" cy="1224964"/>
            </a:xfrm>
            <a:custGeom>
              <a:rect b="b" l="l" r="r" t="t"/>
              <a:pathLst>
                <a:path extrusionOk="0" h="19601" w="6835">
                  <a:moveTo>
                    <a:pt x="935" y="1"/>
                  </a:moveTo>
                  <a:cubicBezTo>
                    <a:pt x="902" y="1"/>
                    <a:pt x="869" y="17"/>
                    <a:pt x="849" y="47"/>
                  </a:cubicBezTo>
                  <a:cubicBezTo>
                    <a:pt x="846" y="53"/>
                    <a:pt x="754" y="189"/>
                    <a:pt x="630" y="412"/>
                  </a:cubicBezTo>
                  <a:cubicBezTo>
                    <a:pt x="602" y="462"/>
                    <a:pt x="620" y="524"/>
                    <a:pt x="670" y="552"/>
                  </a:cubicBezTo>
                  <a:cubicBezTo>
                    <a:pt x="686" y="561"/>
                    <a:pt x="704" y="566"/>
                    <a:pt x="721" y="566"/>
                  </a:cubicBezTo>
                  <a:cubicBezTo>
                    <a:pt x="757" y="566"/>
                    <a:pt x="793" y="546"/>
                    <a:pt x="811" y="512"/>
                  </a:cubicBezTo>
                  <a:cubicBezTo>
                    <a:pt x="930" y="298"/>
                    <a:pt x="1021" y="164"/>
                    <a:pt x="1021" y="163"/>
                  </a:cubicBezTo>
                  <a:cubicBezTo>
                    <a:pt x="1053" y="115"/>
                    <a:pt x="1040" y="50"/>
                    <a:pt x="993" y="18"/>
                  </a:cubicBezTo>
                  <a:cubicBezTo>
                    <a:pt x="975" y="6"/>
                    <a:pt x="955" y="1"/>
                    <a:pt x="935" y="1"/>
                  </a:cubicBezTo>
                  <a:close/>
                  <a:moveTo>
                    <a:pt x="530" y="728"/>
                  </a:moveTo>
                  <a:cubicBezTo>
                    <a:pt x="492" y="728"/>
                    <a:pt x="455" y="750"/>
                    <a:pt x="436" y="788"/>
                  </a:cubicBezTo>
                  <a:cubicBezTo>
                    <a:pt x="375" y="919"/>
                    <a:pt x="319" y="1049"/>
                    <a:pt x="270" y="1176"/>
                  </a:cubicBezTo>
                  <a:cubicBezTo>
                    <a:pt x="249" y="1230"/>
                    <a:pt x="275" y="1290"/>
                    <a:pt x="329" y="1311"/>
                  </a:cubicBezTo>
                  <a:cubicBezTo>
                    <a:pt x="341" y="1316"/>
                    <a:pt x="353" y="1318"/>
                    <a:pt x="367" y="1318"/>
                  </a:cubicBezTo>
                  <a:cubicBezTo>
                    <a:pt x="408" y="1318"/>
                    <a:pt x="447" y="1292"/>
                    <a:pt x="463" y="1252"/>
                  </a:cubicBezTo>
                  <a:cubicBezTo>
                    <a:pt x="511" y="1128"/>
                    <a:pt x="565" y="1002"/>
                    <a:pt x="625" y="877"/>
                  </a:cubicBezTo>
                  <a:cubicBezTo>
                    <a:pt x="650" y="824"/>
                    <a:pt x="628" y="763"/>
                    <a:pt x="575" y="739"/>
                  </a:cubicBezTo>
                  <a:cubicBezTo>
                    <a:pt x="560" y="732"/>
                    <a:pt x="545" y="728"/>
                    <a:pt x="530" y="728"/>
                  </a:cubicBezTo>
                  <a:close/>
                  <a:moveTo>
                    <a:pt x="232" y="1504"/>
                  </a:moveTo>
                  <a:cubicBezTo>
                    <a:pt x="187" y="1504"/>
                    <a:pt x="146" y="1533"/>
                    <a:pt x="133" y="1579"/>
                  </a:cubicBezTo>
                  <a:cubicBezTo>
                    <a:pt x="91" y="1722"/>
                    <a:pt x="59" y="1862"/>
                    <a:pt x="37" y="1995"/>
                  </a:cubicBezTo>
                  <a:cubicBezTo>
                    <a:pt x="27" y="2052"/>
                    <a:pt x="67" y="2106"/>
                    <a:pt x="123" y="2114"/>
                  </a:cubicBezTo>
                  <a:cubicBezTo>
                    <a:pt x="129" y="2115"/>
                    <a:pt x="134" y="2117"/>
                    <a:pt x="140" y="2117"/>
                  </a:cubicBezTo>
                  <a:lnTo>
                    <a:pt x="140" y="2115"/>
                  </a:lnTo>
                  <a:cubicBezTo>
                    <a:pt x="190" y="2115"/>
                    <a:pt x="234" y="2080"/>
                    <a:pt x="242" y="2028"/>
                  </a:cubicBezTo>
                  <a:cubicBezTo>
                    <a:pt x="263" y="1904"/>
                    <a:pt x="293" y="1772"/>
                    <a:pt x="332" y="1637"/>
                  </a:cubicBezTo>
                  <a:cubicBezTo>
                    <a:pt x="348" y="1581"/>
                    <a:pt x="316" y="1524"/>
                    <a:pt x="261" y="1508"/>
                  </a:cubicBezTo>
                  <a:cubicBezTo>
                    <a:pt x="252" y="1505"/>
                    <a:pt x="242" y="1504"/>
                    <a:pt x="232" y="1504"/>
                  </a:cubicBezTo>
                  <a:close/>
                  <a:moveTo>
                    <a:pt x="2880" y="2547"/>
                  </a:moveTo>
                  <a:cubicBezTo>
                    <a:pt x="2794" y="2547"/>
                    <a:pt x="2705" y="2572"/>
                    <a:pt x="2614" y="2625"/>
                  </a:cubicBezTo>
                  <a:cubicBezTo>
                    <a:pt x="2564" y="2653"/>
                    <a:pt x="2547" y="2717"/>
                    <a:pt x="2575" y="2767"/>
                  </a:cubicBezTo>
                  <a:cubicBezTo>
                    <a:pt x="2595" y="2800"/>
                    <a:pt x="2629" y="2819"/>
                    <a:pt x="2666" y="2819"/>
                  </a:cubicBezTo>
                  <a:lnTo>
                    <a:pt x="2666" y="2820"/>
                  </a:lnTo>
                  <a:cubicBezTo>
                    <a:pt x="2683" y="2820"/>
                    <a:pt x="2700" y="2815"/>
                    <a:pt x="2717" y="2806"/>
                  </a:cubicBezTo>
                  <a:cubicBezTo>
                    <a:pt x="2776" y="2772"/>
                    <a:pt x="2831" y="2755"/>
                    <a:pt x="2880" y="2755"/>
                  </a:cubicBezTo>
                  <a:cubicBezTo>
                    <a:pt x="2922" y="2755"/>
                    <a:pt x="2959" y="2767"/>
                    <a:pt x="2990" y="2793"/>
                  </a:cubicBezTo>
                  <a:cubicBezTo>
                    <a:pt x="3009" y="2807"/>
                    <a:pt x="3032" y="2814"/>
                    <a:pt x="3054" y="2814"/>
                  </a:cubicBezTo>
                  <a:cubicBezTo>
                    <a:pt x="3085" y="2814"/>
                    <a:pt x="3116" y="2801"/>
                    <a:pt x="3136" y="2774"/>
                  </a:cubicBezTo>
                  <a:cubicBezTo>
                    <a:pt x="3172" y="2730"/>
                    <a:pt x="3164" y="2664"/>
                    <a:pt x="3119" y="2629"/>
                  </a:cubicBezTo>
                  <a:cubicBezTo>
                    <a:pt x="3050" y="2575"/>
                    <a:pt x="2968" y="2547"/>
                    <a:pt x="2881" y="2547"/>
                  </a:cubicBezTo>
                  <a:close/>
                  <a:moveTo>
                    <a:pt x="103" y="2322"/>
                  </a:moveTo>
                  <a:cubicBezTo>
                    <a:pt x="47" y="2322"/>
                    <a:pt x="0" y="2370"/>
                    <a:pt x="0" y="2428"/>
                  </a:cubicBezTo>
                  <a:cubicBezTo>
                    <a:pt x="0" y="2581"/>
                    <a:pt x="16" y="2727"/>
                    <a:pt x="47" y="2861"/>
                  </a:cubicBezTo>
                  <a:cubicBezTo>
                    <a:pt x="58" y="2909"/>
                    <a:pt x="101" y="2942"/>
                    <a:pt x="149" y="2942"/>
                  </a:cubicBezTo>
                  <a:cubicBezTo>
                    <a:pt x="156" y="2942"/>
                    <a:pt x="163" y="2941"/>
                    <a:pt x="172" y="2939"/>
                  </a:cubicBezTo>
                  <a:cubicBezTo>
                    <a:pt x="227" y="2926"/>
                    <a:pt x="263" y="2870"/>
                    <a:pt x="249" y="2815"/>
                  </a:cubicBezTo>
                  <a:cubicBezTo>
                    <a:pt x="222" y="2695"/>
                    <a:pt x="207" y="2565"/>
                    <a:pt x="207" y="2428"/>
                  </a:cubicBezTo>
                  <a:lnTo>
                    <a:pt x="207" y="2425"/>
                  </a:lnTo>
                  <a:cubicBezTo>
                    <a:pt x="207" y="2368"/>
                    <a:pt x="161" y="2322"/>
                    <a:pt x="103" y="2322"/>
                  </a:cubicBezTo>
                  <a:close/>
                  <a:moveTo>
                    <a:pt x="2330" y="2856"/>
                  </a:moveTo>
                  <a:cubicBezTo>
                    <a:pt x="2307" y="2856"/>
                    <a:pt x="2285" y="2863"/>
                    <a:pt x="2267" y="2877"/>
                  </a:cubicBezTo>
                  <a:cubicBezTo>
                    <a:pt x="2164" y="2957"/>
                    <a:pt x="2055" y="3046"/>
                    <a:pt x="1939" y="3144"/>
                  </a:cubicBezTo>
                  <a:cubicBezTo>
                    <a:pt x="1897" y="3182"/>
                    <a:pt x="1892" y="3247"/>
                    <a:pt x="1930" y="3291"/>
                  </a:cubicBezTo>
                  <a:cubicBezTo>
                    <a:pt x="1950" y="3315"/>
                    <a:pt x="1979" y="3327"/>
                    <a:pt x="2008" y="3327"/>
                  </a:cubicBezTo>
                  <a:cubicBezTo>
                    <a:pt x="2033" y="3327"/>
                    <a:pt x="2056" y="3320"/>
                    <a:pt x="2075" y="3302"/>
                  </a:cubicBezTo>
                  <a:cubicBezTo>
                    <a:pt x="2187" y="3206"/>
                    <a:pt x="2295" y="3119"/>
                    <a:pt x="2394" y="3042"/>
                  </a:cubicBezTo>
                  <a:cubicBezTo>
                    <a:pt x="2439" y="3007"/>
                    <a:pt x="2447" y="2941"/>
                    <a:pt x="2412" y="2896"/>
                  </a:cubicBezTo>
                  <a:cubicBezTo>
                    <a:pt x="2392" y="2869"/>
                    <a:pt x="2361" y="2856"/>
                    <a:pt x="2330" y="2856"/>
                  </a:cubicBezTo>
                  <a:close/>
                  <a:moveTo>
                    <a:pt x="3217" y="2976"/>
                  </a:moveTo>
                  <a:cubicBezTo>
                    <a:pt x="3215" y="2976"/>
                    <a:pt x="3212" y="2976"/>
                    <a:pt x="3210" y="2977"/>
                  </a:cubicBezTo>
                  <a:cubicBezTo>
                    <a:pt x="3152" y="2980"/>
                    <a:pt x="3108" y="3028"/>
                    <a:pt x="3112" y="3086"/>
                  </a:cubicBezTo>
                  <a:lnTo>
                    <a:pt x="3112" y="3119"/>
                  </a:lnTo>
                  <a:cubicBezTo>
                    <a:pt x="3112" y="3226"/>
                    <a:pt x="3086" y="3338"/>
                    <a:pt x="3039" y="3441"/>
                  </a:cubicBezTo>
                  <a:cubicBezTo>
                    <a:pt x="3015" y="3492"/>
                    <a:pt x="3038" y="3555"/>
                    <a:pt x="3090" y="3578"/>
                  </a:cubicBezTo>
                  <a:cubicBezTo>
                    <a:pt x="3104" y="3585"/>
                    <a:pt x="3119" y="3588"/>
                    <a:pt x="3134" y="3588"/>
                  </a:cubicBezTo>
                  <a:cubicBezTo>
                    <a:pt x="3173" y="3588"/>
                    <a:pt x="3210" y="3566"/>
                    <a:pt x="3228" y="3528"/>
                  </a:cubicBezTo>
                  <a:cubicBezTo>
                    <a:pt x="3288" y="3398"/>
                    <a:pt x="3320" y="3257"/>
                    <a:pt x="3320" y="3119"/>
                  </a:cubicBezTo>
                  <a:cubicBezTo>
                    <a:pt x="3320" y="3104"/>
                    <a:pt x="3319" y="3091"/>
                    <a:pt x="3319" y="3076"/>
                  </a:cubicBezTo>
                  <a:cubicBezTo>
                    <a:pt x="3316" y="3020"/>
                    <a:pt x="3278" y="2976"/>
                    <a:pt x="3217" y="2976"/>
                  </a:cubicBezTo>
                  <a:close/>
                  <a:moveTo>
                    <a:pt x="298" y="3120"/>
                  </a:moveTo>
                  <a:cubicBezTo>
                    <a:pt x="281" y="3120"/>
                    <a:pt x="263" y="3124"/>
                    <a:pt x="247" y="3133"/>
                  </a:cubicBezTo>
                  <a:cubicBezTo>
                    <a:pt x="196" y="3163"/>
                    <a:pt x="180" y="3225"/>
                    <a:pt x="209" y="3275"/>
                  </a:cubicBezTo>
                  <a:cubicBezTo>
                    <a:pt x="283" y="3403"/>
                    <a:pt x="378" y="3519"/>
                    <a:pt x="492" y="3621"/>
                  </a:cubicBezTo>
                  <a:cubicBezTo>
                    <a:pt x="511" y="3638"/>
                    <a:pt x="536" y="3647"/>
                    <a:pt x="560" y="3647"/>
                  </a:cubicBezTo>
                  <a:cubicBezTo>
                    <a:pt x="588" y="3647"/>
                    <a:pt x="617" y="3636"/>
                    <a:pt x="637" y="3612"/>
                  </a:cubicBezTo>
                  <a:cubicBezTo>
                    <a:pt x="675" y="3569"/>
                    <a:pt x="672" y="3505"/>
                    <a:pt x="630" y="3467"/>
                  </a:cubicBezTo>
                  <a:cubicBezTo>
                    <a:pt x="533" y="3380"/>
                    <a:pt x="451" y="3280"/>
                    <a:pt x="389" y="3171"/>
                  </a:cubicBezTo>
                  <a:cubicBezTo>
                    <a:pt x="369" y="3138"/>
                    <a:pt x="334" y="3120"/>
                    <a:pt x="298" y="3120"/>
                  </a:cubicBezTo>
                  <a:close/>
                  <a:moveTo>
                    <a:pt x="1702" y="3401"/>
                  </a:moveTo>
                  <a:cubicBezTo>
                    <a:pt x="1675" y="3401"/>
                    <a:pt x="1649" y="3411"/>
                    <a:pt x="1628" y="3430"/>
                  </a:cubicBezTo>
                  <a:cubicBezTo>
                    <a:pt x="1525" y="3530"/>
                    <a:pt x="1427" y="3633"/>
                    <a:pt x="1336" y="3735"/>
                  </a:cubicBezTo>
                  <a:cubicBezTo>
                    <a:pt x="1312" y="3762"/>
                    <a:pt x="1305" y="3796"/>
                    <a:pt x="1312" y="3828"/>
                  </a:cubicBezTo>
                  <a:lnTo>
                    <a:pt x="1298" y="3824"/>
                  </a:lnTo>
                  <a:cubicBezTo>
                    <a:pt x="1171" y="3785"/>
                    <a:pt x="1055" y="3737"/>
                    <a:pt x="950" y="3683"/>
                  </a:cubicBezTo>
                  <a:cubicBezTo>
                    <a:pt x="935" y="3676"/>
                    <a:pt x="919" y="3672"/>
                    <a:pt x="903" y="3672"/>
                  </a:cubicBezTo>
                  <a:cubicBezTo>
                    <a:pt x="866" y="3672"/>
                    <a:pt x="829" y="3693"/>
                    <a:pt x="810" y="3729"/>
                  </a:cubicBezTo>
                  <a:cubicBezTo>
                    <a:pt x="784" y="3780"/>
                    <a:pt x="804" y="3843"/>
                    <a:pt x="855" y="3868"/>
                  </a:cubicBezTo>
                  <a:cubicBezTo>
                    <a:pt x="971" y="3927"/>
                    <a:pt x="1098" y="3980"/>
                    <a:pt x="1236" y="4023"/>
                  </a:cubicBezTo>
                  <a:lnTo>
                    <a:pt x="1258" y="4029"/>
                  </a:lnTo>
                  <a:cubicBezTo>
                    <a:pt x="1268" y="4033"/>
                    <a:pt x="1278" y="4034"/>
                    <a:pt x="1288" y="4034"/>
                  </a:cubicBezTo>
                  <a:cubicBezTo>
                    <a:pt x="1333" y="4034"/>
                    <a:pt x="1375" y="4004"/>
                    <a:pt x="1388" y="3959"/>
                  </a:cubicBezTo>
                  <a:cubicBezTo>
                    <a:pt x="1393" y="3941"/>
                    <a:pt x="1393" y="3922"/>
                    <a:pt x="1389" y="3905"/>
                  </a:cubicBezTo>
                  <a:lnTo>
                    <a:pt x="1389" y="3905"/>
                  </a:lnTo>
                  <a:cubicBezTo>
                    <a:pt x="1397" y="3907"/>
                    <a:pt x="1405" y="3908"/>
                    <a:pt x="1413" y="3908"/>
                  </a:cubicBezTo>
                  <a:cubicBezTo>
                    <a:pt x="1442" y="3908"/>
                    <a:pt x="1470" y="3896"/>
                    <a:pt x="1491" y="3873"/>
                  </a:cubicBezTo>
                  <a:cubicBezTo>
                    <a:pt x="1579" y="3775"/>
                    <a:pt x="1674" y="3676"/>
                    <a:pt x="1774" y="3579"/>
                  </a:cubicBezTo>
                  <a:cubicBezTo>
                    <a:pt x="1815" y="3539"/>
                    <a:pt x="1816" y="3473"/>
                    <a:pt x="1775" y="3432"/>
                  </a:cubicBezTo>
                  <a:cubicBezTo>
                    <a:pt x="1755" y="3411"/>
                    <a:pt x="1729" y="3401"/>
                    <a:pt x="1702" y="3401"/>
                  </a:cubicBezTo>
                  <a:close/>
                  <a:moveTo>
                    <a:pt x="2880" y="3705"/>
                  </a:moveTo>
                  <a:cubicBezTo>
                    <a:pt x="2857" y="3705"/>
                    <a:pt x="2834" y="3713"/>
                    <a:pt x="2815" y="3729"/>
                  </a:cubicBezTo>
                  <a:cubicBezTo>
                    <a:pt x="2722" y="3805"/>
                    <a:pt x="2611" y="3862"/>
                    <a:pt x="2485" y="3900"/>
                  </a:cubicBezTo>
                  <a:cubicBezTo>
                    <a:pt x="2429" y="3917"/>
                    <a:pt x="2399" y="3975"/>
                    <a:pt x="2416" y="4030"/>
                  </a:cubicBezTo>
                  <a:cubicBezTo>
                    <a:pt x="2429" y="4075"/>
                    <a:pt x="2470" y="4104"/>
                    <a:pt x="2515" y="4104"/>
                  </a:cubicBezTo>
                  <a:cubicBezTo>
                    <a:pt x="2525" y="4104"/>
                    <a:pt x="2535" y="4102"/>
                    <a:pt x="2545" y="4100"/>
                  </a:cubicBezTo>
                  <a:cubicBezTo>
                    <a:pt x="2696" y="4053"/>
                    <a:pt x="2832" y="3982"/>
                    <a:pt x="2946" y="3889"/>
                  </a:cubicBezTo>
                  <a:cubicBezTo>
                    <a:pt x="2990" y="3854"/>
                    <a:pt x="2998" y="3788"/>
                    <a:pt x="2961" y="3743"/>
                  </a:cubicBezTo>
                  <a:cubicBezTo>
                    <a:pt x="2940" y="3718"/>
                    <a:pt x="2910" y="3705"/>
                    <a:pt x="2880" y="3705"/>
                  </a:cubicBezTo>
                  <a:close/>
                  <a:moveTo>
                    <a:pt x="1695" y="3923"/>
                  </a:moveTo>
                  <a:cubicBezTo>
                    <a:pt x="1646" y="3923"/>
                    <a:pt x="1598" y="3957"/>
                    <a:pt x="1589" y="4009"/>
                  </a:cubicBezTo>
                  <a:cubicBezTo>
                    <a:pt x="1581" y="4066"/>
                    <a:pt x="1619" y="4119"/>
                    <a:pt x="1675" y="4128"/>
                  </a:cubicBezTo>
                  <a:cubicBezTo>
                    <a:pt x="1813" y="4153"/>
                    <a:pt x="1948" y="4165"/>
                    <a:pt x="2074" y="4165"/>
                  </a:cubicBezTo>
                  <a:lnTo>
                    <a:pt x="2107" y="4164"/>
                  </a:lnTo>
                  <a:cubicBezTo>
                    <a:pt x="2165" y="4162"/>
                    <a:pt x="2210" y="4116"/>
                    <a:pt x="2209" y="4058"/>
                  </a:cubicBezTo>
                  <a:cubicBezTo>
                    <a:pt x="2209" y="4002"/>
                    <a:pt x="2162" y="3957"/>
                    <a:pt x="2106" y="3957"/>
                  </a:cubicBezTo>
                  <a:lnTo>
                    <a:pt x="2074" y="3957"/>
                  </a:lnTo>
                  <a:cubicBezTo>
                    <a:pt x="1959" y="3957"/>
                    <a:pt x="1837" y="3946"/>
                    <a:pt x="1709" y="3923"/>
                  </a:cubicBezTo>
                  <a:cubicBezTo>
                    <a:pt x="1704" y="3923"/>
                    <a:pt x="1700" y="3923"/>
                    <a:pt x="1695" y="3923"/>
                  </a:cubicBezTo>
                  <a:close/>
                  <a:moveTo>
                    <a:pt x="1150" y="4021"/>
                  </a:moveTo>
                  <a:cubicBezTo>
                    <a:pt x="1118" y="4021"/>
                    <a:pt x="1087" y="4036"/>
                    <a:pt x="1066" y="4063"/>
                  </a:cubicBezTo>
                  <a:cubicBezTo>
                    <a:pt x="978" y="4181"/>
                    <a:pt x="898" y="4298"/>
                    <a:pt x="827" y="4416"/>
                  </a:cubicBezTo>
                  <a:cubicBezTo>
                    <a:pt x="798" y="4465"/>
                    <a:pt x="814" y="4529"/>
                    <a:pt x="863" y="4558"/>
                  </a:cubicBezTo>
                  <a:cubicBezTo>
                    <a:pt x="880" y="4568"/>
                    <a:pt x="898" y="4573"/>
                    <a:pt x="917" y="4573"/>
                  </a:cubicBezTo>
                  <a:cubicBezTo>
                    <a:pt x="952" y="4573"/>
                    <a:pt x="986" y="4556"/>
                    <a:pt x="1006" y="4522"/>
                  </a:cubicBezTo>
                  <a:cubicBezTo>
                    <a:pt x="1072" y="4412"/>
                    <a:pt x="1149" y="4300"/>
                    <a:pt x="1233" y="4188"/>
                  </a:cubicBezTo>
                  <a:cubicBezTo>
                    <a:pt x="1267" y="4142"/>
                    <a:pt x="1257" y="4077"/>
                    <a:pt x="1212" y="4042"/>
                  </a:cubicBezTo>
                  <a:cubicBezTo>
                    <a:pt x="1193" y="4028"/>
                    <a:pt x="1171" y="4021"/>
                    <a:pt x="1150" y="4021"/>
                  </a:cubicBezTo>
                  <a:close/>
                  <a:moveTo>
                    <a:pt x="726" y="4733"/>
                  </a:moveTo>
                  <a:cubicBezTo>
                    <a:pt x="685" y="4733"/>
                    <a:pt x="647" y="4756"/>
                    <a:pt x="630" y="4794"/>
                  </a:cubicBezTo>
                  <a:cubicBezTo>
                    <a:pt x="570" y="4928"/>
                    <a:pt x="521" y="5064"/>
                    <a:pt x="483" y="5199"/>
                  </a:cubicBezTo>
                  <a:cubicBezTo>
                    <a:pt x="468" y="5255"/>
                    <a:pt x="500" y="5311"/>
                    <a:pt x="555" y="5327"/>
                  </a:cubicBezTo>
                  <a:cubicBezTo>
                    <a:pt x="565" y="5330"/>
                    <a:pt x="574" y="5331"/>
                    <a:pt x="583" y="5331"/>
                  </a:cubicBezTo>
                  <a:cubicBezTo>
                    <a:pt x="629" y="5331"/>
                    <a:pt x="670" y="5302"/>
                    <a:pt x="684" y="5255"/>
                  </a:cubicBezTo>
                  <a:cubicBezTo>
                    <a:pt x="718" y="5130"/>
                    <a:pt x="764" y="5004"/>
                    <a:pt x="820" y="4879"/>
                  </a:cubicBezTo>
                  <a:cubicBezTo>
                    <a:pt x="843" y="4827"/>
                    <a:pt x="820" y="4765"/>
                    <a:pt x="767" y="4742"/>
                  </a:cubicBezTo>
                  <a:cubicBezTo>
                    <a:pt x="754" y="4736"/>
                    <a:pt x="739" y="4733"/>
                    <a:pt x="726" y="4733"/>
                  </a:cubicBezTo>
                  <a:close/>
                  <a:moveTo>
                    <a:pt x="509" y="5530"/>
                  </a:moveTo>
                  <a:cubicBezTo>
                    <a:pt x="456" y="5530"/>
                    <a:pt x="408" y="5569"/>
                    <a:pt x="402" y="5624"/>
                  </a:cubicBezTo>
                  <a:cubicBezTo>
                    <a:pt x="394" y="5706"/>
                    <a:pt x="390" y="5789"/>
                    <a:pt x="390" y="5874"/>
                  </a:cubicBezTo>
                  <a:cubicBezTo>
                    <a:pt x="390" y="5934"/>
                    <a:pt x="392" y="5995"/>
                    <a:pt x="397" y="6057"/>
                  </a:cubicBezTo>
                  <a:cubicBezTo>
                    <a:pt x="401" y="6111"/>
                    <a:pt x="446" y="6153"/>
                    <a:pt x="500" y="6153"/>
                  </a:cubicBezTo>
                  <a:lnTo>
                    <a:pt x="509" y="6153"/>
                  </a:lnTo>
                  <a:cubicBezTo>
                    <a:pt x="565" y="6148"/>
                    <a:pt x="608" y="6098"/>
                    <a:pt x="603" y="6040"/>
                  </a:cubicBezTo>
                  <a:cubicBezTo>
                    <a:pt x="599" y="5985"/>
                    <a:pt x="597" y="5929"/>
                    <a:pt x="597" y="5874"/>
                  </a:cubicBezTo>
                  <a:cubicBezTo>
                    <a:pt x="597" y="5796"/>
                    <a:pt x="602" y="5720"/>
                    <a:pt x="609" y="5645"/>
                  </a:cubicBezTo>
                  <a:cubicBezTo>
                    <a:pt x="615" y="5588"/>
                    <a:pt x="574" y="5537"/>
                    <a:pt x="516" y="5531"/>
                  </a:cubicBezTo>
                  <a:cubicBezTo>
                    <a:pt x="514" y="5530"/>
                    <a:pt x="511" y="5530"/>
                    <a:pt x="509" y="5530"/>
                  </a:cubicBezTo>
                  <a:close/>
                  <a:moveTo>
                    <a:pt x="568" y="6354"/>
                  </a:moveTo>
                  <a:cubicBezTo>
                    <a:pt x="560" y="6354"/>
                    <a:pt x="551" y="6355"/>
                    <a:pt x="542" y="6357"/>
                  </a:cubicBezTo>
                  <a:cubicBezTo>
                    <a:pt x="487" y="6372"/>
                    <a:pt x="454" y="6428"/>
                    <a:pt x="467" y="6484"/>
                  </a:cubicBezTo>
                  <a:cubicBezTo>
                    <a:pt x="503" y="6620"/>
                    <a:pt x="550" y="6757"/>
                    <a:pt x="609" y="6892"/>
                  </a:cubicBezTo>
                  <a:cubicBezTo>
                    <a:pt x="626" y="6931"/>
                    <a:pt x="664" y="6954"/>
                    <a:pt x="704" y="6954"/>
                  </a:cubicBezTo>
                  <a:lnTo>
                    <a:pt x="705" y="6954"/>
                  </a:lnTo>
                  <a:cubicBezTo>
                    <a:pt x="718" y="6954"/>
                    <a:pt x="732" y="6952"/>
                    <a:pt x="745" y="6945"/>
                  </a:cubicBezTo>
                  <a:cubicBezTo>
                    <a:pt x="798" y="6922"/>
                    <a:pt x="822" y="6862"/>
                    <a:pt x="799" y="6808"/>
                  </a:cubicBezTo>
                  <a:cubicBezTo>
                    <a:pt x="745" y="6685"/>
                    <a:pt x="701" y="6557"/>
                    <a:pt x="669" y="6432"/>
                  </a:cubicBezTo>
                  <a:cubicBezTo>
                    <a:pt x="657" y="6386"/>
                    <a:pt x="615" y="6354"/>
                    <a:pt x="568" y="6354"/>
                  </a:cubicBezTo>
                  <a:close/>
                  <a:moveTo>
                    <a:pt x="896" y="7115"/>
                  </a:moveTo>
                  <a:cubicBezTo>
                    <a:pt x="878" y="7115"/>
                    <a:pt x="859" y="7120"/>
                    <a:pt x="842" y="7130"/>
                  </a:cubicBezTo>
                  <a:cubicBezTo>
                    <a:pt x="793" y="7160"/>
                    <a:pt x="777" y="7223"/>
                    <a:pt x="806" y="7272"/>
                  </a:cubicBezTo>
                  <a:cubicBezTo>
                    <a:pt x="877" y="7389"/>
                    <a:pt x="958" y="7508"/>
                    <a:pt x="1048" y="7624"/>
                  </a:cubicBezTo>
                  <a:cubicBezTo>
                    <a:pt x="1068" y="7651"/>
                    <a:pt x="1099" y="7664"/>
                    <a:pt x="1130" y="7664"/>
                  </a:cubicBezTo>
                  <a:lnTo>
                    <a:pt x="1130" y="7664"/>
                  </a:lnTo>
                  <a:cubicBezTo>
                    <a:pt x="1152" y="7664"/>
                    <a:pt x="1175" y="7658"/>
                    <a:pt x="1193" y="7644"/>
                  </a:cubicBezTo>
                  <a:cubicBezTo>
                    <a:pt x="1239" y="7608"/>
                    <a:pt x="1247" y="7543"/>
                    <a:pt x="1213" y="7498"/>
                  </a:cubicBezTo>
                  <a:cubicBezTo>
                    <a:pt x="1129" y="7388"/>
                    <a:pt x="1051" y="7275"/>
                    <a:pt x="984" y="7165"/>
                  </a:cubicBezTo>
                  <a:cubicBezTo>
                    <a:pt x="965" y="7133"/>
                    <a:pt x="931" y="7115"/>
                    <a:pt x="896" y="7115"/>
                  </a:cubicBezTo>
                  <a:close/>
                  <a:moveTo>
                    <a:pt x="1130" y="7664"/>
                  </a:moveTo>
                  <a:lnTo>
                    <a:pt x="1130" y="7664"/>
                  </a:lnTo>
                  <a:cubicBezTo>
                    <a:pt x="1130" y="7664"/>
                    <a:pt x="1130" y="7664"/>
                    <a:pt x="1130" y="7664"/>
                  </a:cubicBezTo>
                  <a:lnTo>
                    <a:pt x="1131" y="7664"/>
                  </a:lnTo>
                  <a:cubicBezTo>
                    <a:pt x="1131" y="7664"/>
                    <a:pt x="1131" y="7664"/>
                    <a:pt x="1130" y="7664"/>
                  </a:cubicBezTo>
                  <a:close/>
                  <a:moveTo>
                    <a:pt x="1398" y="7774"/>
                  </a:moveTo>
                  <a:cubicBezTo>
                    <a:pt x="1373" y="7774"/>
                    <a:pt x="1348" y="7783"/>
                    <a:pt x="1328" y="7802"/>
                  </a:cubicBezTo>
                  <a:cubicBezTo>
                    <a:pt x="1285" y="7841"/>
                    <a:pt x="1283" y="7906"/>
                    <a:pt x="1322" y="7949"/>
                  </a:cubicBezTo>
                  <a:cubicBezTo>
                    <a:pt x="1420" y="8054"/>
                    <a:pt x="1522" y="8154"/>
                    <a:pt x="1625" y="8246"/>
                  </a:cubicBezTo>
                  <a:cubicBezTo>
                    <a:pt x="1644" y="8265"/>
                    <a:pt x="1669" y="8273"/>
                    <a:pt x="1694" y="8273"/>
                  </a:cubicBezTo>
                  <a:cubicBezTo>
                    <a:pt x="1723" y="8273"/>
                    <a:pt x="1751" y="8262"/>
                    <a:pt x="1772" y="8239"/>
                  </a:cubicBezTo>
                  <a:cubicBezTo>
                    <a:pt x="1810" y="8196"/>
                    <a:pt x="1806" y="8131"/>
                    <a:pt x="1763" y="8092"/>
                  </a:cubicBezTo>
                  <a:cubicBezTo>
                    <a:pt x="1665" y="8004"/>
                    <a:pt x="1568" y="7908"/>
                    <a:pt x="1475" y="7808"/>
                  </a:cubicBezTo>
                  <a:cubicBezTo>
                    <a:pt x="1455" y="7785"/>
                    <a:pt x="1427" y="7774"/>
                    <a:pt x="1398" y="7774"/>
                  </a:cubicBezTo>
                  <a:close/>
                  <a:moveTo>
                    <a:pt x="4942" y="8022"/>
                  </a:moveTo>
                  <a:cubicBezTo>
                    <a:pt x="4932" y="8022"/>
                    <a:pt x="4923" y="8023"/>
                    <a:pt x="4914" y="8026"/>
                  </a:cubicBezTo>
                  <a:cubicBezTo>
                    <a:pt x="4776" y="8064"/>
                    <a:pt x="4640" y="8134"/>
                    <a:pt x="4512" y="8230"/>
                  </a:cubicBezTo>
                  <a:cubicBezTo>
                    <a:pt x="4465" y="8266"/>
                    <a:pt x="4457" y="8331"/>
                    <a:pt x="4491" y="8376"/>
                  </a:cubicBezTo>
                  <a:cubicBezTo>
                    <a:pt x="4512" y="8403"/>
                    <a:pt x="4542" y="8418"/>
                    <a:pt x="4574" y="8418"/>
                  </a:cubicBezTo>
                  <a:cubicBezTo>
                    <a:pt x="4596" y="8418"/>
                    <a:pt x="4618" y="8410"/>
                    <a:pt x="4637" y="8397"/>
                  </a:cubicBezTo>
                  <a:cubicBezTo>
                    <a:pt x="4743" y="8316"/>
                    <a:pt x="4859" y="8257"/>
                    <a:pt x="4970" y="8225"/>
                  </a:cubicBezTo>
                  <a:cubicBezTo>
                    <a:pt x="5025" y="8211"/>
                    <a:pt x="5057" y="8153"/>
                    <a:pt x="5041" y="8098"/>
                  </a:cubicBezTo>
                  <a:cubicBezTo>
                    <a:pt x="5029" y="8052"/>
                    <a:pt x="4987" y="8022"/>
                    <a:pt x="4942" y="8022"/>
                  </a:cubicBezTo>
                  <a:close/>
                  <a:moveTo>
                    <a:pt x="5350" y="8025"/>
                  </a:moveTo>
                  <a:cubicBezTo>
                    <a:pt x="5308" y="8025"/>
                    <a:pt x="5268" y="8052"/>
                    <a:pt x="5253" y="8094"/>
                  </a:cubicBezTo>
                  <a:cubicBezTo>
                    <a:pt x="5233" y="8150"/>
                    <a:pt x="5263" y="8208"/>
                    <a:pt x="5317" y="8227"/>
                  </a:cubicBezTo>
                  <a:cubicBezTo>
                    <a:pt x="5335" y="8233"/>
                    <a:pt x="5353" y="8241"/>
                    <a:pt x="5372" y="8250"/>
                  </a:cubicBezTo>
                  <a:cubicBezTo>
                    <a:pt x="5475" y="8301"/>
                    <a:pt x="5540" y="8360"/>
                    <a:pt x="5560" y="8421"/>
                  </a:cubicBezTo>
                  <a:cubicBezTo>
                    <a:pt x="5575" y="8464"/>
                    <a:pt x="5616" y="8491"/>
                    <a:pt x="5660" y="8491"/>
                  </a:cubicBezTo>
                  <a:cubicBezTo>
                    <a:pt x="5671" y="8491"/>
                    <a:pt x="5682" y="8490"/>
                    <a:pt x="5693" y="8486"/>
                  </a:cubicBezTo>
                  <a:cubicBezTo>
                    <a:pt x="5747" y="8468"/>
                    <a:pt x="5776" y="8408"/>
                    <a:pt x="5758" y="8354"/>
                  </a:cubicBezTo>
                  <a:cubicBezTo>
                    <a:pt x="5718" y="8239"/>
                    <a:pt x="5619" y="8141"/>
                    <a:pt x="5464" y="8064"/>
                  </a:cubicBezTo>
                  <a:cubicBezTo>
                    <a:pt x="5438" y="8050"/>
                    <a:pt x="5412" y="8039"/>
                    <a:pt x="5384" y="8031"/>
                  </a:cubicBezTo>
                  <a:cubicBezTo>
                    <a:pt x="5373" y="8027"/>
                    <a:pt x="5361" y="8025"/>
                    <a:pt x="5350" y="8025"/>
                  </a:cubicBezTo>
                  <a:close/>
                  <a:moveTo>
                    <a:pt x="2015" y="8328"/>
                  </a:moveTo>
                  <a:cubicBezTo>
                    <a:pt x="1983" y="8328"/>
                    <a:pt x="1952" y="8342"/>
                    <a:pt x="1932" y="8370"/>
                  </a:cubicBezTo>
                  <a:cubicBezTo>
                    <a:pt x="1898" y="8417"/>
                    <a:pt x="1908" y="8481"/>
                    <a:pt x="1954" y="8516"/>
                  </a:cubicBezTo>
                  <a:cubicBezTo>
                    <a:pt x="2069" y="8599"/>
                    <a:pt x="2189" y="8679"/>
                    <a:pt x="2311" y="8750"/>
                  </a:cubicBezTo>
                  <a:cubicBezTo>
                    <a:pt x="2327" y="8758"/>
                    <a:pt x="2345" y="8763"/>
                    <a:pt x="2363" y="8763"/>
                  </a:cubicBezTo>
                  <a:cubicBezTo>
                    <a:pt x="2399" y="8763"/>
                    <a:pt x="2433" y="8745"/>
                    <a:pt x="2453" y="8712"/>
                  </a:cubicBezTo>
                  <a:cubicBezTo>
                    <a:pt x="2481" y="8663"/>
                    <a:pt x="2465" y="8599"/>
                    <a:pt x="2415" y="8570"/>
                  </a:cubicBezTo>
                  <a:cubicBezTo>
                    <a:pt x="2300" y="8502"/>
                    <a:pt x="2186" y="8428"/>
                    <a:pt x="2077" y="8348"/>
                  </a:cubicBezTo>
                  <a:cubicBezTo>
                    <a:pt x="2058" y="8334"/>
                    <a:pt x="2037" y="8328"/>
                    <a:pt x="2015" y="8328"/>
                  </a:cubicBezTo>
                  <a:close/>
                  <a:moveTo>
                    <a:pt x="5514" y="8647"/>
                  </a:moveTo>
                  <a:cubicBezTo>
                    <a:pt x="5489" y="8647"/>
                    <a:pt x="5465" y="8656"/>
                    <a:pt x="5445" y="8674"/>
                  </a:cubicBezTo>
                  <a:cubicBezTo>
                    <a:pt x="5366" y="8745"/>
                    <a:pt x="5253" y="8812"/>
                    <a:pt x="5119" y="8869"/>
                  </a:cubicBezTo>
                  <a:cubicBezTo>
                    <a:pt x="5067" y="8891"/>
                    <a:pt x="5041" y="8951"/>
                    <a:pt x="5064" y="9005"/>
                  </a:cubicBezTo>
                  <a:cubicBezTo>
                    <a:pt x="5080" y="9044"/>
                    <a:pt x="5119" y="9068"/>
                    <a:pt x="5160" y="9068"/>
                  </a:cubicBezTo>
                  <a:cubicBezTo>
                    <a:pt x="5173" y="9068"/>
                    <a:pt x="5187" y="9066"/>
                    <a:pt x="5200" y="9060"/>
                  </a:cubicBezTo>
                  <a:cubicBezTo>
                    <a:pt x="5357" y="8994"/>
                    <a:pt x="5486" y="8916"/>
                    <a:pt x="5584" y="8828"/>
                  </a:cubicBezTo>
                  <a:cubicBezTo>
                    <a:pt x="5627" y="8790"/>
                    <a:pt x="5630" y="8724"/>
                    <a:pt x="5591" y="8681"/>
                  </a:cubicBezTo>
                  <a:cubicBezTo>
                    <a:pt x="5571" y="8658"/>
                    <a:pt x="5542" y="8647"/>
                    <a:pt x="5514" y="8647"/>
                  </a:cubicBezTo>
                  <a:close/>
                  <a:moveTo>
                    <a:pt x="4281" y="8504"/>
                  </a:moveTo>
                  <a:cubicBezTo>
                    <a:pt x="4250" y="8504"/>
                    <a:pt x="4219" y="8518"/>
                    <a:pt x="4199" y="8545"/>
                  </a:cubicBezTo>
                  <a:cubicBezTo>
                    <a:pt x="4113" y="8660"/>
                    <a:pt x="4038" y="8788"/>
                    <a:pt x="3978" y="8924"/>
                  </a:cubicBezTo>
                  <a:cubicBezTo>
                    <a:pt x="3956" y="8976"/>
                    <a:pt x="3979" y="9038"/>
                    <a:pt x="4032" y="9061"/>
                  </a:cubicBezTo>
                  <a:cubicBezTo>
                    <a:pt x="4045" y="9067"/>
                    <a:pt x="4060" y="9069"/>
                    <a:pt x="4073" y="9069"/>
                  </a:cubicBezTo>
                  <a:cubicBezTo>
                    <a:pt x="4114" y="9069"/>
                    <a:pt x="4152" y="9046"/>
                    <a:pt x="4169" y="9007"/>
                  </a:cubicBezTo>
                  <a:cubicBezTo>
                    <a:pt x="4222" y="8886"/>
                    <a:pt x="4288" y="8773"/>
                    <a:pt x="4365" y="8671"/>
                  </a:cubicBezTo>
                  <a:cubicBezTo>
                    <a:pt x="4399" y="8625"/>
                    <a:pt x="4391" y="8560"/>
                    <a:pt x="4345" y="8526"/>
                  </a:cubicBezTo>
                  <a:cubicBezTo>
                    <a:pt x="4326" y="8511"/>
                    <a:pt x="4303" y="8504"/>
                    <a:pt x="4281" y="8504"/>
                  </a:cubicBezTo>
                  <a:close/>
                  <a:moveTo>
                    <a:pt x="2733" y="8744"/>
                  </a:moveTo>
                  <a:cubicBezTo>
                    <a:pt x="2693" y="8744"/>
                    <a:pt x="2655" y="8767"/>
                    <a:pt x="2638" y="8806"/>
                  </a:cubicBezTo>
                  <a:cubicBezTo>
                    <a:pt x="2614" y="8859"/>
                    <a:pt x="2639" y="8920"/>
                    <a:pt x="2690" y="8943"/>
                  </a:cubicBezTo>
                  <a:cubicBezTo>
                    <a:pt x="2821" y="9001"/>
                    <a:pt x="2956" y="9051"/>
                    <a:pt x="3091" y="9093"/>
                  </a:cubicBezTo>
                  <a:cubicBezTo>
                    <a:pt x="3101" y="9096"/>
                    <a:pt x="3112" y="9098"/>
                    <a:pt x="3122" y="9098"/>
                  </a:cubicBezTo>
                  <a:cubicBezTo>
                    <a:pt x="3166" y="9098"/>
                    <a:pt x="3207" y="9069"/>
                    <a:pt x="3221" y="9024"/>
                  </a:cubicBezTo>
                  <a:cubicBezTo>
                    <a:pt x="3238" y="8970"/>
                    <a:pt x="3207" y="8911"/>
                    <a:pt x="3152" y="8894"/>
                  </a:cubicBezTo>
                  <a:cubicBezTo>
                    <a:pt x="3025" y="8855"/>
                    <a:pt x="2899" y="8807"/>
                    <a:pt x="2775" y="8753"/>
                  </a:cubicBezTo>
                  <a:cubicBezTo>
                    <a:pt x="2761" y="8747"/>
                    <a:pt x="2747" y="8744"/>
                    <a:pt x="2733" y="8744"/>
                  </a:cubicBezTo>
                  <a:close/>
                  <a:moveTo>
                    <a:pt x="4763" y="8983"/>
                  </a:moveTo>
                  <a:cubicBezTo>
                    <a:pt x="4756" y="8983"/>
                    <a:pt x="4748" y="8983"/>
                    <a:pt x="4741" y="8985"/>
                  </a:cubicBezTo>
                  <a:cubicBezTo>
                    <a:pt x="4615" y="9012"/>
                    <a:pt x="4481" y="9030"/>
                    <a:pt x="4345" y="9039"/>
                  </a:cubicBezTo>
                  <a:cubicBezTo>
                    <a:pt x="4288" y="9043"/>
                    <a:pt x="4245" y="9093"/>
                    <a:pt x="4248" y="9150"/>
                  </a:cubicBezTo>
                  <a:cubicBezTo>
                    <a:pt x="4252" y="9205"/>
                    <a:pt x="4297" y="9247"/>
                    <a:pt x="4351" y="9247"/>
                  </a:cubicBezTo>
                  <a:lnTo>
                    <a:pt x="4359" y="9247"/>
                  </a:lnTo>
                  <a:cubicBezTo>
                    <a:pt x="4504" y="9236"/>
                    <a:pt x="4649" y="9216"/>
                    <a:pt x="4785" y="9187"/>
                  </a:cubicBezTo>
                  <a:cubicBezTo>
                    <a:pt x="4841" y="9176"/>
                    <a:pt x="4877" y="9120"/>
                    <a:pt x="4865" y="9065"/>
                  </a:cubicBezTo>
                  <a:cubicBezTo>
                    <a:pt x="4854" y="9016"/>
                    <a:pt x="4811" y="8983"/>
                    <a:pt x="4763" y="8983"/>
                  </a:cubicBezTo>
                  <a:close/>
                  <a:moveTo>
                    <a:pt x="3525" y="8989"/>
                  </a:moveTo>
                  <a:cubicBezTo>
                    <a:pt x="3476" y="8989"/>
                    <a:pt x="3432" y="9025"/>
                    <a:pt x="3423" y="9074"/>
                  </a:cubicBezTo>
                  <a:cubicBezTo>
                    <a:pt x="3412" y="9131"/>
                    <a:pt x="3450" y="9185"/>
                    <a:pt x="3506" y="9196"/>
                  </a:cubicBezTo>
                  <a:cubicBezTo>
                    <a:pt x="3647" y="9221"/>
                    <a:pt x="3790" y="9240"/>
                    <a:pt x="3931" y="9248"/>
                  </a:cubicBezTo>
                  <a:lnTo>
                    <a:pt x="3937" y="9248"/>
                  </a:lnTo>
                  <a:cubicBezTo>
                    <a:pt x="3991" y="9248"/>
                    <a:pt x="4038" y="9205"/>
                    <a:pt x="4040" y="9150"/>
                  </a:cubicBezTo>
                  <a:cubicBezTo>
                    <a:pt x="4044" y="9093"/>
                    <a:pt x="4001" y="9044"/>
                    <a:pt x="3943" y="9040"/>
                  </a:cubicBezTo>
                  <a:cubicBezTo>
                    <a:pt x="3811" y="9033"/>
                    <a:pt x="3676" y="9016"/>
                    <a:pt x="3544" y="8991"/>
                  </a:cubicBezTo>
                  <a:cubicBezTo>
                    <a:pt x="3538" y="8990"/>
                    <a:pt x="3531" y="8989"/>
                    <a:pt x="3525" y="8989"/>
                  </a:cubicBezTo>
                  <a:close/>
                  <a:moveTo>
                    <a:pt x="3953" y="9258"/>
                  </a:moveTo>
                  <a:cubicBezTo>
                    <a:pt x="3904" y="9258"/>
                    <a:pt x="3859" y="9292"/>
                    <a:pt x="3850" y="9343"/>
                  </a:cubicBezTo>
                  <a:cubicBezTo>
                    <a:pt x="3826" y="9466"/>
                    <a:pt x="3815" y="9595"/>
                    <a:pt x="3815" y="9724"/>
                  </a:cubicBezTo>
                  <a:lnTo>
                    <a:pt x="3815" y="9777"/>
                  </a:lnTo>
                  <a:cubicBezTo>
                    <a:pt x="3816" y="9834"/>
                    <a:pt x="3863" y="9879"/>
                    <a:pt x="3919" y="9879"/>
                  </a:cubicBezTo>
                  <a:lnTo>
                    <a:pt x="3921" y="9879"/>
                  </a:lnTo>
                  <a:cubicBezTo>
                    <a:pt x="3979" y="9878"/>
                    <a:pt x="4024" y="9830"/>
                    <a:pt x="4023" y="9773"/>
                  </a:cubicBezTo>
                  <a:lnTo>
                    <a:pt x="4022" y="9724"/>
                  </a:lnTo>
                  <a:cubicBezTo>
                    <a:pt x="4022" y="9607"/>
                    <a:pt x="4033" y="9492"/>
                    <a:pt x="4054" y="9381"/>
                  </a:cubicBezTo>
                  <a:cubicBezTo>
                    <a:pt x="4065" y="9324"/>
                    <a:pt x="4028" y="9270"/>
                    <a:pt x="3972" y="9259"/>
                  </a:cubicBezTo>
                  <a:cubicBezTo>
                    <a:pt x="3966" y="9258"/>
                    <a:pt x="3959" y="9258"/>
                    <a:pt x="3953" y="9258"/>
                  </a:cubicBezTo>
                  <a:close/>
                  <a:moveTo>
                    <a:pt x="3969" y="10083"/>
                  </a:moveTo>
                  <a:cubicBezTo>
                    <a:pt x="3962" y="10083"/>
                    <a:pt x="3954" y="10084"/>
                    <a:pt x="3947" y="10085"/>
                  </a:cubicBezTo>
                  <a:cubicBezTo>
                    <a:pt x="3892" y="10098"/>
                    <a:pt x="3857" y="10154"/>
                    <a:pt x="3869" y="10210"/>
                  </a:cubicBezTo>
                  <a:cubicBezTo>
                    <a:pt x="3899" y="10346"/>
                    <a:pt x="3942" y="10484"/>
                    <a:pt x="3999" y="10621"/>
                  </a:cubicBezTo>
                  <a:cubicBezTo>
                    <a:pt x="4015" y="10662"/>
                    <a:pt x="4054" y="10686"/>
                    <a:pt x="4094" y="10686"/>
                  </a:cubicBezTo>
                  <a:cubicBezTo>
                    <a:pt x="4108" y="10686"/>
                    <a:pt x="4121" y="10684"/>
                    <a:pt x="4133" y="10679"/>
                  </a:cubicBezTo>
                  <a:cubicBezTo>
                    <a:pt x="4187" y="10657"/>
                    <a:pt x="4212" y="10597"/>
                    <a:pt x="4191" y="10543"/>
                  </a:cubicBezTo>
                  <a:cubicBezTo>
                    <a:pt x="4139" y="10417"/>
                    <a:pt x="4099" y="10290"/>
                    <a:pt x="4071" y="10165"/>
                  </a:cubicBezTo>
                  <a:cubicBezTo>
                    <a:pt x="4060" y="10115"/>
                    <a:pt x="4018" y="10083"/>
                    <a:pt x="3969" y="10083"/>
                  </a:cubicBezTo>
                  <a:close/>
                  <a:moveTo>
                    <a:pt x="4279" y="10851"/>
                  </a:moveTo>
                  <a:cubicBezTo>
                    <a:pt x="4261" y="10851"/>
                    <a:pt x="4243" y="10855"/>
                    <a:pt x="4226" y="10865"/>
                  </a:cubicBezTo>
                  <a:cubicBezTo>
                    <a:pt x="4176" y="10893"/>
                    <a:pt x="4160" y="10957"/>
                    <a:pt x="4188" y="11007"/>
                  </a:cubicBezTo>
                  <a:cubicBezTo>
                    <a:pt x="4258" y="11125"/>
                    <a:pt x="4338" y="11245"/>
                    <a:pt x="4426" y="11363"/>
                  </a:cubicBezTo>
                  <a:cubicBezTo>
                    <a:pt x="4447" y="11390"/>
                    <a:pt x="4478" y="11403"/>
                    <a:pt x="4509" y="11403"/>
                  </a:cubicBezTo>
                  <a:cubicBezTo>
                    <a:pt x="4531" y="11403"/>
                    <a:pt x="4553" y="11397"/>
                    <a:pt x="4572" y="11382"/>
                  </a:cubicBezTo>
                  <a:cubicBezTo>
                    <a:pt x="4617" y="11348"/>
                    <a:pt x="4627" y="11283"/>
                    <a:pt x="4591" y="11236"/>
                  </a:cubicBezTo>
                  <a:cubicBezTo>
                    <a:pt x="4508" y="11126"/>
                    <a:pt x="4433" y="11013"/>
                    <a:pt x="4369" y="10902"/>
                  </a:cubicBezTo>
                  <a:cubicBezTo>
                    <a:pt x="4349" y="10869"/>
                    <a:pt x="4314" y="10851"/>
                    <a:pt x="4279" y="10851"/>
                  </a:cubicBezTo>
                  <a:close/>
                  <a:moveTo>
                    <a:pt x="4776" y="11514"/>
                  </a:moveTo>
                  <a:cubicBezTo>
                    <a:pt x="4750" y="11514"/>
                    <a:pt x="4725" y="11523"/>
                    <a:pt x="4705" y="11541"/>
                  </a:cubicBezTo>
                  <a:cubicBezTo>
                    <a:pt x="4663" y="11581"/>
                    <a:pt x="4660" y="11646"/>
                    <a:pt x="4699" y="11688"/>
                  </a:cubicBezTo>
                  <a:cubicBezTo>
                    <a:pt x="4791" y="11789"/>
                    <a:pt x="4893" y="11889"/>
                    <a:pt x="4999" y="11987"/>
                  </a:cubicBezTo>
                  <a:cubicBezTo>
                    <a:pt x="5019" y="12006"/>
                    <a:pt x="5045" y="12015"/>
                    <a:pt x="5069" y="12015"/>
                  </a:cubicBezTo>
                  <a:cubicBezTo>
                    <a:pt x="5097" y="12015"/>
                    <a:pt x="5126" y="12004"/>
                    <a:pt x="5146" y="11981"/>
                  </a:cubicBezTo>
                  <a:cubicBezTo>
                    <a:pt x="5184" y="11940"/>
                    <a:pt x="5182" y="11873"/>
                    <a:pt x="5140" y="11834"/>
                  </a:cubicBezTo>
                  <a:cubicBezTo>
                    <a:pt x="5037" y="11741"/>
                    <a:pt x="4941" y="11644"/>
                    <a:pt x="4852" y="11548"/>
                  </a:cubicBezTo>
                  <a:cubicBezTo>
                    <a:pt x="4832" y="11525"/>
                    <a:pt x="4804" y="11514"/>
                    <a:pt x="4776" y="11514"/>
                  </a:cubicBezTo>
                  <a:close/>
                  <a:moveTo>
                    <a:pt x="5384" y="12079"/>
                  </a:moveTo>
                  <a:cubicBezTo>
                    <a:pt x="5355" y="12079"/>
                    <a:pt x="5326" y="12091"/>
                    <a:pt x="5306" y="12115"/>
                  </a:cubicBezTo>
                  <a:cubicBezTo>
                    <a:pt x="5268" y="12159"/>
                    <a:pt x="5273" y="12224"/>
                    <a:pt x="5317" y="12262"/>
                  </a:cubicBezTo>
                  <a:cubicBezTo>
                    <a:pt x="5416" y="12346"/>
                    <a:pt x="5513" y="12441"/>
                    <a:pt x="5603" y="12542"/>
                  </a:cubicBezTo>
                  <a:cubicBezTo>
                    <a:pt x="5624" y="12564"/>
                    <a:pt x="5652" y="12576"/>
                    <a:pt x="5680" y="12576"/>
                  </a:cubicBezTo>
                  <a:lnTo>
                    <a:pt x="5682" y="12576"/>
                  </a:lnTo>
                  <a:cubicBezTo>
                    <a:pt x="5706" y="12576"/>
                    <a:pt x="5731" y="12567"/>
                    <a:pt x="5750" y="12550"/>
                  </a:cubicBezTo>
                  <a:cubicBezTo>
                    <a:pt x="5793" y="12510"/>
                    <a:pt x="5797" y="12445"/>
                    <a:pt x="5758" y="12403"/>
                  </a:cubicBezTo>
                  <a:cubicBezTo>
                    <a:pt x="5661" y="12295"/>
                    <a:pt x="5558" y="12194"/>
                    <a:pt x="5451" y="12104"/>
                  </a:cubicBezTo>
                  <a:cubicBezTo>
                    <a:pt x="5432" y="12087"/>
                    <a:pt x="5408" y="12079"/>
                    <a:pt x="5384" y="12079"/>
                  </a:cubicBezTo>
                  <a:close/>
                  <a:moveTo>
                    <a:pt x="5939" y="12693"/>
                  </a:moveTo>
                  <a:cubicBezTo>
                    <a:pt x="5918" y="12693"/>
                    <a:pt x="5897" y="12700"/>
                    <a:pt x="5879" y="12712"/>
                  </a:cubicBezTo>
                  <a:cubicBezTo>
                    <a:pt x="5832" y="12746"/>
                    <a:pt x="5821" y="12810"/>
                    <a:pt x="5854" y="12857"/>
                  </a:cubicBezTo>
                  <a:cubicBezTo>
                    <a:pt x="5930" y="12965"/>
                    <a:pt x="6001" y="13080"/>
                    <a:pt x="6068" y="13200"/>
                  </a:cubicBezTo>
                  <a:cubicBezTo>
                    <a:pt x="6087" y="13234"/>
                    <a:pt x="6123" y="13254"/>
                    <a:pt x="6158" y="13254"/>
                  </a:cubicBezTo>
                  <a:cubicBezTo>
                    <a:pt x="6177" y="13254"/>
                    <a:pt x="6194" y="13249"/>
                    <a:pt x="6210" y="13240"/>
                  </a:cubicBezTo>
                  <a:cubicBezTo>
                    <a:pt x="6260" y="13213"/>
                    <a:pt x="6277" y="13150"/>
                    <a:pt x="6250" y="13100"/>
                  </a:cubicBezTo>
                  <a:cubicBezTo>
                    <a:pt x="6180" y="12973"/>
                    <a:pt x="6104" y="12852"/>
                    <a:pt x="6025" y="12738"/>
                  </a:cubicBezTo>
                  <a:cubicBezTo>
                    <a:pt x="6004" y="12709"/>
                    <a:pt x="5972" y="12693"/>
                    <a:pt x="5939" y="12693"/>
                  </a:cubicBezTo>
                  <a:close/>
                  <a:moveTo>
                    <a:pt x="6341" y="13419"/>
                  </a:moveTo>
                  <a:cubicBezTo>
                    <a:pt x="6327" y="13419"/>
                    <a:pt x="6313" y="13422"/>
                    <a:pt x="6299" y="13428"/>
                  </a:cubicBezTo>
                  <a:cubicBezTo>
                    <a:pt x="6246" y="13450"/>
                    <a:pt x="6223" y="13511"/>
                    <a:pt x="6245" y="13564"/>
                  </a:cubicBezTo>
                  <a:cubicBezTo>
                    <a:pt x="6298" y="13686"/>
                    <a:pt x="6346" y="13814"/>
                    <a:pt x="6387" y="13944"/>
                  </a:cubicBezTo>
                  <a:cubicBezTo>
                    <a:pt x="6402" y="13988"/>
                    <a:pt x="6442" y="14016"/>
                    <a:pt x="6486" y="14016"/>
                  </a:cubicBezTo>
                  <a:cubicBezTo>
                    <a:pt x="6497" y="14016"/>
                    <a:pt x="6508" y="14013"/>
                    <a:pt x="6518" y="14011"/>
                  </a:cubicBezTo>
                  <a:cubicBezTo>
                    <a:pt x="6573" y="13993"/>
                    <a:pt x="6603" y="13934"/>
                    <a:pt x="6586" y="13880"/>
                  </a:cubicBezTo>
                  <a:cubicBezTo>
                    <a:pt x="6542" y="13744"/>
                    <a:pt x="6491" y="13610"/>
                    <a:pt x="6436" y="13482"/>
                  </a:cubicBezTo>
                  <a:cubicBezTo>
                    <a:pt x="6419" y="13443"/>
                    <a:pt x="6381" y="13419"/>
                    <a:pt x="6341" y="13419"/>
                  </a:cubicBezTo>
                  <a:close/>
                  <a:moveTo>
                    <a:pt x="6598" y="14208"/>
                  </a:moveTo>
                  <a:cubicBezTo>
                    <a:pt x="6590" y="14208"/>
                    <a:pt x="6582" y="14209"/>
                    <a:pt x="6573" y="14211"/>
                  </a:cubicBezTo>
                  <a:cubicBezTo>
                    <a:pt x="6518" y="14223"/>
                    <a:pt x="6483" y="14279"/>
                    <a:pt x="6496" y="14336"/>
                  </a:cubicBezTo>
                  <a:cubicBezTo>
                    <a:pt x="6527" y="14465"/>
                    <a:pt x="6551" y="14600"/>
                    <a:pt x="6572" y="14735"/>
                  </a:cubicBezTo>
                  <a:cubicBezTo>
                    <a:pt x="6580" y="14786"/>
                    <a:pt x="6624" y="14823"/>
                    <a:pt x="6674" y="14823"/>
                  </a:cubicBezTo>
                  <a:lnTo>
                    <a:pt x="6690" y="14823"/>
                  </a:lnTo>
                  <a:cubicBezTo>
                    <a:pt x="6746" y="14814"/>
                    <a:pt x="6785" y="14762"/>
                    <a:pt x="6777" y="14704"/>
                  </a:cubicBezTo>
                  <a:cubicBezTo>
                    <a:pt x="6757" y="14565"/>
                    <a:pt x="6730" y="14424"/>
                    <a:pt x="6698" y="14288"/>
                  </a:cubicBezTo>
                  <a:cubicBezTo>
                    <a:pt x="6687" y="14241"/>
                    <a:pt x="6645" y="14208"/>
                    <a:pt x="6598" y="14208"/>
                  </a:cubicBezTo>
                  <a:close/>
                  <a:moveTo>
                    <a:pt x="6716" y="15029"/>
                  </a:moveTo>
                  <a:cubicBezTo>
                    <a:pt x="6715" y="15029"/>
                    <a:pt x="6713" y="15029"/>
                    <a:pt x="6712" y="15029"/>
                  </a:cubicBezTo>
                  <a:cubicBezTo>
                    <a:pt x="6654" y="15033"/>
                    <a:pt x="6611" y="15083"/>
                    <a:pt x="6615" y="15139"/>
                  </a:cubicBezTo>
                  <a:cubicBezTo>
                    <a:pt x="6622" y="15255"/>
                    <a:pt x="6626" y="15371"/>
                    <a:pt x="6626" y="15487"/>
                  </a:cubicBezTo>
                  <a:lnTo>
                    <a:pt x="6626" y="15547"/>
                  </a:lnTo>
                  <a:cubicBezTo>
                    <a:pt x="6625" y="15605"/>
                    <a:pt x="6671" y="15651"/>
                    <a:pt x="6729" y="15651"/>
                  </a:cubicBezTo>
                  <a:lnTo>
                    <a:pt x="6730" y="15651"/>
                  </a:lnTo>
                  <a:cubicBezTo>
                    <a:pt x="6787" y="15651"/>
                    <a:pt x="6833" y="15606"/>
                    <a:pt x="6833" y="15548"/>
                  </a:cubicBezTo>
                  <a:lnTo>
                    <a:pt x="6834" y="15487"/>
                  </a:lnTo>
                  <a:cubicBezTo>
                    <a:pt x="6834" y="15366"/>
                    <a:pt x="6831" y="15246"/>
                    <a:pt x="6822" y="15126"/>
                  </a:cubicBezTo>
                  <a:cubicBezTo>
                    <a:pt x="6819" y="15070"/>
                    <a:pt x="6767" y="15029"/>
                    <a:pt x="6716" y="15029"/>
                  </a:cubicBezTo>
                  <a:close/>
                  <a:moveTo>
                    <a:pt x="6709" y="15859"/>
                  </a:moveTo>
                  <a:cubicBezTo>
                    <a:pt x="6660" y="15859"/>
                    <a:pt x="6610" y="15899"/>
                    <a:pt x="6605" y="15954"/>
                  </a:cubicBezTo>
                  <a:cubicBezTo>
                    <a:pt x="6593" y="16088"/>
                    <a:pt x="6575" y="16223"/>
                    <a:pt x="6553" y="16357"/>
                  </a:cubicBezTo>
                  <a:cubicBezTo>
                    <a:pt x="6542" y="16413"/>
                    <a:pt x="6580" y="16467"/>
                    <a:pt x="6636" y="16477"/>
                  </a:cubicBezTo>
                  <a:cubicBezTo>
                    <a:pt x="6642" y="16478"/>
                    <a:pt x="6648" y="16479"/>
                    <a:pt x="6654" y="16479"/>
                  </a:cubicBezTo>
                  <a:cubicBezTo>
                    <a:pt x="6704" y="16479"/>
                    <a:pt x="6747" y="16444"/>
                    <a:pt x="6757" y="16392"/>
                  </a:cubicBezTo>
                  <a:cubicBezTo>
                    <a:pt x="6780" y="16254"/>
                    <a:pt x="6800" y="16113"/>
                    <a:pt x="6812" y="15972"/>
                  </a:cubicBezTo>
                  <a:cubicBezTo>
                    <a:pt x="6817" y="15916"/>
                    <a:pt x="6776" y="15864"/>
                    <a:pt x="6718" y="15859"/>
                  </a:cubicBezTo>
                  <a:cubicBezTo>
                    <a:pt x="6715" y="15859"/>
                    <a:pt x="6712" y="15859"/>
                    <a:pt x="6709" y="15859"/>
                  </a:cubicBezTo>
                  <a:close/>
                  <a:moveTo>
                    <a:pt x="6565" y="16677"/>
                  </a:moveTo>
                  <a:cubicBezTo>
                    <a:pt x="6518" y="16677"/>
                    <a:pt x="6477" y="16707"/>
                    <a:pt x="6464" y="16754"/>
                  </a:cubicBezTo>
                  <a:cubicBezTo>
                    <a:pt x="6430" y="16885"/>
                    <a:pt x="6388" y="17016"/>
                    <a:pt x="6343" y="17141"/>
                  </a:cubicBezTo>
                  <a:cubicBezTo>
                    <a:pt x="6324" y="17195"/>
                    <a:pt x="6350" y="17255"/>
                    <a:pt x="6404" y="17274"/>
                  </a:cubicBezTo>
                  <a:cubicBezTo>
                    <a:pt x="6417" y="17279"/>
                    <a:pt x="6429" y="17280"/>
                    <a:pt x="6440" y="17280"/>
                  </a:cubicBezTo>
                  <a:cubicBezTo>
                    <a:pt x="6483" y="17280"/>
                    <a:pt x="6522" y="17255"/>
                    <a:pt x="6538" y="17212"/>
                  </a:cubicBezTo>
                  <a:cubicBezTo>
                    <a:pt x="6586" y="17081"/>
                    <a:pt x="6629" y="16945"/>
                    <a:pt x="6665" y="16807"/>
                  </a:cubicBezTo>
                  <a:cubicBezTo>
                    <a:pt x="6680" y="16751"/>
                    <a:pt x="6647" y="16695"/>
                    <a:pt x="6592" y="16680"/>
                  </a:cubicBezTo>
                  <a:cubicBezTo>
                    <a:pt x="6583" y="16678"/>
                    <a:pt x="6574" y="16677"/>
                    <a:pt x="6565" y="16677"/>
                  </a:cubicBezTo>
                  <a:close/>
                  <a:moveTo>
                    <a:pt x="6278" y="17456"/>
                  </a:moveTo>
                  <a:cubicBezTo>
                    <a:pt x="6240" y="17456"/>
                    <a:pt x="6203" y="17477"/>
                    <a:pt x="6185" y="17514"/>
                  </a:cubicBezTo>
                  <a:cubicBezTo>
                    <a:pt x="6126" y="17637"/>
                    <a:pt x="6060" y="17756"/>
                    <a:pt x="5990" y="17868"/>
                  </a:cubicBezTo>
                  <a:cubicBezTo>
                    <a:pt x="5960" y="17917"/>
                    <a:pt x="5974" y="17981"/>
                    <a:pt x="6023" y="18012"/>
                  </a:cubicBezTo>
                  <a:cubicBezTo>
                    <a:pt x="6041" y="18023"/>
                    <a:pt x="6059" y="18027"/>
                    <a:pt x="6079" y="18027"/>
                  </a:cubicBezTo>
                  <a:cubicBezTo>
                    <a:pt x="6113" y="18027"/>
                    <a:pt x="6146" y="18010"/>
                    <a:pt x="6167" y="17978"/>
                  </a:cubicBezTo>
                  <a:cubicBezTo>
                    <a:pt x="6240" y="17858"/>
                    <a:pt x="6310" y="17734"/>
                    <a:pt x="6371" y="17605"/>
                  </a:cubicBezTo>
                  <a:cubicBezTo>
                    <a:pt x="6397" y="17553"/>
                    <a:pt x="6375" y="17491"/>
                    <a:pt x="6324" y="17466"/>
                  </a:cubicBezTo>
                  <a:cubicBezTo>
                    <a:pt x="6309" y="17460"/>
                    <a:pt x="6293" y="17456"/>
                    <a:pt x="6278" y="17456"/>
                  </a:cubicBezTo>
                  <a:close/>
                  <a:moveTo>
                    <a:pt x="5838" y="18159"/>
                  </a:moveTo>
                  <a:cubicBezTo>
                    <a:pt x="5808" y="18159"/>
                    <a:pt x="5778" y="18172"/>
                    <a:pt x="5758" y="18198"/>
                  </a:cubicBezTo>
                  <a:cubicBezTo>
                    <a:pt x="5673" y="18304"/>
                    <a:pt x="5582" y="18405"/>
                    <a:pt x="5488" y="18497"/>
                  </a:cubicBezTo>
                  <a:cubicBezTo>
                    <a:pt x="5448" y="18536"/>
                    <a:pt x="5446" y="18602"/>
                    <a:pt x="5487" y="18644"/>
                  </a:cubicBezTo>
                  <a:cubicBezTo>
                    <a:pt x="5506" y="18664"/>
                    <a:pt x="5533" y="18674"/>
                    <a:pt x="5560" y="18674"/>
                  </a:cubicBezTo>
                  <a:cubicBezTo>
                    <a:pt x="5587" y="18674"/>
                    <a:pt x="5613" y="18664"/>
                    <a:pt x="5634" y="18645"/>
                  </a:cubicBezTo>
                  <a:cubicBezTo>
                    <a:pt x="5734" y="18547"/>
                    <a:pt x="5830" y="18440"/>
                    <a:pt x="5921" y="18328"/>
                  </a:cubicBezTo>
                  <a:cubicBezTo>
                    <a:pt x="5956" y="18282"/>
                    <a:pt x="5949" y="18217"/>
                    <a:pt x="5903" y="18182"/>
                  </a:cubicBezTo>
                  <a:cubicBezTo>
                    <a:pt x="5884" y="18166"/>
                    <a:pt x="5861" y="18159"/>
                    <a:pt x="5838" y="18159"/>
                  </a:cubicBezTo>
                  <a:close/>
                  <a:moveTo>
                    <a:pt x="5246" y="18737"/>
                  </a:moveTo>
                  <a:cubicBezTo>
                    <a:pt x="5224" y="18737"/>
                    <a:pt x="5203" y="18744"/>
                    <a:pt x="5184" y="18758"/>
                  </a:cubicBezTo>
                  <a:cubicBezTo>
                    <a:pt x="5078" y="18838"/>
                    <a:pt x="4964" y="18912"/>
                    <a:pt x="4847" y="18978"/>
                  </a:cubicBezTo>
                  <a:cubicBezTo>
                    <a:pt x="4798" y="19005"/>
                    <a:pt x="4780" y="19069"/>
                    <a:pt x="4808" y="19119"/>
                  </a:cubicBezTo>
                  <a:cubicBezTo>
                    <a:pt x="4828" y="19153"/>
                    <a:pt x="4863" y="19172"/>
                    <a:pt x="4899" y="19172"/>
                  </a:cubicBezTo>
                  <a:cubicBezTo>
                    <a:pt x="4916" y="19172"/>
                    <a:pt x="4933" y="19168"/>
                    <a:pt x="4950" y="19158"/>
                  </a:cubicBezTo>
                  <a:cubicBezTo>
                    <a:pt x="5074" y="19088"/>
                    <a:pt x="5195" y="19010"/>
                    <a:pt x="5309" y="18924"/>
                  </a:cubicBezTo>
                  <a:cubicBezTo>
                    <a:pt x="5355" y="18890"/>
                    <a:pt x="5363" y="18825"/>
                    <a:pt x="5329" y="18778"/>
                  </a:cubicBezTo>
                  <a:cubicBezTo>
                    <a:pt x="5308" y="18751"/>
                    <a:pt x="5277" y="18737"/>
                    <a:pt x="5246" y="18737"/>
                  </a:cubicBezTo>
                  <a:close/>
                  <a:moveTo>
                    <a:pt x="881" y="18923"/>
                  </a:moveTo>
                  <a:cubicBezTo>
                    <a:pt x="839" y="18923"/>
                    <a:pt x="800" y="18948"/>
                    <a:pt x="784" y="18989"/>
                  </a:cubicBezTo>
                  <a:cubicBezTo>
                    <a:pt x="764" y="19043"/>
                    <a:pt x="790" y="19103"/>
                    <a:pt x="843" y="19124"/>
                  </a:cubicBezTo>
                  <a:cubicBezTo>
                    <a:pt x="978" y="19175"/>
                    <a:pt x="1110" y="19223"/>
                    <a:pt x="1240" y="19266"/>
                  </a:cubicBezTo>
                  <a:cubicBezTo>
                    <a:pt x="1250" y="19270"/>
                    <a:pt x="1261" y="19271"/>
                    <a:pt x="1272" y="19271"/>
                  </a:cubicBezTo>
                  <a:lnTo>
                    <a:pt x="1272" y="19272"/>
                  </a:lnTo>
                  <a:cubicBezTo>
                    <a:pt x="1316" y="19272"/>
                    <a:pt x="1356" y="19244"/>
                    <a:pt x="1371" y="19201"/>
                  </a:cubicBezTo>
                  <a:cubicBezTo>
                    <a:pt x="1388" y="19146"/>
                    <a:pt x="1359" y="19087"/>
                    <a:pt x="1305" y="19069"/>
                  </a:cubicBezTo>
                  <a:cubicBezTo>
                    <a:pt x="1179" y="19027"/>
                    <a:pt x="1050" y="18980"/>
                    <a:pt x="919" y="18930"/>
                  </a:cubicBezTo>
                  <a:cubicBezTo>
                    <a:pt x="906" y="18925"/>
                    <a:pt x="893" y="18923"/>
                    <a:pt x="881" y="18923"/>
                  </a:cubicBezTo>
                  <a:close/>
                  <a:moveTo>
                    <a:pt x="4525" y="19143"/>
                  </a:moveTo>
                  <a:cubicBezTo>
                    <a:pt x="4512" y="19143"/>
                    <a:pt x="4499" y="19146"/>
                    <a:pt x="4486" y="19151"/>
                  </a:cubicBezTo>
                  <a:cubicBezTo>
                    <a:pt x="4364" y="19200"/>
                    <a:pt x="4235" y="19243"/>
                    <a:pt x="4105" y="19277"/>
                  </a:cubicBezTo>
                  <a:cubicBezTo>
                    <a:pt x="4049" y="19292"/>
                    <a:pt x="4016" y="19348"/>
                    <a:pt x="4030" y="19403"/>
                  </a:cubicBezTo>
                  <a:cubicBezTo>
                    <a:pt x="4043" y="19450"/>
                    <a:pt x="4086" y="19481"/>
                    <a:pt x="4131" y="19481"/>
                  </a:cubicBezTo>
                  <a:cubicBezTo>
                    <a:pt x="4139" y="19481"/>
                    <a:pt x="4149" y="19480"/>
                    <a:pt x="4158" y="19478"/>
                  </a:cubicBezTo>
                  <a:cubicBezTo>
                    <a:pt x="4296" y="19441"/>
                    <a:pt x="4432" y="19396"/>
                    <a:pt x="4563" y="19343"/>
                  </a:cubicBezTo>
                  <a:cubicBezTo>
                    <a:pt x="4617" y="19322"/>
                    <a:pt x="4643" y="19261"/>
                    <a:pt x="4621" y="19208"/>
                  </a:cubicBezTo>
                  <a:cubicBezTo>
                    <a:pt x="4605" y="19167"/>
                    <a:pt x="4566" y="19143"/>
                    <a:pt x="4525" y="19143"/>
                  </a:cubicBezTo>
                  <a:close/>
                  <a:moveTo>
                    <a:pt x="1670" y="19184"/>
                  </a:moveTo>
                  <a:cubicBezTo>
                    <a:pt x="1624" y="19184"/>
                    <a:pt x="1582" y="19215"/>
                    <a:pt x="1570" y="19261"/>
                  </a:cubicBezTo>
                  <a:cubicBezTo>
                    <a:pt x="1554" y="19316"/>
                    <a:pt x="1587" y="19372"/>
                    <a:pt x="1642" y="19388"/>
                  </a:cubicBezTo>
                  <a:cubicBezTo>
                    <a:pt x="1781" y="19426"/>
                    <a:pt x="1919" y="19459"/>
                    <a:pt x="2052" y="19486"/>
                  </a:cubicBezTo>
                  <a:cubicBezTo>
                    <a:pt x="2060" y="19488"/>
                    <a:pt x="2067" y="19489"/>
                    <a:pt x="2073" y="19489"/>
                  </a:cubicBezTo>
                  <a:cubicBezTo>
                    <a:pt x="2122" y="19489"/>
                    <a:pt x="2165" y="19455"/>
                    <a:pt x="2175" y="19406"/>
                  </a:cubicBezTo>
                  <a:cubicBezTo>
                    <a:pt x="2187" y="19349"/>
                    <a:pt x="2150" y="19295"/>
                    <a:pt x="2094" y="19283"/>
                  </a:cubicBezTo>
                  <a:cubicBezTo>
                    <a:pt x="1964" y="19256"/>
                    <a:pt x="1832" y="19224"/>
                    <a:pt x="1697" y="19188"/>
                  </a:cubicBezTo>
                  <a:cubicBezTo>
                    <a:pt x="1688" y="19185"/>
                    <a:pt x="1679" y="19184"/>
                    <a:pt x="1670" y="19184"/>
                  </a:cubicBezTo>
                  <a:close/>
                  <a:moveTo>
                    <a:pt x="2484" y="19351"/>
                  </a:moveTo>
                  <a:cubicBezTo>
                    <a:pt x="2432" y="19351"/>
                    <a:pt x="2387" y="19389"/>
                    <a:pt x="2379" y="19441"/>
                  </a:cubicBezTo>
                  <a:cubicBezTo>
                    <a:pt x="2372" y="19497"/>
                    <a:pt x="2412" y="19550"/>
                    <a:pt x="2469" y="19557"/>
                  </a:cubicBezTo>
                  <a:cubicBezTo>
                    <a:pt x="2612" y="19577"/>
                    <a:pt x="2754" y="19591"/>
                    <a:pt x="2890" y="19598"/>
                  </a:cubicBezTo>
                  <a:lnTo>
                    <a:pt x="2896" y="19598"/>
                  </a:lnTo>
                  <a:cubicBezTo>
                    <a:pt x="2951" y="19598"/>
                    <a:pt x="2997" y="19555"/>
                    <a:pt x="3000" y="19499"/>
                  </a:cubicBezTo>
                  <a:cubicBezTo>
                    <a:pt x="3003" y="19442"/>
                    <a:pt x="2959" y="19393"/>
                    <a:pt x="2901" y="19390"/>
                  </a:cubicBezTo>
                  <a:cubicBezTo>
                    <a:pt x="2770" y="19384"/>
                    <a:pt x="2634" y="19370"/>
                    <a:pt x="2497" y="19352"/>
                  </a:cubicBezTo>
                  <a:cubicBezTo>
                    <a:pt x="2492" y="19351"/>
                    <a:pt x="2488" y="19351"/>
                    <a:pt x="2484" y="19351"/>
                  </a:cubicBezTo>
                  <a:close/>
                  <a:moveTo>
                    <a:pt x="3725" y="19355"/>
                  </a:moveTo>
                  <a:cubicBezTo>
                    <a:pt x="3720" y="19355"/>
                    <a:pt x="3715" y="19356"/>
                    <a:pt x="3710" y="19357"/>
                  </a:cubicBezTo>
                  <a:cubicBezTo>
                    <a:pt x="3580" y="19375"/>
                    <a:pt x="3445" y="19387"/>
                    <a:pt x="3308" y="19393"/>
                  </a:cubicBezTo>
                  <a:cubicBezTo>
                    <a:pt x="3250" y="19396"/>
                    <a:pt x="3205" y="19444"/>
                    <a:pt x="3207" y="19501"/>
                  </a:cubicBezTo>
                  <a:cubicBezTo>
                    <a:pt x="3210" y="19556"/>
                    <a:pt x="3256" y="19600"/>
                    <a:pt x="3311" y="19600"/>
                  </a:cubicBezTo>
                  <a:lnTo>
                    <a:pt x="3315" y="19600"/>
                  </a:lnTo>
                  <a:cubicBezTo>
                    <a:pt x="3460" y="19595"/>
                    <a:pt x="3603" y="19582"/>
                    <a:pt x="3739" y="19562"/>
                  </a:cubicBezTo>
                  <a:cubicBezTo>
                    <a:pt x="3796" y="19554"/>
                    <a:pt x="3836" y="19501"/>
                    <a:pt x="3827" y="19445"/>
                  </a:cubicBezTo>
                  <a:cubicBezTo>
                    <a:pt x="3820" y="19392"/>
                    <a:pt x="3774" y="19355"/>
                    <a:pt x="3725" y="1935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c8765b67e8_0_222"/>
            <p:cNvSpPr/>
            <p:nvPr/>
          </p:nvSpPr>
          <p:spPr>
            <a:xfrm flipH="1">
              <a:off x="1835922" y="738025"/>
              <a:ext cx="335928" cy="221542"/>
            </a:xfrm>
            <a:custGeom>
              <a:rect b="b" l="l" r="r" t="t"/>
              <a:pathLst>
                <a:path extrusionOk="0" h="6314" w="9574">
                  <a:moveTo>
                    <a:pt x="4782" y="975"/>
                  </a:moveTo>
                  <a:cubicBezTo>
                    <a:pt x="5158" y="1343"/>
                    <a:pt x="5234" y="1774"/>
                    <a:pt x="5133" y="2058"/>
                  </a:cubicBezTo>
                  <a:cubicBezTo>
                    <a:pt x="5079" y="2209"/>
                    <a:pt x="4984" y="2290"/>
                    <a:pt x="4873" y="2290"/>
                  </a:cubicBezTo>
                  <a:cubicBezTo>
                    <a:pt x="4803" y="2290"/>
                    <a:pt x="4727" y="2259"/>
                    <a:pt x="4650" y="2193"/>
                  </a:cubicBezTo>
                  <a:cubicBezTo>
                    <a:pt x="4384" y="1966"/>
                    <a:pt x="4448" y="1440"/>
                    <a:pt x="4781" y="975"/>
                  </a:cubicBezTo>
                  <a:close/>
                  <a:moveTo>
                    <a:pt x="7690" y="2384"/>
                  </a:moveTo>
                  <a:lnTo>
                    <a:pt x="7690" y="2384"/>
                  </a:lnTo>
                  <a:cubicBezTo>
                    <a:pt x="7621" y="2900"/>
                    <a:pt x="7303" y="3281"/>
                    <a:pt x="6881" y="3336"/>
                  </a:cubicBezTo>
                  <a:cubicBezTo>
                    <a:pt x="6855" y="3340"/>
                    <a:pt x="6831" y="3341"/>
                    <a:pt x="6808" y="3341"/>
                  </a:cubicBezTo>
                  <a:cubicBezTo>
                    <a:pt x="6697" y="3341"/>
                    <a:pt x="6695" y="3304"/>
                    <a:pt x="6693" y="3277"/>
                  </a:cubicBezTo>
                  <a:cubicBezTo>
                    <a:pt x="6685" y="3059"/>
                    <a:pt x="7099" y="2516"/>
                    <a:pt x="7690" y="2384"/>
                  </a:cubicBezTo>
                  <a:close/>
                  <a:moveTo>
                    <a:pt x="2663" y="3694"/>
                  </a:moveTo>
                  <a:cubicBezTo>
                    <a:pt x="2737" y="3694"/>
                    <a:pt x="2805" y="3762"/>
                    <a:pt x="2849" y="3819"/>
                  </a:cubicBezTo>
                  <a:cubicBezTo>
                    <a:pt x="3054" y="4081"/>
                    <a:pt x="3105" y="4367"/>
                    <a:pt x="2989" y="4605"/>
                  </a:cubicBezTo>
                  <a:cubicBezTo>
                    <a:pt x="2865" y="4860"/>
                    <a:pt x="2568" y="5019"/>
                    <a:pt x="2210" y="5024"/>
                  </a:cubicBezTo>
                  <a:cubicBezTo>
                    <a:pt x="2141" y="4554"/>
                    <a:pt x="2280" y="4055"/>
                    <a:pt x="2467" y="3822"/>
                  </a:cubicBezTo>
                  <a:cubicBezTo>
                    <a:pt x="2535" y="3739"/>
                    <a:pt x="2604" y="3694"/>
                    <a:pt x="2663" y="3694"/>
                  </a:cubicBezTo>
                  <a:close/>
                  <a:moveTo>
                    <a:pt x="5836" y="4109"/>
                  </a:moveTo>
                  <a:cubicBezTo>
                    <a:pt x="5860" y="4109"/>
                    <a:pt x="5918" y="4165"/>
                    <a:pt x="5963" y="4313"/>
                  </a:cubicBezTo>
                  <a:cubicBezTo>
                    <a:pt x="6077" y="4688"/>
                    <a:pt x="6006" y="5044"/>
                    <a:pt x="5764" y="5328"/>
                  </a:cubicBezTo>
                  <a:cubicBezTo>
                    <a:pt x="5543" y="4933"/>
                    <a:pt x="5564" y="4512"/>
                    <a:pt x="5690" y="4263"/>
                  </a:cubicBezTo>
                  <a:cubicBezTo>
                    <a:pt x="5748" y="4151"/>
                    <a:pt x="5810" y="4109"/>
                    <a:pt x="5836" y="4109"/>
                  </a:cubicBezTo>
                  <a:close/>
                  <a:moveTo>
                    <a:pt x="5988" y="289"/>
                  </a:moveTo>
                  <a:cubicBezTo>
                    <a:pt x="6234" y="289"/>
                    <a:pt x="6483" y="361"/>
                    <a:pt x="6718" y="512"/>
                  </a:cubicBezTo>
                  <a:cubicBezTo>
                    <a:pt x="7316" y="896"/>
                    <a:pt x="7677" y="1480"/>
                    <a:pt x="7703" y="2095"/>
                  </a:cubicBezTo>
                  <a:cubicBezTo>
                    <a:pt x="6969" y="2221"/>
                    <a:pt x="6396" y="2890"/>
                    <a:pt x="6412" y="3288"/>
                  </a:cubicBezTo>
                  <a:cubicBezTo>
                    <a:pt x="6419" y="3450"/>
                    <a:pt x="6527" y="3623"/>
                    <a:pt x="6808" y="3623"/>
                  </a:cubicBezTo>
                  <a:cubicBezTo>
                    <a:pt x="6842" y="3623"/>
                    <a:pt x="6877" y="3620"/>
                    <a:pt x="6916" y="3615"/>
                  </a:cubicBezTo>
                  <a:cubicBezTo>
                    <a:pt x="7488" y="3541"/>
                    <a:pt x="7911" y="3032"/>
                    <a:pt x="7977" y="2356"/>
                  </a:cubicBezTo>
                  <a:cubicBezTo>
                    <a:pt x="8294" y="2366"/>
                    <a:pt x="8590" y="2514"/>
                    <a:pt x="8854" y="2797"/>
                  </a:cubicBezTo>
                  <a:cubicBezTo>
                    <a:pt x="9304" y="3277"/>
                    <a:pt x="9196" y="3846"/>
                    <a:pt x="9026" y="4239"/>
                  </a:cubicBezTo>
                  <a:cubicBezTo>
                    <a:pt x="8634" y="5143"/>
                    <a:pt x="7537" y="5967"/>
                    <a:pt x="6725" y="5967"/>
                  </a:cubicBezTo>
                  <a:cubicBezTo>
                    <a:pt x="6501" y="5967"/>
                    <a:pt x="6310" y="5905"/>
                    <a:pt x="6158" y="5783"/>
                  </a:cubicBezTo>
                  <a:cubicBezTo>
                    <a:pt x="6073" y="5715"/>
                    <a:pt x="5996" y="5641"/>
                    <a:pt x="5930" y="5564"/>
                  </a:cubicBezTo>
                  <a:cubicBezTo>
                    <a:pt x="6272" y="5200"/>
                    <a:pt x="6382" y="4721"/>
                    <a:pt x="6233" y="4231"/>
                  </a:cubicBezTo>
                  <a:cubicBezTo>
                    <a:pt x="6126" y="3880"/>
                    <a:pt x="5938" y="3827"/>
                    <a:pt x="5836" y="3827"/>
                  </a:cubicBezTo>
                  <a:cubicBezTo>
                    <a:pt x="5683" y="3827"/>
                    <a:pt x="5538" y="3940"/>
                    <a:pt x="5439" y="4136"/>
                  </a:cubicBezTo>
                  <a:cubicBezTo>
                    <a:pt x="5266" y="4475"/>
                    <a:pt x="5243" y="5024"/>
                    <a:pt x="5553" y="5525"/>
                  </a:cubicBezTo>
                  <a:cubicBezTo>
                    <a:pt x="5228" y="5772"/>
                    <a:pt x="4623" y="6032"/>
                    <a:pt x="3516" y="6032"/>
                  </a:cubicBezTo>
                  <a:lnTo>
                    <a:pt x="3393" y="6031"/>
                  </a:lnTo>
                  <a:cubicBezTo>
                    <a:pt x="2702" y="6019"/>
                    <a:pt x="2405" y="5660"/>
                    <a:pt x="2279" y="5304"/>
                  </a:cubicBezTo>
                  <a:cubicBezTo>
                    <a:pt x="2715" y="5279"/>
                    <a:pt x="3080" y="5063"/>
                    <a:pt x="3243" y="4729"/>
                  </a:cubicBezTo>
                  <a:cubicBezTo>
                    <a:pt x="3408" y="4391"/>
                    <a:pt x="3346" y="3995"/>
                    <a:pt x="3072" y="3645"/>
                  </a:cubicBezTo>
                  <a:cubicBezTo>
                    <a:pt x="2922" y="3451"/>
                    <a:pt x="2767" y="3411"/>
                    <a:pt x="2663" y="3411"/>
                  </a:cubicBezTo>
                  <a:cubicBezTo>
                    <a:pt x="2515" y="3411"/>
                    <a:pt x="2372" y="3492"/>
                    <a:pt x="2248" y="3645"/>
                  </a:cubicBezTo>
                  <a:cubicBezTo>
                    <a:pt x="2028" y="3919"/>
                    <a:pt x="1861" y="4452"/>
                    <a:pt x="1923" y="4998"/>
                  </a:cubicBezTo>
                  <a:cubicBezTo>
                    <a:pt x="1618" y="4942"/>
                    <a:pt x="1297" y="4791"/>
                    <a:pt x="984" y="4556"/>
                  </a:cubicBezTo>
                  <a:cubicBezTo>
                    <a:pt x="267" y="4019"/>
                    <a:pt x="419" y="3272"/>
                    <a:pt x="517" y="2976"/>
                  </a:cubicBezTo>
                  <a:cubicBezTo>
                    <a:pt x="733" y="2327"/>
                    <a:pt x="1307" y="1800"/>
                    <a:pt x="1798" y="1800"/>
                  </a:cubicBezTo>
                  <a:cubicBezTo>
                    <a:pt x="1918" y="1800"/>
                    <a:pt x="2032" y="1830"/>
                    <a:pt x="2134" y="1894"/>
                  </a:cubicBezTo>
                  <a:cubicBezTo>
                    <a:pt x="2157" y="1908"/>
                    <a:pt x="2182" y="1915"/>
                    <a:pt x="2207" y="1915"/>
                  </a:cubicBezTo>
                  <a:cubicBezTo>
                    <a:pt x="2234" y="1915"/>
                    <a:pt x="2261" y="1907"/>
                    <a:pt x="2285" y="1892"/>
                  </a:cubicBezTo>
                  <a:cubicBezTo>
                    <a:pt x="2330" y="1862"/>
                    <a:pt x="2355" y="1810"/>
                    <a:pt x="2348" y="1755"/>
                  </a:cubicBezTo>
                  <a:cubicBezTo>
                    <a:pt x="2347" y="1747"/>
                    <a:pt x="2254" y="1007"/>
                    <a:pt x="2607" y="604"/>
                  </a:cubicBezTo>
                  <a:cubicBezTo>
                    <a:pt x="2756" y="434"/>
                    <a:pt x="2968" y="349"/>
                    <a:pt x="3241" y="349"/>
                  </a:cubicBezTo>
                  <a:cubicBezTo>
                    <a:pt x="3436" y="349"/>
                    <a:pt x="3662" y="392"/>
                    <a:pt x="3919" y="478"/>
                  </a:cubicBezTo>
                  <a:cubicBezTo>
                    <a:pt x="4166" y="561"/>
                    <a:pt x="4383" y="668"/>
                    <a:pt x="4564" y="795"/>
                  </a:cubicBezTo>
                  <a:cubicBezTo>
                    <a:pt x="4177" y="1329"/>
                    <a:pt x="4040" y="2042"/>
                    <a:pt x="4468" y="2407"/>
                  </a:cubicBezTo>
                  <a:cubicBezTo>
                    <a:pt x="4597" y="2519"/>
                    <a:pt x="4738" y="2578"/>
                    <a:pt x="4875" y="2578"/>
                  </a:cubicBezTo>
                  <a:cubicBezTo>
                    <a:pt x="5105" y="2578"/>
                    <a:pt x="5305" y="2415"/>
                    <a:pt x="5399" y="2153"/>
                  </a:cubicBezTo>
                  <a:cubicBezTo>
                    <a:pt x="5533" y="1778"/>
                    <a:pt x="5444" y="1216"/>
                    <a:pt x="4962" y="757"/>
                  </a:cubicBezTo>
                  <a:cubicBezTo>
                    <a:pt x="5259" y="451"/>
                    <a:pt x="5620" y="289"/>
                    <a:pt x="5988" y="289"/>
                  </a:cubicBezTo>
                  <a:close/>
                  <a:moveTo>
                    <a:pt x="5988" y="0"/>
                  </a:moveTo>
                  <a:cubicBezTo>
                    <a:pt x="5541" y="0"/>
                    <a:pt x="5095" y="209"/>
                    <a:pt x="4744" y="579"/>
                  </a:cubicBezTo>
                  <a:cubicBezTo>
                    <a:pt x="4537" y="429"/>
                    <a:pt x="4290" y="305"/>
                    <a:pt x="4008" y="211"/>
                  </a:cubicBezTo>
                  <a:cubicBezTo>
                    <a:pt x="3724" y="116"/>
                    <a:pt x="3467" y="68"/>
                    <a:pt x="3240" y="68"/>
                  </a:cubicBezTo>
                  <a:cubicBezTo>
                    <a:pt x="2883" y="68"/>
                    <a:pt x="2599" y="186"/>
                    <a:pt x="2395" y="418"/>
                  </a:cubicBezTo>
                  <a:cubicBezTo>
                    <a:pt x="2096" y="759"/>
                    <a:pt x="2051" y="1258"/>
                    <a:pt x="2054" y="1552"/>
                  </a:cubicBezTo>
                  <a:cubicBezTo>
                    <a:pt x="1972" y="1529"/>
                    <a:pt x="1887" y="1518"/>
                    <a:pt x="1798" y="1518"/>
                  </a:cubicBezTo>
                  <a:cubicBezTo>
                    <a:pt x="1185" y="1518"/>
                    <a:pt x="505" y="2120"/>
                    <a:pt x="250" y="2888"/>
                  </a:cubicBezTo>
                  <a:cubicBezTo>
                    <a:pt x="0" y="3636"/>
                    <a:pt x="206" y="4327"/>
                    <a:pt x="815" y="4783"/>
                  </a:cubicBezTo>
                  <a:cubicBezTo>
                    <a:pt x="1199" y="5070"/>
                    <a:pt x="1600" y="5246"/>
                    <a:pt x="1980" y="5293"/>
                  </a:cubicBezTo>
                  <a:cubicBezTo>
                    <a:pt x="2159" y="5930"/>
                    <a:pt x="2667" y="6300"/>
                    <a:pt x="3388" y="6313"/>
                  </a:cubicBezTo>
                  <a:lnTo>
                    <a:pt x="3516" y="6314"/>
                  </a:lnTo>
                  <a:lnTo>
                    <a:pt x="3517" y="6314"/>
                  </a:lnTo>
                  <a:cubicBezTo>
                    <a:pt x="4477" y="6314"/>
                    <a:pt x="5234" y="6120"/>
                    <a:pt x="5721" y="5753"/>
                  </a:cubicBezTo>
                  <a:cubicBezTo>
                    <a:pt x="5798" y="5842"/>
                    <a:pt x="5885" y="5925"/>
                    <a:pt x="5983" y="6004"/>
                  </a:cubicBezTo>
                  <a:cubicBezTo>
                    <a:pt x="6185" y="6167"/>
                    <a:pt x="6436" y="6249"/>
                    <a:pt x="6725" y="6249"/>
                  </a:cubicBezTo>
                  <a:cubicBezTo>
                    <a:pt x="7651" y="6249"/>
                    <a:pt x="8847" y="5362"/>
                    <a:pt x="9285" y="4350"/>
                  </a:cubicBezTo>
                  <a:cubicBezTo>
                    <a:pt x="9573" y="3686"/>
                    <a:pt x="9492" y="3065"/>
                    <a:pt x="9060" y="2603"/>
                  </a:cubicBezTo>
                  <a:cubicBezTo>
                    <a:pt x="8741" y="2264"/>
                    <a:pt x="8380" y="2085"/>
                    <a:pt x="7984" y="2074"/>
                  </a:cubicBezTo>
                  <a:cubicBezTo>
                    <a:pt x="7951" y="1371"/>
                    <a:pt x="7543" y="707"/>
                    <a:pt x="6871" y="275"/>
                  </a:cubicBezTo>
                  <a:cubicBezTo>
                    <a:pt x="6587" y="92"/>
                    <a:pt x="6289" y="0"/>
                    <a:pt x="59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g2c8765b67e8_0_222"/>
          <p:cNvGrpSpPr/>
          <p:nvPr/>
        </p:nvGrpSpPr>
        <p:grpSpPr>
          <a:xfrm flipH="1">
            <a:off x="145500" y="3559075"/>
            <a:ext cx="1201010" cy="482390"/>
            <a:chOff x="7793150" y="4168675"/>
            <a:chExt cx="1201010" cy="482390"/>
          </a:xfrm>
        </p:grpSpPr>
        <p:sp>
          <p:nvSpPr>
            <p:cNvPr id="99" name="Google Shape;99;g2c8765b67e8_0_222"/>
            <p:cNvSpPr/>
            <p:nvPr/>
          </p:nvSpPr>
          <p:spPr>
            <a:xfrm>
              <a:off x="7950916" y="4305967"/>
              <a:ext cx="1043244" cy="345098"/>
            </a:xfrm>
            <a:custGeom>
              <a:rect b="b" l="l" r="r" t="t"/>
              <a:pathLst>
                <a:path extrusionOk="0" h="5135" w="15521">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 name="Google Shape;100;g2c8765b67e8_0_222"/>
            <p:cNvGrpSpPr/>
            <p:nvPr/>
          </p:nvGrpSpPr>
          <p:grpSpPr>
            <a:xfrm>
              <a:off x="7793150" y="4168675"/>
              <a:ext cx="195281" cy="230222"/>
              <a:chOff x="1887875" y="651475"/>
              <a:chExt cx="195281" cy="230222"/>
            </a:xfrm>
          </p:grpSpPr>
          <p:sp>
            <p:nvSpPr>
              <p:cNvPr id="101" name="Google Shape;101;g2c8765b67e8_0_222"/>
              <p:cNvSpPr/>
              <p:nvPr/>
            </p:nvSpPr>
            <p:spPr>
              <a:xfrm>
                <a:off x="1887875" y="651475"/>
                <a:ext cx="195281" cy="230222"/>
              </a:xfrm>
              <a:custGeom>
                <a:rect b="b" l="l" r="r" t="t"/>
                <a:pathLst>
                  <a:path extrusionOk="0" h="6859" w="5818">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c8765b67e8_0_222"/>
              <p:cNvSpPr/>
              <p:nvPr/>
            </p:nvSpPr>
            <p:spPr>
              <a:xfrm>
                <a:off x="1958632" y="794835"/>
                <a:ext cx="65922" cy="75555"/>
              </a:xfrm>
              <a:custGeom>
                <a:rect b="b" l="l" r="r" t="t"/>
                <a:pathLst>
                  <a:path extrusionOk="0" h="2251" w="1964">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bg>
      <p:bgPr>
        <a:solidFill>
          <a:schemeClr val="dk2"/>
        </a:solidFill>
      </p:bgPr>
    </p:bg>
    <p:spTree>
      <p:nvGrpSpPr>
        <p:cNvPr id="103" name="Shape 103"/>
        <p:cNvGrpSpPr/>
        <p:nvPr/>
      </p:nvGrpSpPr>
      <p:grpSpPr>
        <a:xfrm>
          <a:off x="0" y="0"/>
          <a:ext cx="0" cy="0"/>
          <a:chOff x="0" y="0"/>
          <a:chExt cx="0" cy="0"/>
        </a:xfrm>
      </p:grpSpPr>
      <p:sp>
        <p:nvSpPr>
          <p:cNvPr id="104" name="Google Shape;104;g2c8765b67e8_0_217"/>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c8765b67e8_0_217"/>
          <p:cNvSpPr txBox="1"/>
          <p:nvPr>
            <p:ph idx="1" type="subTitle"/>
          </p:nvPr>
        </p:nvSpPr>
        <p:spPr>
          <a:xfrm>
            <a:off x="720175" y="1225700"/>
            <a:ext cx="7704000" cy="3382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Char char="■"/>
              <a:defRPr/>
            </a:lvl1pPr>
            <a:lvl2pPr lvl="1" algn="l">
              <a:lnSpc>
                <a:spcPct val="115000"/>
              </a:lnSpc>
              <a:spcBef>
                <a:spcPts val="0"/>
              </a:spcBef>
              <a:spcAft>
                <a:spcPts val="0"/>
              </a:spcAft>
              <a:buSzPts val="1400"/>
              <a:buChar char="○"/>
              <a:defRPr sz="1200"/>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06" name="Google Shape;106;g2c8765b67e8_0_217"/>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7" name="Google Shape;107;g2c8765b67e8_0_217"/>
          <p:cNvSpPr/>
          <p:nvPr/>
        </p:nvSpPr>
        <p:spPr>
          <a:xfrm>
            <a:off x="140925" y="357998"/>
            <a:ext cx="865359" cy="398942"/>
          </a:xfrm>
          <a:custGeom>
            <a:rect b="b" l="l" r="r" t="t"/>
            <a:pathLst>
              <a:path extrusionOk="0" h="8644" w="18750">
                <a:moveTo>
                  <a:pt x="15079" y="0"/>
                </a:moveTo>
                <a:cubicBezTo>
                  <a:pt x="14921" y="0"/>
                  <a:pt x="14762" y="9"/>
                  <a:pt x="14608" y="23"/>
                </a:cubicBezTo>
                <a:cubicBezTo>
                  <a:pt x="14530" y="31"/>
                  <a:pt x="14474" y="100"/>
                  <a:pt x="14481" y="178"/>
                </a:cubicBezTo>
                <a:cubicBezTo>
                  <a:pt x="14488" y="250"/>
                  <a:pt x="14550" y="305"/>
                  <a:pt x="14622" y="305"/>
                </a:cubicBezTo>
                <a:cubicBezTo>
                  <a:pt x="14626" y="305"/>
                  <a:pt x="14630" y="305"/>
                  <a:pt x="14635" y="304"/>
                </a:cubicBezTo>
                <a:cubicBezTo>
                  <a:pt x="14780" y="290"/>
                  <a:pt x="14929" y="283"/>
                  <a:pt x="15079" y="283"/>
                </a:cubicBezTo>
                <a:lnTo>
                  <a:pt x="15182" y="283"/>
                </a:lnTo>
                <a:cubicBezTo>
                  <a:pt x="15185" y="283"/>
                  <a:pt x="15188" y="283"/>
                  <a:pt x="15191" y="283"/>
                </a:cubicBezTo>
                <a:cubicBezTo>
                  <a:pt x="15271" y="283"/>
                  <a:pt x="15324" y="220"/>
                  <a:pt x="15326" y="146"/>
                </a:cubicBezTo>
                <a:cubicBezTo>
                  <a:pt x="15327" y="67"/>
                  <a:pt x="15265" y="2"/>
                  <a:pt x="15188" y="1"/>
                </a:cubicBezTo>
                <a:lnTo>
                  <a:pt x="15079" y="0"/>
                </a:lnTo>
                <a:close/>
                <a:moveTo>
                  <a:pt x="15748" y="45"/>
                </a:moveTo>
                <a:cubicBezTo>
                  <a:pt x="15679" y="45"/>
                  <a:pt x="15617" y="97"/>
                  <a:pt x="15607" y="168"/>
                </a:cubicBezTo>
                <a:cubicBezTo>
                  <a:pt x="15597" y="245"/>
                  <a:pt x="15651" y="316"/>
                  <a:pt x="15728" y="326"/>
                </a:cubicBezTo>
                <a:cubicBezTo>
                  <a:pt x="15865" y="344"/>
                  <a:pt x="16005" y="369"/>
                  <a:pt x="16148" y="399"/>
                </a:cubicBezTo>
                <a:cubicBezTo>
                  <a:pt x="16189" y="408"/>
                  <a:pt x="16228" y="418"/>
                  <a:pt x="16268" y="426"/>
                </a:cubicBezTo>
                <a:cubicBezTo>
                  <a:pt x="16279" y="430"/>
                  <a:pt x="16290" y="431"/>
                  <a:pt x="16301" y="431"/>
                </a:cubicBezTo>
                <a:cubicBezTo>
                  <a:pt x="16365" y="431"/>
                  <a:pt x="16423" y="387"/>
                  <a:pt x="16438" y="323"/>
                </a:cubicBezTo>
                <a:cubicBezTo>
                  <a:pt x="16457" y="247"/>
                  <a:pt x="16410" y="171"/>
                  <a:pt x="16334" y="153"/>
                </a:cubicBezTo>
                <a:cubicBezTo>
                  <a:pt x="16293" y="142"/>
                  <a:pt x="16250" y="132"/>
                  <a:pt x="16207" y="124"/>
                </a:cubicBezTo>
                <a:cubicBezTo>
                  <a:pt x="16056" y="92"/>
                  <a:pt x="15909" y="66"/>
                  <a:pt x="15766" y="47"/>
                </a:cubicBezTo>
                <a:cubicBezTo>
                  <a:pt x="15760" y="46"/>
                  <a:pt x="15754" y="45"/>
                  <a:pt x="15748" y="45"/>
                </a:cubicBezTo>
                <a:close/>
                <a:moveTo>
                  <a:pt x="14068" y="114"/>
                </a:moveTo>
                <a:cubicBezTo>
                  <a:pt x="14057" y="114"/>
                  <a:pt x="14046" y="115"/>
                  <a:pt x="14035" y="118"/>
                </a:cubicBezTo>
                <a:cubicBezTo>
                  <a:pt x="13845" y="160"/>
                  <a:pt x="13658" y="217"/>
                  <a:pt x="13477" y="284"/>
                </a:cubicBezTo>
                <a:cubicBezTo>
                  <a:pt x="13404" y="312"/>
                  <a:pt x="13366" y="393"/>
                  <a:pt x="13394" y="467"/>
                </a:cubicBezTo>
                <a:cubicBezTo>
                  <a:pt x="13415" y="523"/>
                  <a:pt x="13469" y="557"/>
                  <a:pt x="13527" y="557"/>
                </a:cubicBezTo>
                <a:cubicBezTo>
                  <a:pt x="13543" y="557"/>
                  <a:pt x="13560" y="555"/>
                  <a:pt x="13576" y="549"/>
                </a:cubicBezTo>
                <a:cubicBezTo>
                  <a:pt x="13745" y="485"/>
                  <a:pt x="13920" y="432"/>
                  <a:pt x="14098" y="392"/>
                </a:cubicBezTo>
                <a:cubicBezTo>
                  <a:pt x="14174" y="375"/>
                  <a:pt x="14221" y="299"/>
                  <a:pt x="14203" y="223"/>
                </a:cubicBezTo>
                <a:cubicBezTo>
                  <a:pt x="14188" y="158"/>
                  <a:pt x="14132" y="114"/>
                  <a:pt x="14068" y="114"/>
                </a:cubicBezTo>
                <a:close/>
                <a:moveTo>
                  <a:pt x="16839" y="317"/>
                </a:moveTo>
                <a:cubicBezTo>
                  <a:pt x="16783" y="317"/>
                  <a:pt x="16729" y="351"/>
                  <a:pt x="16707" y="407"/>
                </a:cubicBezTo>
                <a:cubicBezTo>
                  <a:pt x="16679" y="479"/>
                  <a:pt x="16714" y="561"/>
                  <a:pt x="16786" y="589"/>
                </a:cubicBezTo>
                <a:cubicBezTo>
                  <a:pt x="16959" y="658"/>
                  <a:pt x="17122" y="737"/>
                  <a:pt x="17269" y="828"/>
                </a:cubicBezTo>
                <a:cubicBezTo>
                  <a:pt x="17292" y="842"/>
                  <a:pt x="17318" y="849"/>
                  <a:pt x="17342" y="849"/>
                </a:cubicBezTo>
                <a:cubicBezTo>
                  <a:pt x="17390" y="849"/>
                  <a:pt x="17437" y="824"/>
                  <a:pt x="17463" y="782"/>
                </a:cubicBezTo>
                <a:cubicBezTo>
                  <a:pt x="17503" y="715"/>
                  <a:pt x="17483" y="628"/>
                  <a:pt x="17416" y="588"/>
                </a:cubicBezTo>
                <a:cubicBezTo>
                  <a:pt x="17255" y="489"/>
                  <a:pt x="17078" y="401"/>
                  <a:pt x="16890" y="327"/>
                </a:cubicBezTo>
                <a:cubicBezTo>
                  <a:pt x="16874" y="321"/>
                  <a:pt x="16856" y="317"/>
                  <a:pt x="16839" y="317"/>
                </a:cubicBezTo>
                <a:close/>
                <a:moveTo>
                  <a:pt x="13012" y="508"/>
                </a:moveTo>
                <a:cubicBezTo>
                  <a:pt x="12990" y="508"/>
                  <a:pt x="12967" y="513"/>
                  <a:pt x="12946" y="524"/>
                </a:cubicBezTo>
                <a:cubicBezTo>
                  <a:pt x="12776" y="615"/>
                  <a:pt x="12611" y="719"/>
                  <a:pt x="12453" y="833"/>
                </a:cubicBezTo>
                <a:cubicBezTo>
                  <a:pt x="12389" y="878"/>
                  <a:pt x="12374" y="966"/>
                  <a:pt x="12419" y="1029"/>
                </a:cubicBezTo>
                <a:cubicBezTo>
                  <a:pt x="12448" y="1068"/>
                  <a:pt x="12490" y="1088"/>
                  <a:pt x="12535" y="1088"/>
                </a:cubicBezTo>
                <a:cubicBezTo>
                  <a:pt x="12563" y="1088"/>
                  <a:pt x="12592" y="1079"/>
                  <a:pt x="12617" y="1062"/>
                </a:cubicBezTo>
                <a:cubicBezTo>
                  <a:pt x="12765" y="955"/>
                  <a:pt x="12920" y="859"/>
                  <a:pt x="13080" y="773"/>
                </a:cubicBezTo>
                <a:cubicBezTo>
                  <a:pt x="13148" y="736"/>
                  <a:pt x="13174" y="652"/>
                  <a:pt x="13137" y="583"/>
                </a:cubicBezTo>
                <a:cubicBezTo>
                  <a:pt x="13112" y="535"/>
                  <a:pt x="13063" y="508"/>
                  <a:pt x="13012" y="508"/>
                </a:cubicBezTo>
                <a:close/>
                <a:moveTo>
                  <a:pt x="17789" y="908"/>
                </a:moveTo>
                <a:cubicBezTo>
                  <a:pt x="17752" y="908"/>
                  <a:pt x="17715" y="923"/>
                  <a:pt x="17687" y="952"/>
                </a:cubicBezTo>
                <a:cubicBezTo>
                  <a:pt x="17634" y="1008"/>
                  <a:pt x="17635" y="1098"/>
                  <a:pt x="17692" y="1151"/>
                </a:cubicBezTo>
                <a:cubicBezTo>
                  <a:pt x="17820" y="1274"/>
                  <a:pt x="17935" y="1411"/>
                  <a:pt x="18032" y="1558"/>
                </a:cubicBezTo>
                <a:cubicBezTo>
                  <a:pt x="18059" y="1600"/>
                  <a:pt x="18104" y="1622"/>
                  <a:pt x="18150" y="1622"/>
                </a:cubicBezTo>
                <a:cubicBezTo>
                  <a:pt x="18177" y="1622"/>
                  <a:pt x="18204" y="1614"/>
                  <a:pt x="18227" y="1599"/>
                </a:cubicBezTo>
                <a:cubicBezTo>
                  <a:pt x="18293" y="1556"/>
                  <a:pt x="18310" y="1469"/>
                  <a:pt x="18267" y="1404"/>
                </a:cubicBezTo>
                <a:cubicBezTo>
                  <a:pt x="18158" y="1238"/>
                  <a:pt x="18031" y="1084"/>
                  <a:pt x="17886" y="947"/>
                </a:cubicBezTo>
                <a:cubicBezTo>
                  <a:pt x="17859" y="921"/>
                  <a:pt x="17824" y="908"/>
                  <a:pt x="17789" y="908"/>
                </a:cubicBezTo>
                <a:close/>
                <a:moveTo>
                  <a:pt x="12098" y="1163"/>
                </a:moveTo>
                <a:cubicBezTo>
                  <a:pt x="12064" y="1163"/>
                  <a:pt x="12030" y="1176"/>
                  <a:pt x="12003" y="1202"/>
                </a:cubicBezTo>
                <a:cubicBezTo>
                  <a:pt x="11862" y="1333"/>
                  <a:pt x="11727" y="1475"/>
                  <a:pt x="11604" y="1624"/>
                </a:cubicBezTo>
                <a:cubicBezTo>
                  <a:pt x="11553" y="1684"/>
                  <a:pt x="11562" y="1774"/>
                  <a:pt x="11622" y="1823"/>
                </a:cubicBezTo>
                <a:cubicBezTo>
                  <a:pt x="11648" y="1845"/>
                  <a:pt x="11680" y="1856"/>
                  <a:pt x="11711" y="1856"/>
                </a:cubicBezTo>
                <a:cubicBezTo>
                  <a:pt x="11752" y="1856"/>
                  <a:pt x="11792" y="1839"/>
                  <a:pt x="11820" y="1804"/>
                </a:cubicBezTo>
                <a:cubicBezTo>
                  <a:pt x="11937" y="1665"/>
                  <a:pt x="12063" y="1530"/>
                  <a:pt x="12195" y="1407"/>
                </a:cubicBezTo>
                <a:cubicBezTo>
                  <a:pt x="12252" y="1355"/>
                  <a:pt x="12255" y="1265"/>
                  <a:pt x="12201" y="1209"/>
                </a:cubicBezTo>
                <a:cubicBezTo>
                  <a:pt x="12174" y="1179"/>
                  <a:pt x="12136" y="1163"/>
                  <a:pt x="12098" y="1163"/>
                </a:cubicBezTo>
                <a:close/>
                <a:moveTo>
                  <a:pt x="7702" y="1769"/>
                </a:moveTo>
                <a:cubicBezTo>
                  <a:pt x="7615" y="1769"/>
                  <a:pt x="7531" y="1771"/>
                  <a:pt x="7447" y="1776"/>
                </a:cubicBezTo>
                <a:cubicBezTo>
                  <a:pt x="7370" y="1781"/>
                  <a:pt x="7311" y="1848"/>
                  <a:pt x="7315" y="1926"/>
                </a:cubicBezTo>
                <a:cubicBezTo>
                  <a:pt x="7320" y="2000"/>
                  <a:pt x="7382" y="2058"/>
                  <a:pt x="7456" y="2058"/>
                </a:cubicBezTo>
                <a:lnTo>
                  <a:pt x="7465" y="2058"/>
                </a:lnTo>
                <a:cubicBezTo>
                  <a:pt x="7542" y="2053"/>
                  <a:pt x="7632" y="2053"/>
                  <a:pt x="7727" y="2051"/>
                </a:cubicBezTo>
                <a:cubicBezTo>
                  <a:pt x="7825" y="2052"/>
                  <a:pt x="7920" y="2054"/>
                  <a:pt x="8015" y="2057"/>
                </a:cubicBezTo>
                <a:cubicBezTo>
                  <a:pt x="8019" y="2057"/>
                  <a:pt x="8023" y="2057"/>
                  <a:pt x="8027" y="2057"/>
                </a:cubicBezTo>
                <a:cubicBezTo>
                  <a:pt x="8100" y="2057"/>
                  <a:pt x="8158" y="1995"/>
                  <a:pt x="8160" y="1922"/>
                </a:cubicBezTo>
                <a:cubicBezTo>
                  <a:pt x="8164" y="1844"/>
                  <a:pt x="8103" y="1779"/>
                  <a:pt x="8026" y="1775"/>
                </a:cubicBezTo>
                <a:cubicBezTo>
                  <a:pt x="7929" y="1771"/>
                  <a:pt x="7830" y="1770"/>
                  <a:pt x="7702" y="1769"/>
                </a:cubicBezTo>
                <a:close/>
                <a:moveTo>
                  <a:pt x="8585" y="1814"/>
                </a:moveTo>
                <a:cubicBezTo>
                  <a:pt x="8512" y="1814"/>
                  <a:pt x="8449" y="1867"/>
                  <a:pt x="8442" y="1940"/>
                </a:cubicBezTo>
                <a:cubicBezTo>
                  <a:pt x="8433" y="2017"/>
                  <a:pt x="8491" y="2087"/>
                  <a:pt x="8568" y="2095"/>
                </a:cubicBezTo>
                <a:cubicBezTo>
                  <a:pt x="8756" y="2114"/>
                  <a:pt x="8939" y="2139"/>
                  <a:pt x="9116" y="2171"/>
                </a:cubicBezTo>
                <a:cubicBezTo>
                  <a:pt x="9124" y="2172"/>
                  <a:pt x="9133" y="2173"/>
                  <a:pt x="9140" y="2173"/>
                </a:cubicBezTo>
                <a:cubicBezTo>
                  <a:pt x="9208" y="2173"/>
                  <a:pt x="9268" y="2125"/>
                  <a:pt x="9280" y="2057"/>
                </a:cubicBezTo>
                <a:cubicBezTo>
                  <a:pt x="9293" y="1980"/>
                  <a:pt x="9242" y="1907"/>
                  <a:pt x="9165" y="1893"/>
                </a:cubicBezTo>
                <a:cubicBezTo>
                  <a:pt x="8982" y="1861"/>
                  <a:pt x="8791" y="1834"/>
                  <a:pt x="8596" y="1814"/>
                </a:cubicBezTo>
                <a:cubicBezTo>
                  <a:pt x="8592" y="1814"/>
                  <a:pt x="8589" y="1814"/>
                  <a:pt x="8585" y="1814"/>
                </a:cubicBezTo>
                <a:close/>
                <a:moveTo>
                  <a:pt x="6899" y="1852"/>
                </a:moveTo>
                <a:cubicBezTo>
                  <a:pt x="6889" y="1852"/>
                  <a:pt x="6878" y="1853"/>
                  <a:pt x="6868" y="1856"/>
                </a:cubicBezTo>
                <a:cubicBezTo>
                  <a:pt x="6673" y="1899"/>
                  <a:pt x="6485" y="1960"/>
                  <a:pt x="6308" y="2035"/>
                </a:cubicBezTo>
                <a:cubicBezTo>
                  <a:pt x="6236" y="2065"/>
                  <a:pt x="6203" y="2147"/>
                  <a:pt x="6233" y="2220"/>
                </a:cubicBezTo>
                <a:cubicBezTo>
                  <a:pt x="6256" y="2273"/>
                  <a:pt x="6308" y="2305"/>
                  <a:pt x="6363" y="2305"/>
                </a:cubicBezTo>
                <a:cubicBezTo>
                  <a:pt x="6382" y="2305"/>
                  <a:pt x="6400" y="2302"/>
                  <a:pt x="6418" y="2294"/>
                </a:cubicBezTo>
                <a:cubicBezTo>
                  <a:pt x="6579" y="2226"/>
                  <a:pt x="6750" y="2171"/>
                  <a:pt x="6929" y="2131"/>
                </a:cubicBezTo>
                <a:cubicBezTo>
                  <a:pt x="7005" y="2114"/>
                  <a:pt x="7053" y="2038"/>
                  <a:pt x="7037" y="1962"/>
                </a:cubicBezTo>
                <a:cubicBezTo>
                  <a:pt x="7022" y="1898"/>
                  <a:pt x="6964" y="1852"/>
                  <a:pt x="6899" y="1852"/>
                </a:cubicBezTo>
                <a:close/>
                <a:moveTo>
                  <a:pt x="9689" y="2013"/>
                </a:moveTo>
                <a:cubicBezTo>
                  <a:pt x="9627" y="2013"/>
                  <a:pt x="9572" y="2055"/>
                  <a:pt x="9554" y="2118"/>
                </a:cubicBezTo>
                <a:cubicBezTo>
                  <a:pt x="9535" y="2193"/>
                  <a:pt x="9579" y="2270"/>
                  <a:pt x="9654" y="2291"/>
                </a:cubicBezTo>
                <a:cubicBezTo>
                  <a:pt x="9835" y="2340"/>
                  <a:pt x="10010" y="2397"/>
                  <a:pt x="10175" y="2461"/>
                </a:cubicBezTo>
                <a:cubicBezTo>
                  <a:pt x="10192" y="2467"/>
                  <a:pt x="10210" y="2471"/>
                  <a:pt x="10227" y="2471"/>
                </a:cubicBezTo>
                <a:lnTo>
                  <a:pt x="10227" y="2469"/>
                </a:lnTo>
                <a:cubicBezTo>
                  <a:pt x="10283" y="2469"/>
                  <a:pt x="10337" y="2435"/>
                  <a:pt x="10358" y="2380"/>
                </a:cubicBezTo>
                <a:cubicBezTo>
                  <a:pt x="10386" y="2307"/>
                  <a:pt x="10351" y="2226"/>
                  <a:pt x="10277" y="2198"/>
                </a:cubicBezTo>
                <a:cubicBezTo>
                  <a:pt x="10103" y="2130"/>
                  <a:pt x="9918" y="2070"/>
                  <a:pt x="9728" y="2019"/>
                </a:cubicBezTo>
                <a:cubicBezTo>
                  <a:pt x="9715" y="2015"/>
                  <a:pt x="9702" y="2013"/>
                  <a:pt x="9689" y="2013"/>
                </a:cubicBezTo>
                <a:close/>
                <a:moveTo>
                  <a:pt x="18405" y="1841"/>
                </a:moveTo>
                <a:cubicBezTo>
                  <a:pt x="18388" y="1841"/>
                  <a:pt x="18371" y="1844"/>
                  <a:pt x="18354" y="1851"/>
                </a:cubicBezTo>
                <a:cubicBezTo>
                  <a:pt x="18282" y="1878"/>
                  <a:pt x="18245" y="1960"/>
                  <a:pt x="18272" y="2032"/>
                </a:cubicBezTo>
                <a:cubicBezTo>
                  <a:pt x="18335" y="2195"/>
                  <a:pt x="18382" y="2369"/>
                  <a:pt x="18414" y="2550"/>
                </a:cubicBezTo>
                <a:cubicBezTo>
                  <a:pt x="18427" y="2619"/>
                  <a:pt x="18485" y="2667"/>
                  <a:pt x="18553" y="2667"/>
                </a:cubicBezTo>
                <a:cubicBezTo>
                  <a:pt x="18561" y="2667"/>
                  <a:pt x="18569" y="2667"/>
                  <a:pt x="18577" y="2664"/>
                </a:cubicBezTo>
                <a:cubicBezTo>
                  <a:pt x="18654" y="2651"/>
                  <a:pt x="18706" y="2577"/>
                  <a:pt x="18692" y="2501"/>
                </a:cubicBezTo>
                <a:cubicBezTo>
                  <a:pt x="18657" y="2302"/>
                  <a:pt x="18604" y="2111"/>
                  <a:pt x="18537" y="1932"/>
                </a:cubicBezTo>
                <a:cubicBezTo>
                  <a:pt x="18515" y="1876"/>
                  <a:pt x="18461" y="1841"/>
                  <a:pt x="18405" y="1841"/>
                </a:cubicBezTo>
                <a:close/>
                <a:moveTo>
                  <a:pt x="5869" y="2293"/>
                </a:moveTo>
                <a:cubicBezTo>
                  <a:pt x="5842" y="2293"/>
                  <a:pt x="5814" y="2301"/>
                  <a:pt x="5790" y="2318"/>
                </a:cubicBezTo>
                <a:cubicBezTo>
                  <a:pt x="5630" y="2428"/>
                  <a:pt x="5476" y="2555"/>
                  <a:pt x="5338" y="2697"/>
                </a:cubicBezTo>
                <a:cubicBezTo>
                  <a:pt x="5283" y="2752"/>
                  <a:pt x="5284" y="2842"/>
                  <a:pt x="5339" y="2897"/>
                </a:cubicBezTo>
                <a:cubicBezTo>
                  <a:pt x="5367" y="2924"/>
                  <a:pt x="5403" y="2937"/>
                  <a:pt x="5438" y="2937"/>
                </a:cubicBezTo>
                <a:cubicBezTo>
                  <a:pt x="5475" y="2937"/>
                  <a:pt x="5512" y="2923"/>
                  <a:pt x="5539" y="2895"/>
                </a:cubicBezTo>
                <a:cubicBezTo>
                  <a:pt x="5666" y="2766"/>
                  <a:pt x="5804" y="2650"/>
                  <a:pt x="5949" y="2550"/>
                </a:cubicBezTo>
                <a:cubicBezTo>
                  <a:pt x="6013" y="2506"/>
                  <a:pt x="6030" y="2418"/>
                  <a:pt x="5986" y="2354"/>
                </a:cubicBezTo>
                <a:cubicBezTo>
                  <a:pt x="5959" y="2315"/>
                  <a:pt x="5914" y="2293"/>
                  <a:pt x="5869" y="2293"/>
                </a:cubicBezTo>
                <a:close/>
                <a:moveTo>
                  <a:pt x="11381" y="2030"/>
                </a:moveTo>
                <a:cubicBezTo>
                  <a:pt x="11334" y="2030"/>
                  <a:pt x="11288" y="2053"/>
                  <a:pt x="11261" y="2095"/>
                </a:cubicBezTo>
                <a:cubicBezTo>
                  <a:pt x="11166" y="2245"/>
                  <a:pt x="11082" y="2398"/>
                  <a:pt x="11008" y="2554"/>
                </a:cubicBezTo>
                <a:cubicBezTo>
                  <a:pt x="10942" y="2514"/>
                  <a:pt x="10875" y="2476"/>
                  <a:pt x="10806" y="2439"/>
                </a:cubicBezTo>
                <a:cubicBezTo>
                  <a:pt x="10785" y="2428"/>
                  <a:pt x="10762" y="2422"/>
                  <a:pt x="10740" y="2422"/>
                </a:cubicBezTo>
                <a:cubicBezTo>
                  <a:pt x="10689" y="2422"/>
                  <a:pt x="10640" y="2449"/>
                  <a:pt x="10615" y="2496"/>
                </a:cubicBezTo>
                <a:cubicBezTo>
                  <a:pt x="10578" y="2565"/>
                  <a:pt x="10604" y="2651"/>
                  <a:pt x="10673" y="2688"/>
                </a:cubicBezTo>
                <a:cubicBezTo>
                  <a:pt x="10837" y="2774"/>
                  <a:pt x="10991" y="2872"/>
                  <a:pt x="11132" y="2977"/>
                </a:cubicBezTo>
                <a:cubicBezTo>
                  <a:pt x="11158" y="2995"/>
                  <a:pt x="11187" y="3004"/>
                  <a:pt x="11217" y="3004"/>
                </a:cubicBezTo>
                <a:cubicBezTo>
                  <a:pt x="11259" y="3004"/>
                  <a:pt x="11302" y="2984"/>
                  <a:pt x="11329" y="2946"/>
                </a:cubicBezTo>
                <a:cubicBezTo>
                  <a:pt x="11376" y="2884"/>
                  <a:pt x="11362" y="2795"/>
                  <a:pt x="11300" y="2749"/>
                </a:cubicBezTo>
                <a:cubicBezTo>
                  <a:pt x="11283" y="2737"/>
                  <a:pt x="11264" y="2723"/>
                  <a:pt x="11246" y="2711"/>
                </a:cubicBezTo>
                <a:cubicBezTo>
                  <a:pt x="11319" y="2554"/>
                  <a:pt x="11404" y="2397"/>
                  <a:pt x="11500" y="2245"/>
                </a:cubicBezTo>
                <a:cubicBezTo>
                  <a:pt x="11541" y="2179"/>
                  <a:pt x="11522" y="2092"/>
                  <a:pt x="11455" y="2051"/>
                </a:cubicBezTo>
                <a:cubicBezTo>
                  <a:pt x="11433" y="2036"/>
                  <a:pt x="11407" y="2030"/>
                  <a:pt x="11381" y="2030"/>
                </a:cubicBezTo>
                <a:close/>
                <a:moveTo>
                  <a:pt x="18604" y="2946"/>
                </a:moveTo>
                <a:cubicBezTo>
                  <a:pt x="18527" y="2948"/>
                  <a:pt x="18465" y="3013"/>
                  <a:pt x="18467" y="3091"/>
                </a:cubicBezTo>
                <a:lnTo>
                  <a:pt x="18468" y="3181"/>
                </a:lnTo>
                <a:cubicBezTo>
                  <a:pt x="18468" y="3328"/>
                  <a:pt x="18460" y="3481"/>
                  <a:pt x="18444" y="3636"/>
                </a:cubicBezTo>
                <a:cubicBezTo>
                  <a:pt x="18435" y="3713"/>
                  <a:pt x="18491" y="3783"/>
                  <a:pt x="18569" y="3791"/>
                </a:cubicBezTo>
                <a:lnTo>
                  <a:pt x="18585" y="3791"/>
                </a:lnTo>
                <a:cubicBezTo>
                  <a:pt x="18656" y="3791"/>
                  <a:pt x="18717" y="3737"/>
                  <a:pt x="18724" y="3665"/>
                </a:cubicBezTo>
                <a:cubicBezTo>
                  <a:pt x="18741" y="3501"/>
                  <a:pt x="18750" y="3338"/>
                  <a:pt x="18750" y="3181"/>
                </a:cubicBezTo>
                <a:lnTo>
                  <a:pt x="18749" y="3083"/>
                </a:lnTo>
                <a:cubicBezTo>
                  <a:pt x="18747" y="3006"/>
                  <a:pt x="18692" y="2951"/>
                  <a:pt x="18604" y="2946"/>
                </a:cubicBezTo>
                <a:close/>
                <a:moveTo>
                  <a:pt x="11639" y="3093"/>
                </a:moveTo>
                <a:cubicBezTo>
                  <a:pt x="11604" y="3093"/>
                  <a:pt x="11570" y="3106"/>
                  <a:pt x="11542" y="3132"/>
                </a:cubicBezTo>
                <a:cubicBezTo>
                  <a:pt x="11486" y="3186"/>
                  <a:pt x="11484" y="3276"/>
                  <a:pt x="11537" y="3332"/>
                </a:cubicBezTo>
                <a:cubicBezTo>
                  <a:pt x="11665" y="3465"/>
                  <a:pt x="11775" y="3606"/>
                  <a:pt x="11866" y="3752"/>
                </a:cubicBezTo>
                <a:cubicBezTo>
                  <a:pt x="11893" y="3795"/>
                  <a:pt x="11939" y="3818"/>
                  <a:pt x="11986" y="3818"/>
                </a:cubicBezTo>
                <a:lnTo>
                  <a:pt x="11986" y="3819"/>
                </a:lnTo>
                <a:cubicBezTo>
                  <a:pt x="12012" y="3819"/>
                  <a:pt x="12037" y="3812"/>
                  <a:pt x="12061" y="3797"/>
                </a:cubicBezTo>
                <a:cubicBezTo>
                  <a:pt x="12127" y="3757"/>
                  <a:pt x="12146" y="3670"/>
                  <a:pt x="12106" y="3604"/>
                </a:cubicBezTo>
                <a:cubicBezTo>
                  <a:pt x="12004" y="3441"/>
                  <a:pt x="11882" y="3284"/>
                  <a:pt x="11741" y="3137"/>
                </a:cubicBezTo>
                <a:cubicBezTo>
                  <a:pt x="11713" y="3108"/>
                  <a:pt x="11676" y="3093"/>
                  <a:pt x="11639" y="3093"/>
                </a:cubicBezTo>
                <a:close/>
                <a:moveTo>
                  <a:pt x="5083" y="3090"/>
                </a:moveTo>
                <a:cubicBezTo>
                  <a:pt x="5038" y="3090"/>
                  <a:pt x="4993" y="3112"/>
                  <a:pt x="4966" y="3152"/>
                </a:cubicBezTo>
                <a:cubicBezTo>
                  <a:pt x="4859" y="3309"/>
                  <a:pt x="4760" y="3479"/>
                  <a:pt x="4674" y="3658"/>
                </a:cubicBezTo>
                <a:cubicBezTo>
                  <a:pt x="4640" y="3729"/>
                  <a:pt x="4669" y="3812"/>
                  <a:pt x="4739" y="3846"/>
                </a:cubicBezTo>
                <a:cubicBezTo>
                  <a:pt x="4759" y="3856"/>
                  <a:pt x="4779" y="3861"/>
                  <a:pt x="4800" y="3861"/>
                </a:cubicBezTo>
                <a:cubicBezTo>
                  <a:pt x="4853" y="3861"/>
                  <a:pt x="4903" y="3832"/>
                  <a:pt x="4928" y="3781"/>
                </a:cubicBezTo>
                <a:cubicBezTo>
                  <a:pt x="5009" y="3615"/>
                  <a:pt x="5099" y="3456"/>
                  <a:pt x="5198" y="3311"/>
                </a:cubicBezTo>
                <a:cubicBezTo>
                  <a:pt x="5243" y="3247"/>
                  <a:pt x="5225" y="3159"/>
                  <a:pt x="5162" y="3115"/>
                </a:cubicBezTo>
                <a:cubicBezTo>
                  <a:pt x="5138" y="3098"/>
                  <a:pt x="5110" y="3090"/>
                  <a:pt x="5083" y="3090"/>
                </a:cubicBezTo>
                <a:close/>
                <a:moveTo>
                  <a:pt x="10918" y="3054"/>
                </a:moveTo>
                <a:cubicBezTo>
                  <a:pt x="10855" y="3054"/>
                  <a:pt x="10799" y="3094"/>
                  <a:pt x="10780" y="3157"/>
                </a:cubicBezTo>
                <a:cubicBezTo>
                  <a:pt x="10725" y="3355"/>
                  <a:pt x="10690" y="3550"/>
                  <a:pt x="10674" y="3737"/>
                </a:cubicBezTo>
                <a:cubicBezTo>
                  <a:pt x="10668" y="3816"/>
                  <a:pt x="10727" y="3883"/>
                  <a:pt x="10804" y="3889"/>
                </a:cubicBezTo>
                <a:cubicBezTo>
                  <a:pt x="10807" y="3890"/>
                  <a:pt x="10811" y="3890"/>
                  <a:pt x="10815" y="3890"/>
                </a:cubicBezTo>
                <a:cubicBezTo>
                  <a:pt x="10888" y="3890"/>
                  <a:pt x="10950" y="3834"/>
                  <a:pt x="10956" y="3761"/>
                </a:cubicBezTo>
                <a:cubicBezTo>
                  <a:pt x="10969" y="3592"/>
                  <a:pt x="11002" y="3414"/>
                  <a:pt x="11052" y="3234"/>
                </a:cubicBezTo>
                <a:cubicBezTo>
                  <a:pt x="11073" y="3158"/>
                  <a:pt x="11030" y="3081"/>
                  <a:pt x="10956" y="3059"/>
                </a:cubicBezTo>
                <a:cubicBezTo>
                  <a:pt x="10943" y="3055"/>
                  <a:pt x="10930" y="3054"/>
                  <a:pt x="10918" y="3054"/>
                </a:cubicBezTo>
                <a:close/>
                <a:moveTo>
                  <a:pt x="18489" y="4065"/>
                </a:moveTo>
                <a:cubicBezTo>
                  <a:pt x="18425" y="4065"/>
                  <a:pt x="18368" y="4110"/>
                  <a:pt x="18353" y="4175"/>
                </a:cubicBezTo>
                <a:cubicBezTo>
                  <a:pt x="18332" y="4264"/>
                  <a:pt x="18316" y="4320"/>
                  <a:pt x="18311" y="4335"/>
                </a:cubicBezTo>
                <a:cubicBezTo>
                  <a:pt x="18306" y="4350"/>
                  <a:pt x="18303" y="4366"/>
                  <a:pt x="18303" y="4383"/>
                </a:cubicBezTo>
                <a:cubicBezTo>
                  <a:pt x="18303" y="4461"/>
                  <a:pt x="18367" y="4524"/>
                  <a:pt x="18444" y="4524"/>
                </a:cubicBezTo>
                <a:cubicBezTo>
                  <a:pt x="18561" y="4524"/>
                  <a:pt x="18580" y="4447"/>
                  <a:pt x="18627" y="4238"/>
                </a:cubicBezTo>
                <a:cubicBezTo>
                  <a:pt x="18646" y="4162"/>
                  <a:pt x="18598" y="4086"/>
                  <a:pt x="18522" y="4069"/>
                </a:cubicBezTo>
                <a:cubicBezTo>
                  <a:pt x="18511" y="4067"/>
                  <a:pt x="18500" y="4065"/>
                  <a:pt x="18489" y="4065"/>
                </a:cubicBezTo>
                <a:close/>
                <a:moveTo>
                  <a:pt x="12222" y="4047"/>
                </a:moveTo>
                <a:cubicBezTo>
                  <a:pt x="12208" y="4047"/>
                  <a:pt x="12194" y="4049"/>
                  <a:pt x="12181" y="4053"/>
                </a:cubicBezTo>
                <a:cubicBezTo>
                  <a:pt x="12106" y="4075"/>
                  <a:pt x="12064" y="4154"/>
                  <a:pt x="12086" y="4229"/>
                </a:cubicBezTo>
                <a:cubicBezTo>
                  <a:pt x="12128" y="4367"/>
                  <a:pt x="12150" y="4499"/>
                  <a:pt x="12150" y="4624"/>
                </a:cubicBezTo>
                <a:cubicBezTo>
                  <a:pt x="12150" y="4660"/>
                  <a:pt x="12147" y="4695"/>
                  <a:pt x="12144" y="4730"/>
                </a:cubicBezTo>
                <a:cubicBezTo>
                  <a:pt x="12135" y="4807"/>
                  <a:pt x="12190" y="4877"/>
                  <a:pt x="12268" y="4885"/>
                </a:cubicBezTo>
                <a:cubicBezTo>
                  <a:pt x="12274" y="4886"/>
                  <a:pt x="12279" y="4886"/>
                  <a:pt x="12285" y="4886"/>
                </a:cubicBezTo>
                <a:cubicBezTo>
                  <a:pt x="12355" y="4886"/>
                  <a:pt x="12416" y="4832"/>
                  <a:pt x="12424" y="4761"/>
                </a:cubicBezTo>
                <a:cubicBezTo>
                  <a:pt x="12429" y="4717"/>
                  <a:pt x="12432" y="4671"/>
                  <a:pt x="12432" y="4623"/>
                </a:cubicBezTo>
                <a:cubicBezTo>
                  <a:pt x="12432" y="4471"/>
                  <a:pt x="12406" y="4312"/>
                  <a:pt x="12357" y="4148"/>
                </a:cubicBezTo>
                <a:cubicBezTo>
                  <a:pt x="12338" y="4087"/>
                  <a:pt x="12282" y="4047"/>
                  <a:pt x="12222" y="4047"/>
                </a:cubicBezTo>
                <a:close/>
                <a:moveTo>
                  <a:pt x="4588" y="4101"/>
                </a:moveTo>
                <a:cubicBezTo>
                  <a:pt x="4528" y="4101"/>
                  <a:pt x="4474" y="4138"/>
                  <a:pt x="4455" y="4198"/>
                </a:cubicBezTo>
                <a:cubicBezTo>
                  <a:pt x="4395" y="4377"/>
                  <a:pt x="4345" y="4564"/>
                  <a:pt x="4303" y="4756"/>
                </a:cubicBezTo>
                <a:cubicBezTo>
                  <a:pt x="4287" y="4832"/>
                  <a:pt x="4335" y="4908"/>
                  <a:pt x="4411" y="4924"/>
                </a:cubicBezTo>
                <a:cubicBezTo>
                  <a:pt x="4422" y="4927"/>
                  <a:pt x="4432" y="4928"/>
                  <a:pt x="4441" y="4928"/>
                </a:cubicBezTo>
                <a:lnTo>
                  <a:pt x="4441" y="4927"/>
                </a:lnTo>
                <a:cubicBezTo>
                  <a:pt x="4506" y="4927"/>
                  <a:pt x="4565" y="4883"/>
                  <a:pt x="4579" y="4815"/>
                </a:cubicBezTo>
                <a:cubicBezTo>
                  <a:pt x="4618" y="4634"/>
                  <a:pt x="4667" y="4455"/>
                  <a:pt x="4723" y="4286"/>
                </a:cubicBezTo>
                <a:cubicBezTo>
                  <a:pt x="4748" y="4213"/>
                  <a:pt x="4707" y="4133"/>
                  <a:pt x="4634" y="4108"/>
                </a:cubicBezTo>
                <a:cubicBezTo>
                  <a:pt x="4618" y="4104"/>
                  <a:pt x="4603" y="4101"/>
                  <a:pt x="4588" y="4101"/>
                </a:cubicBezTo>
                <a:close/>
                <a:moveTo>
                  <a:pt x="10841" y="4171"/>
                </a:moveTo>
                <a:cubicBezTo>
                  <a:pt x="10832" y="4171"/>
                  <a:pt x="10823" y="4172"/>
                  <a:pt x="10814" y="4173"/>
                </a:cubicBezTo>
                <a:cubicBezTo>
                  <a:pt x="10738" y="4188"/>
                  <a:pt x="10687" y="4262"/>
                  <a:pt x="10703" y="4339"/>
                </a:cubicBezTo>
                <a:cubicBezTo>
                  <a:pt x="10745" y="4557"/>
                  <a:pt x="10825" y="4749"/>
                  <a:pt x="10937" y="4911"/>
                </a:cubicBezTo>
                <a:cubicBezTo>
                  <a:pt x="10965" y="4949"/>
                  <a:pt x="11008" y="4971"/>
                  <a:pt x="11054" y="4971"/>
                </a:cubicBezTo>
                <a:cubicBezTo>
                  <a:pt x="11082" y="4971"/>
                  <a:pt x="11110" y="4962"/>
                  <a:pt x="11134" y="4945"/>
                </a:cubicBezTo>
                <a:cubicBezTo>
                  <a:pt x="11198" y="4900"/>
                  <a:pt x="11213" y="4812"/>
                  <a:pt x="11169" y="4748"/>
                </a:cubicBezTo>
                <a:cubicBezTo>
                  <a:pt x="11078" y="4619"/>
                  <a:pt x="11014" y="4464"/>
                  <a:pt x="10979" y="4284"/>
                </a:cubicBezTo>
                <a:cubicBezTo>
                  <a:pt x="10966" y="4217"/>
                  <a:pt x="10908" y="4171"/>
                  <a:pt x="10841" y="4171"/>
                </a:cubicBezTo>
                <a:close/>
                <a:moveTo>
                  <a:pt x="11479" y="5048"/>
                </a:moveTo>
                <a:cubicBezTo>
                  <a:pt x="11427" y="5048"/>
                  <a:pt x="11378" y="5077"/>
                  <a:pt x="11353" y="5126"/>
                </a:cubicBezTo>
                <a:cubicBezTo>
                  <a:pt x="11318" y="5196"/>
                  <a:pt x="11348" y="5281"/>
                  <a:pt x="11417" y="5315"/>
                </a:cubicBezTo>
                <a:cubicBezTo>
                  <a:pt x="11552" y="5381"/>
                  <a:pt x="11682" y="5415"/>
                  <a:pt x="11803" y="5415"/>
                </a:cubicBezTo>
                <a:cubicBezTo>
                  <a:pt x="11907" y="5415"/>
                  <a:pt x="12004" y="5391"/>
                  <a:pt x="12089" y="5342"/>
                </a:cubicBezTo>
                <a:cubicBezTo>
                  <a:pt x="12157" y="5304"/>
                  <a:pt x="12182" y="5218"/>
                  <a:pt x="12143" y="5150"/>
                </a:cubicBezTo>
                <a:cubicBezTo>
                  <a:pt x="12117" y="5104"/>
                  <a:pt x="12069" y="5079"/>
                  <a:pt x="12020" y="5079"/>
                </a:cubicBezTo>
                <a:cubicBezTo>
                  <a:pt x="11997" y="5079"/>
                  <a:pt x="11973" y="5085"/>
                  <a:pt x="11952" y="5097"/>
                </a:cubicBezTo>
                <a:cubicBezTo>
                  <a:pt x="11908" y="5121"/>
                  <a:pt x="11858" y="5133"/>
                  <a:pt x="11803" y="5133"/>
                </a:cubicBezTo>
                <a:cubicBezTo>
                  <a:pt x="11726" y="5133"/>
                  <a:pt x="11637" y="5109"/>
                  <a:pt x="11541" y="5063"/>
                </a:cubicBezTo>
                <a:cubicBezTo>
                  <a:pt x="11521" y="5053"/>
                  <a:pt x="11500" y="5048"/>
                  <a:pt x="11479" y="5048"/>
                </a:cubicBezTo>
                <a:close/>
                <a:moveTo>
                  <a:pt x="4351" y="5201"/>
                </a:moveTo>
                <a:cubicBezTo>
                  <a:pt x="4280" y="5201"/>
                  <a:pt x="4219" y="5255"/>
                  <a:pt x="4211" y="5327"/>
                </a:cubicBezTo>
                <a:cubicBezTo>
                  <a:pt x="4189" y="5518"/>
                  <a:pt x="4177" y="5713"/>
                  <a:pt x="4173" y="5904"/>
                </a:cubicBezTo>
                <a:cubicBezTo>
                  <a:pt x="4172" y="5981"/>
                  <a:pt x="4234" y="6046"/>
                  <a:pt x="4312" y="6048"/>
                </a:cubicBezTo>
                <a:lnTo>
                  <a:pt x="4314" y="6048"/>
                </a:lnTo>
                <a:cubicBezTo>
                  <a:pt x="4391" y="6048"/>
                  <a:pt x="4454" y="5985"/>
                  <a:pt x="4455" y="5908"/>
                </a:cubicBezTo>
                <a:cubicBezTo>
                  <a:pt x="4459" y="5727"/>
                  <a:pt x="4471" y="5542"/>
                  <a:pt x="4490" y="5358"/>
                </a:cubicBezTo>
                <a:cubicBezTo>
                  <a:pt x="4499" y="5281"/>
                  <a:pt x="4444" y="5211"/>
                  <a:pt x="4367" y="5202"/>
                </a:cubicBezTo>
                <a:cubicBezTo>
                  <a:pt x="4361" y="5202"/>
                  <a:pt x="4356" y="5201"/>
                  <a:pt x="4351" y="5201"/>
                </a:cubicBezTo>
                <a:close/>
                <a:moveTo>
                  <a:pt x="3243" y="6015"/>
                </a:moveTo>
                <a:cubicBezTo>
                  <a:pt x="3236" y="6015"/>
                  <a:pt x="3230" y="6015"/>
                  <a:pt x="3224" y="6016"/>
                </a:cubicBezTo>
                <a:cubicBezTo>
                  <a:pt x="3129" y="6030"/>
                  <a:pt x="3035" y="6050"/>
                  <a:pt x="2941" y="6077"/>
                </a:cubicBezTo>
                <a:cubicBezTo>
                  <a:pt x="2847" y="6103"/>
                  <a:pt x="2749" y="6137"/>
                  <a:pt x="2649" y="6179"/>
                </a:cubicBezTo>
                <a:cubicBezTo>
                  <a:pt x="2577" y="6208"/>
                  <a:pt x="2544" y="6290"/>
                  <a:pt x="2573" y="6362"/>
                </a:cubicBezTo>
                <a:cubicBezTo>
                  <a:pt x="2597" y="6416"/>
                  <a:pt x="2648" y="6449"/>
                  <a:pt x="2703" y="6449"/>
                </a:cubicBezTo>
                <a:cubicBezTo>
                  <a:pt x="2722" y="6449"/>
                  <a:pt x="2740" y="6446"/>
                  <a:pt x="2758" y="6438"/>
                </a:cubicBezTo>
                <a:cubicBezTo>
                  <a:pt x="2844" y="6403"/>
                  <a:pt x="2931" y="6372"/>
                  <a:pt x="3017" y="6349"/>
                </a:cubicBezTo>
                <a:cubicBezTo>
                  <a:pt x="3100" y="6326"/>
                  <a:pt x="3183" y="6307"/>
                  <a:pt x="3267" y="6295"/>
                </a:cubicBezTo>
                <a:cubicBezTo>
                  <a:pt x="3343" y="6284"/>
                  <a:pt x="3397" y="6212"/>
                  <a:pt x="3384" y="6135"/>
                </a:cubicBezTo>
                <a:cubicBezTo>
                  <a:pt x="3374" y="6064"/>
                  <a:pt x="3312" y="6015"/>
                  <a:pt x="3243" y="6015"/>
                </a:cubicBezTo>
                <a:close/>
                <a:moveTo>
                  <a:pt x="4873" y="6341"/>
                </a:moveTo>
                <a:cubicBezTo>
                  <a:pt x="4825" y="6341"/>
                  <a:pt x="4778" y="6366"/>
                  <a:pt x="4753" y="6411"/>
                </a:cubicBezTo>
                <a:cubicBezTo>
                  <a:pt x="4713" y="6479"/>
                  <a:pt x="4737" y="6564"/>
                  <a:pt x="4803" y="6604"/>
                </a:cubicBezTo>
                <a:cubicBezTo>
                  <a:pt x="4963" y="6697"/>
                  <a:pt x="5109" y="6806"/>
                  <a:pt x="5223" y="6921"/>
                </a:cubicBezTo>
                <a:cubicBezTo>
                  <a:pt x="5250" y="6948"/>
                  <a:pt x="5286" y="6962"/>
                  <a:pt x="5323" y="6963"/>
                </a:cubicBezTo>
                <a:lnTo>
                  <a:pt x="5323" y="6963"/>
                </a:lnTo>
                <a:cubicBezTo>
                  <a:pt x="5359" y="6962"/>
                  <a:pt x="5395" y="6949"/>
                  <a:pt x="5423" y="6921"/>
                </a:cubicBezTo>
                <a:cubicBezTo>
                  <a:pt x="5478" y="6866"/>
                  <a:pt x="5478" y="6778"/>
                  <a:pt x="5423" y="6722"/>
                </a:cubicBezTo>
                <a:cubicBezTo>
                  <a:pt x="5289" y="6588"/>
                  <a:pt x="5129" y="6466"/>
                  <a:pt x="4945" y="6360"/>
                </a:cubicBezTo>
                <a:cubicBezTo>
                  <a:pt x="4922" y="6347"/>
                  <a:pt x="4898" y="6341"/>
                  <a:pt x="4873" y="6341"/>
                </a:cubicBezTo>
                <a:close/>
                <a:moveTo>
                  <a:pt x="5323" y="6963"/>
                </a:moveTo>
                <a:cubicBezTo>
                  <a:pt x="5323" y="6963"/>
                  <a:pt x="5322" y="6963"/>
                  <a:pt x="5322" y="6963"/>
                </a:cubicBezTo>
                <a:lnTo>
                  <a:pt x="5323" y="6963"/>
                </a:lnTo>
                <a:cubicBezTo>
                  <a:pt x="5323" y="6963"/>
                  <a:pt x="5323" y="6963"/>
                  <a:pt x="5323" y="6963"/>
                </a:cubicBezTo>
                <a:close/>
                <a:moveTo>
                  <a:pt x="2204" y="6428"/>
                </a:moveTo>
                <a:cubicBezTo>
                  <a:pt x="2178" y="6428"/>
                  <a:pt x="2152" y="6435"/>
                  <a:pt x="2129" y="6449"/>
                </a:cubicBezTo>
                <a:cubicBezTo>
                  <a:pt x="1976" y="6546"/>
                  <a:pt x="1815" y="6658"/>
                  <a:pt x="1656" y="6784"/>
                </a:cubicBezTo>
                <a:cubicBezTo>
                  <a:pt x="1595" y="6832"/>
                  <a:pt x="1584" y="6920"/>
                  <a:pt x="1631" y="6981"/>
                </a:cubicBezTo>
                <a:cubicBezTo>
                  <a:pt x="1659" y="7016"/>
                  <a:pt x="1700" y="7035"/>
                  <a:pt x="1742" y="7035"/>
                </a:cubicBezTo>
                <a:lnTo>
                  <a:pt x="1742" y="7035"/>
                </a:lnTo>
                <a:cubicBezTo>
                  <a:pt x="1773" y="7035"/>
                  <a:pt x="1803" y="7025"/>
                  <a:pt x="1829" y="7005"/>
                </a:cubicBezTo>
                <a:cubicBezTo>
                  <a:pt x="1982" y="6887"/>
                  <a:pt x="2132" y="6780"/>
                  <a:pt x="2278" y="6689"/>
                </a:cubicBezTo>
                <a:cubicBezTo>
                  <a:pt x="2344" y="6648"/>
                  <a:pt x="2365" y="6561"/>
                  <a:pt x="2323" y="6495"/>
                </a:cubicBezTo>
                <a:cubicBezTo>
                  <a:pt x="2297" y="6452"/>
                  <a:pt x="2251" y="6428"/>
                  <a:pt x="2204" y="6428"/>
                </a:cubicBezTo>
                <a:close/>
                <a:moveTo>
                  <a:pt x="1742" y="7035"/>
                </a:moveTo>
                <a:cubicBezTo>
                  <a:pt x="1742" y="7035"/>
                  <a:pt x="1742" y="7035"/>
                  <a:pt x="1742" y="7035"/>
                </a:cubicBezTo>
                <a:lnTo>
                  <a:pt x="1743" y="7035"/>
                </a:lnTo>
                <a:cubicBezTo>
                  <a:pt x="1743" y="7035"/>
                  <a:pt x="1742" y="7035"/>
                  <a:pt x="1742" y="7035"/>
                </a:cubicBezTo>
                <a:close/>
                <a:moveTo>
                  <a:pt x="3811" y="5999"/>
                </a:moveTo>
                <a:cubicBezTo>
                  <a:pt x="3739" y="5999"/>
                  <a:pt x="3674" y="6053"/>
                  <a:pt x="3667" y="6128"/>
                </a:cubicBezTo>
                <a:cubicBezTo>
                  <a:pt x="3660" y="6206"/>
                  <a:pt x="3717" y="6274"/>
                  <a:pt x="3795" y="6282"/>
                </a:cubicBezTo>
                <a:cubicBezTo>
                  <a:pt x="3943" y="6295"/>
                  <a:pt x="4092" y="6323"/>
                  <a:pt x="4239" y="6365"/>
                </a:cubicBezTo>
                <a:cubicBezTo>
                  <a:pt x="4207" y="6393"/>
                  <a:pt x="4189" y="6436"/>
                  <a:pt x="4193" y="6481"/>
                </a:cubicBezTo>
                <a:cubicBezTo>
                  <a:pt x="4210" y="6685"/>
                  <a:pt x="4238" y="6878"/>
                  <a:pt x="4276" y="7057"/>
                </a:cubicBezTo>
                <a:cubicBezTo>
                  <a:pt x="4291" y="7123"/>
                  <a:pt x="4348" y="7168"/>
                  <a:pt x="4414" y="7168"/>
                </a:cubicBezTo>
                <a:cubicBezTo>
                  <a:pt x="4424" y="7168"/>
                  <a:pt x="4434" y="7167"/>
                  <a:pt x="4444" y="7166"/>
                </a:cubicBezTo>
                <a:cubicBezTo>
                  <a:pt x="4520" y="7149"/>
                  <a:pt x="4569" y="7074"/>
                  <a:pt x="4552" y="6998"/>
                </a:cubicBezTo>
                <a:cubicBezTo>
                  <a:pt x="4516" y="6830"/>
                  <a:pt x="4490" y="6649"/>
                  <a:pt x="4473" y="6458"/>
                </a:cubicBezTo>
                <a:cubicBezTo>
                  <a:pt x="4471" y="6425"/>
                  <a:pt x="4457" y="6395"/>
                  <a:pt x="4435" y="6372"/>
                </a:cubicBezTo>
                <a:cubicBezTo>
                  <a:pt x="4462" y="6355"/>
                  <a:pt x="4483" y="6329"/>
                  <a:pt x="4494" y="6297"/>
                </a:cubicBezTo>
                <a:cubicBezTo>
                  <a:pt x="4517" y="6223"/>
                  <a:pt x="4477" y="6143"/>
                  <a:pt x="4402" y="6120"/>
                </a:cubicBezTo>
                <a:cubicBezTo>
                  <a:pt x="4211" y="6059"/>
                  <a:pt x="4015" y="6018"/>
                  <a:pt x="3820" y="6000"/>
                </a:cubicBezTo>
                <a:cubicBezTo>
                  <a:pt x="3817" y="6000"/>
                  <a:pt x="3814" y="5999"/>
                  <a:pt x="3811" y="5999"/>
                </a:cubicBezTo>
                <a:close/>
                <a:moveTo>
                  <a:pt x="1312" y="7118"/>
                </a:moveTo>
                <a:cubicBezTo>
                  <a:pt x="1278" y="7118"/>
                  <a:pt x="1243" y="7130"/>
                  <a:pt x="1216" y="7155"/>
                </a:cubicBezTo>
                <a:cubicBezTo>
                  <a:pt x="1069" y="7290"/>
                  <a:pt x="931" y="7424"/>
                  <a:pt x="805" y="7554"/>
                </a:cubicBezTo>
                <a:cubicBezTo>
                  <a:pt x="751" y="7609"/>
                  <a:pt x="752" y="7699"/>
                  <a:pt x="807" y="7753"/>
                </a:cubicBezTo>
                <a:cubicBezTo>
                  <a:pt x="835" y="7780"/>
                  <a:pt x="871" y="7793"/>
                  <a:pt x="906" y="7793"/>
                </a:cubicBezTo>
                <a:cubicBezTo>
                  <a:pt x="943" y="7793"/>
                  <a:pt x="980" y="7778"/>
                  <a:pt x="1007" y="7750"/>
                </a:cubicBezTo>
                <a:cubicBezTo>
                  <a:pt x="1129" y="7625"/>
                  <a:pt x="1264" y="7493"/>
                  <a:pt x="1407" y="7363"/>
                </a:cubicBezTo>
                <a:cubicBezTo>
                  <a:pt x="1465" y="7310"/>
                  <a:pt x="1468" y="7221"/>
                  <a:pt x="1416" y="7163"/>
                </a:cubicBezTo>
                <a:cubicBezTo>
                  <a:pt x="1388" y="7133"/>
                  <a:pt x="1350" y="7118"/>
                  <a:pt x="1312" y="7118"/>
                </a:cubicBezTo>
                <a:close/>
                <a:moveTo>
                  <a:pt x="5623" y="7151"/>
                </a:moveTo>
                <a:cubicBezTo>
                  <a:pt x="5610" y="7151"/>
                  <a:pt x="5598" y="7153"/>
                  <a:pt x="5585" y="7156"/>
                </a:cubicBezTo>
                <a:cubicBezTo>
                  <a:pt x="5511" y="7177"/>
                  <a:pt x="5467" y="7255"/>
                  <a:pt x="5487" y="7330"/>
                </a:cubicBezTo>
                <a:cubicBezTo>
                  <a:pt x="5497" y="7368"/>
                  <a:pt x="5503" y="7406"/>
                  <a:pt x="5503" y="7442"/>
                </a:cubicBezTo>
                <a:cubicBezTo>
                  <a:pt x="5503" y="7540"/>
                  <a:pt x="5462" y="7620"/>
                  <a:pt x="5377" y="7689"/>
                </a:cubicBezTo>
                <a:cubicBezTo>
                  <a:pt x="5317" y="7739"/>
                  <a:pt x="5309" y="7827"/>
                  <a:pt x="5358" y="7887"/>
                </a:cubicBezTo>
                <a:cubicBezTo>
                  <a:pt x="5386" y="7922"/>
                  <a:pt x="5426" y="7939"/>
                  <a:pt x="5467" y="7939"/>
                </a:cubicBezTo>
                <a:cubicBezTo>
                  <a:pt x="5499" y="7939"/>
                  <a:pt x="5530" y="7929"/>
                  <a:pt x="5556" y="7907"/>
                </a:cubicBezTo>
                <a:cubicBezTo>
                  <a:pt x="5706" y="7785"/>
                  <a:pt x="5785" y="7624"/>
                  <a:pt x="5785" y="7442"/>
                </a:cubicBezTo>
                <a:cubicBezTo>
                  <a:pt x="5785" y="7380"/>
                  <a:pt x="5777" y="7318"/>
                  <a:pt x="5758" y="7254"/>
                </a:cubicBezTo>
                <a:cubicBezTo>
                  <a:pt x="5742" y="7192"/>
                  <a:pt x="5685" y="7151"/>
                  <a:pt x="5623" y="7151"/>
                </a:cubicBezTo>
                <a:close/>
                <a:moveTo>
                  <a:pt x="4583" y="7424"/>
                </a:moveTo>
                <a:cubicBezTo>
                  <a:pt x="4564" y="7424"/>
                  <a:pt x="4544" y="7428"/>
                  <a:pt x="4525" y="7437"/>
                </a:cubicBezTo>
                <a:cubicBezTo>
                  <a:pt x="4454" y="7470"/>
                  <a:pt x="4423" y="7553"/>
                  <a:pt x="4455" y="7624"/>
                </a:cubicBezTo>
                <a:cubicBezTo>
                  <a:pt x="4580" y="7896"/>
                  <a:pt x="4733" y="8059"/>
                  <a:pt x="4909" y="8109"/>
                </a:cubicBezTo>
                <a:cubicBezTo>
                  <a:pt x="4923" y="8113"/>
                  <a:pt x="4935" y="8114"/>
                  <a:pt x="4947" y="8114"/>
                </a:cubicBezTo>
                <a:cubicBezTo>
                  <a:pt x="5010" y="8114"/>
                  <a:pt x="5066" y="8074"/>
                  <a:pt x="5083" y="8011"/>
                </a:cubicBezTo>
                <a:cubicBezTo>
                  <a:pt x="5104" y="7936"/>
                  <a:pt x="5060" y="7858"/>
                  <a:pt x="4985" y="7837"/>
                </a:cubicBezTo>
                <a:cubicBezTo>
                  <a:pt x="4896" y="7813"/>
                  <a:pt x="4797" y="7691"/>
                  <a:pt x="4712" y="7506"/>
                </a:cubicBezTo>
                <a:cubicBezTo>
                  <a:pt x="4688" y="7454"/>
                  <a:pt x="4637" y="7424"/>
                  <a:pt x="4583" y="7424"/>
                </a:cubicBezTo>
                <a:close/>
                <a:moveTo>
                  <a:pt x="522" y="7925"/>
                </a:moveTo>
                <a:cubicBezTo>
                  <a:pt x="483" y="7925"/>
                  <a:pt x="444" y="7941"/>
                  <a:pt x="416" y="7973"/>
                </a:cubicBezTo>
                <a:cubicBezTo>
                  <a:pt x="188" y="8233"/>
                  <a:pt x="54" y="8409"/>
                  <a:pt x="48" y="8417"/>
                </a:cubicBezTo>
                <a:cubicBezTo>
                  <a:pt x="1" y="8479"/>
                  <a:pt x="13" y="8567"/>
                  <a:pt x="74" y="8615"/>
                </a:cubicBezTo>
                <a:cubicBezTo>
                  <a:pt x="100" y="8635"/>
                  <a:pt x="131" y="8643"/>
                  <a:pt x="160" y="8643"/>
                </a:cubicBezTo>
                <a:cubicBezTo>
                  <a:pt x="203" y="8643"/>
                  <a:pt x="245" y="8624"/>
                  <a:pt x="273" y="8588"/>
                </a:cubicBezTo>
                <a:cubicBezTo>
                  <a:pt x="274" y="8586"/>
                  <a:pt x="408" y="8410"/>
                  <a:pt x="628" y="8159"/>
                </a:cubicBezTo>
                <a:cubicBezTo>
                  <a:pt x="680" y="8101"/>
                  <a:pt x="673" y="8012"/>
                  <a:pt x="615" y="7961"/>
                </a:cubicBezTo>
                <a:cubicBezTo>
                  <a:pt x="588" y="7937"/>
                  <a:pt x="555" y="7925"/>
                  <a:pt x="522" y="792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08" name="Shape 108"/>
        <p:cNvGrpSpPr/>
        <p:nvPr/>
      </p:nvGrpSpPr>
      <p:grpSpPr>
        <a:xfrm>
          <a:off x="0" y="0"/>
          <a:ext cx="0" cy="0"/>
          <a:chOff x="0" y="0"/>
          <a:chExt cx="0" cy="0"/>
        </a:xfrm>
      </p:grpSpPr>
      <p:sp>
        <p:nvSpPr>
          <p:cNvPr id="109" name="Google Shape;109;g2c8765b67e8_0_34"/>
          <p:cNvSpPr/>
          <p:nvPr/>
        </p:nvSpPr>
        <p:spPr>
          <a:xfrm>
            <a:off x="146250" y="141300"/>
            <a:ext cx="8851500" cy="4860900"/>
          </a:xfrm>
          <a:prstGeom prst="roundRect">
            <a:avLst>
              <a:gd fmla="val 626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c8765b67e8_0_34"/>
          <p:cNvSpPr txBox="1"/>
          <p:nvPr>
            <p:ph idx="1" type="subTitle"/>
          </p:nvPr>
        </p:nvSpPr>
        <p:spPr>
          <a:xfrm>
            <a:off x="717575" y="1614725"/>
            <a:ext cx="3822300" cy="52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Montserrat"/>
              <a:buNone/>
              <a:defRPr b="1" sz="22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111" name="Google Shape;111;g2c8765b67e8_0_34"/>
          <p:cNvSpPr txBox="1"/>
          <p:nvPr>
            <p:ph idx="2" type="subTitle"/>
          </p:nvPr>
        </p:nvSpPr>
        <p:spPr>
          <a:xfrm>
            <a:off x="4600825" y="1614725"/>
            <a:ext cx="3825600" cy="52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Montserrat"/>
              <a:buNone/>
              <a:defRPr b="1" sz="22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p:txBody>
      </p:sp>
      <p:sp>
        <p:nvSpPr>
          <p:cNvPr id="112" name="Google Shape;112;g2c8765b67e8_0_34"/>
          <p:cNvSpPr txBox="1"/>
          <p:nvPr>
            <p:ph idx="3" type="subTitle"/>
          </p:nvPr>
        </p:nvSpPr>
        <p:spPr>
          <a:xfrm>
            <a:off x="717575" y="2061725"/>
            <a:ext cx="3822300" cy="22632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 name="Google Shape;113;g2c8765b67e8_0_34"/>
          <p:cNvSpPr txBox="1"/>
          <p:nvPr>
            <p:ph idx="4" type="subTitle"/>
          </p:nvPr>
        </p:nvSpPr>
        <p:spPr>
          <a:xfrm>
            <a:off x="4600825" y="2061725"/>
            <a:ext cx="3825600" cy="2499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4" name="Google Shape;114;g2c8765b67e8_0_34"/>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8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5" name="Google Shape;115;g2c8765b67e8_0_34"/>
          <p:cNvSpPr/>
          <p:nvPr/>
        </p:nvSpPr>
        <p:spPr>
          <a:xfrm>
            <a:off x="146250" y="1320500"/>
            <a:ext cx="600995" cy="560008"/>
          </a:xfrm>
          <a:custGeom>
            <a:rect b="b" l="l" r="r" t="t"/>
            <a:pathLst>
              <a:path extrusionOk="0" h="7829" w="8402">
                <a:moveTo>
                  <a:pt x="275" y="1"/>
                </a:moveTo>
                <a:cubicBezTo>
                  <a:pt x="231" y="1"/>
                  <a:pt x="191" y="29"/>
                  <a:pt x="176" y="73"/>
                </a:cubicBezTo>
                <a:cubicBezTo>
                  <a:pt x="175" y="80"/>
                  <a:pt x="125" y="239"/>
                  <a:pt x="78" y="490"/>
                </a:cubicBezTo>
                <a:cubicBezTo>
                  <a:pt x="68" y="548"/>
                  <a:pt x="105" y="601"/>
                  <a:pt x="161" y="611"/>
                </a:cubicBezTo>
                <a:cubicBezTo>
                  <a:pt x="167" y="612"/>
                  <a:pt x="175" y="614"/>
                  <a:pt x="181" y="614"/>
                </a:cubicBezTo>
                <a:cubicBezTo>
                  <a:pt x="230" y="614"/>
                  <a:pt x="273" y="578"/>
                  <a:pt x="283" y="528"/>
                </a:cubicBezTo>
                <a:cubicBezTo>
                  <a:pt x="327" y="290"/>
                  <a:pt x="374" y="137"/>
                  <a:pt x="374" y="136"/>
                </a:cubicBezTo>
                <a:cubicBezTo>
                  <a:pt x="392" y="81"/>
                  <a:pt x="361" y="23"/>
                  <a:pt x="307" y="6"/>
                </a:cubicBezTo>
                <a:cubicBezTo>
                  <a:pt x="296" y="2"/>
                  <a:pt x="285" y="1"/>
                  <a:pt x="275" y="1"/>
                </a:cubicBezTo>
                <a:close/>
                <a:moveTo>
                  <a:pt x="124" y="817"/>
                </a:moveTo>
                <a:cubicBezTo>
                  <a:pt x="73" y="817"/>
                  <a:pt x="25" y="857"/>
                  <a:pt x="20" y="911"/>
                </a:cubicBezTo>
                <a:cubicBezTo>
                  <a:pt x="8" y="1047"/>
                  <a:pt x="1" y="1181"/>
                  <a:pt x="1" y="1309"/>
                </a:cubicBezTo>
                <a:lnTo>
                  <a:pt x="1" y="1336"/>
                </a:lnTo>
                <a:cubicBezTo>
                  <a:pt x="1" y="1394"/>
                  <a:pt x="47" y="1439"/>
                  <a:pt x="105" y="1439"/>
                </a:cubicBezTo>
                <a:cubicBezTo>
                  <a:pt x="163" y="1439"/>
                  <a:pt x="209" y="1394"/>
                  <a:pt x="209" y="1336"/>
                </a:cubicBezTo>
                <a:lnTo>
                  <a:pt x="209" y="1309"/>
                </a:lnTo>
                <a:cubicBezTo>
                  <a:pt x="209" y="1187"/>
                  <a:pt x="215" y="1060"/>
                  <a:pt x="228" y="931"/>
                </a:cubicBezTo>
                <a:cubicBezTo>
                  <a:pt x="232" y="873"/>
                  <a:pt x="190" y="823"/>
                  <a:pt x="133" y="817"/>
                </a:cubicBezTo>
                <a:cubicBezTo>
                  <a:pt x="130" y="817"/>
                  <a:pt x="127" y="817"/>
                  <a:pt x="124" y="817"/>
                </a:cubicBezTo>
                <a:close/>
                <a:moveTo>
                  <a:pt x="130" y="1647"/>
                </a:moveTo>
                <a:cubicBezTo>
                  <a:pt x="126" y="1647"/>
                  <a:pt x="122" y="1647"/>
                  <a:pt x="118" y="1648"/>
                </a:cubicBezTo>
                <a:cubicBezTo>
                  <a:pt x="62" y="1655"/>
                  <a:pt x="22" y="1706"/>
                  <a:pt x="29" y="1764"/>
                </a:cubicBezTo>
                <a:cubicBezTo>
                  <a:pt x="47" y="1911"/>
                  <a:pt x="74" y="2053"/>
                  <a:pt x="111" y="2185"/>
                </a:cubicBezTo>
                <a:cubicBezTo>
                  <a:pt x="123" y="2232"/>
                  <a:pt x="165" y="2262"/>
                  <a:pt x="210" y="2262"/>
                </a:cubicBezTo>
                <a:cubicBezTo>
                  <a:pt x="220" y="2262"/>
                  <a:pt x="229" y="2261"/>
                  <a:pt x="239" y="2259"/>
                </a:cubicBezTo>
                <a:cubicBezTo>
                  <a:pt x="294" y="2243"/>
                  <a:pt x="325" y="2186"/>
                  <a:pt x="311" y="2130"/>
                </a:cubicBezTo>
                <a:cubicBezTo>
                  <a:pt x="278" y="2008"/>
                  <a:pt x="252" y="1875"/>
                  <a:pt x="235" y="1738"/>
                </a:cubicBezTo>
                <a:cubicBezTo>
                  <a:pt x="228" y="1685"/>
                  <a:pt x="181" y="1647"/>
                  <a:pt x="130" y="1647"/>
                </a:cubicBezTo>
                <a:close/>
                <a:moveTo>
                  <a:pt x="5059" y="2293"/>
                </a:moveTo>
                <a:cubicBezTo>
                  <a:pt x="4937" y="2293"/>
                  <a:pt x="4806" y="2308"/>
                  <a:pt x="4679" y="2338"/>
                </a:cubicBezTo>
                <a:cubicBezTo>
                  <a:pt x="4624" y="2352"/>
                  <a:pt x="4590" y="2408"/>
                  <a:pt x="4603" y="2463"/>
                </a:cubicBezTo>
                <a:cubicBezTo>
                  <a:pt x="4614" y="2511"/>
                  <a:pt x="4657" y="2543"/>
                  <a:pt x="4703" y="2543"/>
                </a:cubicBezTo>
                <a:cubicBezTo>
                  <a:pt x="4712" y="2543"/>
                  <a:pt x="4719" y="2542"/>
                  <a:pt x="4728" y="2540"/>
                </a:cubicBezTo>
                <a:cubicBezTo>
                  <a:pt x="4836" y="2514"/>
                  <a:pt x="4951" y="2500"/>
                  <a:pt x="5056" y="2500"/>
                </a:cubicBezTo>
                <a:cubicBezTo>
                  <a:pt x="5075" y="2500"/>
                  <a:pt x="5093" y="2500"/>
                  <a:pt x="5111" y="2501"/>
                </a:cubicBezTo>
                <a:cubicBezTo>
                  <a:pt x="5115" y="2502"/>
                  <a:pt x="5118" y="2502"/>
                  <a:pt x="5121" y="2502"/>
                </a:cubicBezTo>
                <a:cubicBezTo>
                  <a:pt x="5174" y="2502"/>
                  <a:pt x="5217" y="2456"/>
                  <a:pt x="5219" y="2402"/>
                </a:cubicBezTo>
                <a:cubicBezTo>
                  <a:pt x="5223" y="2346"/>
                  <a:pt x="5179" y="2297"/>
                  <a:pt x="5121" y="2294"/>
                </a:cubicBezTo>
                <a:cubicBezTo>
                  <a:pt x="5101" y="2293"/>
                  <a:pt x="5080" y="2293"/>
                  <a:pt x="5059" y="2293"/>
                </a:cubicBezTo>
                <a:close/>
                <a:moveTo>
                  <a:pt x="4317" y="2484"/>
                </a:moveTo>
                <a:cubicBezTo>
                  <a:pt x="4300" y="2484"/>
                  <a:pt x="4283" y="2489"/>
                  <a:pt x="4267" y="2498"/>
                </a:cubicBezTo>
                <a:cubicBezTo>
                  <a:pt x="4134" y="2570"/>
                  <a:pt x="4015" y="2662"/>
                  <a:pt x="3913" y="2767"/>
                </a:cubicBezTo>
                <a:cubicBezTo>
                  <a:pt x="3874" y="2809"/>
                  <a:pt x="3875" y="2875"/>
                  <a:pt x="3917" y="2914"/>
                </a:cubicBezTo>
                <a:cubicBezTo>
                  <a:pt x="3937" y="2934"/>
                  <a:pt x="3964" y="2943"/>
                  <a:pt x="3989" y="2943"/>
                </a:cubicBezTo>
                <a:cubicBezTo>
                  <a:pt x="4016" y="2943"/>
                  <a:pt x="4043" y="2932"/>
                  <a:pt x="4064" y="2912"/>
                </a:cubicBezTo>
                <a:cubicBezTo>
                  <a:pt x="4151" y="2820"/>
                  <a:pt x="4253" y="2741"/>
                  <a:pt x="4368" y="2679"/>
                </a:cubicBezTo>
                <a:cubicBezTo>
                  <a:pt x="4418" y="2651"/>
                  <a:pt x="4436" y="2588"/>
                  <a:pt x="4408" y="2538"/>
                </a:cubicBezTo>
                <a:cubicBezTo>
                  <a:pt x="4389" y="2504"/>
                  <a:pt x="4353" y="2484"/>
                  <a:pt x="4317" y="2484"/>
                </a:cubicBezTo>
                <a:close/>
                <a:moveTo>
                  <a:pt x="352" y="2444"/>
                </a:moveTo>
                <a:cubicBezTo>
                  <a:pt x="337" y="2444"/>
                  <a:pt x="323" y="2447"/>
                  <a:pt x="308" y="2454"/>
                </a:cubicBezTo>
                <a:cubicBezTo>
                  <a:pt x="257" y="2478"/>
                  <a:pt x="234" y="2539"/>
                  <a:pt x="258" y="2592"/>
                </a:cubicBezTo>
                <a:cubicBezTo>
                  <a:pt x="321" y="2725"/>
                  <a:pt x="394" y="2852"/>
                  <a:pt x="479" y="2967"/>
                </a:cubicBezTo>
                <a:cubicBezTo>
                  <a:pt x="499" y="2995"/>
                  <a:pt x="531" y="3010"/>
                  <a:pt x="563" y="3010"/>
                </a:cubicBezTo>
                <a:cubicBezTo>
                  <a:pt x="584" y="3010"/>
                  <a:pt x="606" y="3002"/>
                  <a:pt x="624" y="2989"/>
                </a:cubicBezTo>
                <a:cubicBezTo>
                  <a:pt x="671" y="2956"/>
                  <a:pt x="681" y="2891"/>
                  <a:pt x="646" y="2844"/>
                </a:cubicBezTo>
                <a:cubicBezTo>
                  <a:pt x="570" y="2740"/>
                  <a:pt x="503" y="2626"/>
                  <a:pt x="447" y="2504"/>
                </a:cubicBezTo>
                <a:cubicBezTo>
                  <a:pt x="429" y="2466"/>
                  <a:pt x="391" y="2444"/>
                  <a:pt x="352" y="2444"/>
                </a:cubicBezTo>
                <a:close/>
                <a:moveTo>
                  <a:pt x="5443" y="2498"/>
                </a:moveTo>
                <a:cubicBezTo>
                  <a:pt x="5432" y="2498"/>
                  <a:pt x="5422" y="2499"/>
                  <a:pt x="5411" y="2503"/>
                </a:cubicBezTo>
                <a:cubicBezTo>
                  <a:pt x="5358" y="2518"/>
                  <a:pt x="5326" y="2577"/>
                  <a:pt x="5343" y="2631"/>
                </a:cubicBezTo>
                <a:cubicBezTo>
                  <a:pt x="5350" y="2656"/>
                  <a:pt x="5354" y="2683"/>
                  <a:pt x="5354" y="2711"/>
                </a:cubicBezTo>
                <a:cubicBezTo>
                  <a:pt x="5354" y="2784"/>
                  <a:pt x="5331" y="2868"/>
                  <a:pt x="5285" y="2953"/>
                </a:cubicBezTo>
                <a:cubicBezTo>
                  <a:pt x="5260" y="3005"/>
                  <a:pt x="5279" y="3067"/>
                  <a:pt x="5331" y="3094"/>
                </a:cubicBezTo>
                <a:cubicBezTo>
                  <a:pt x="5345" y="3102"/>
                  <a:pt x="5361" y="3105"/>
                  <a:pt x="5378" y="3105"/>
                </a:cubicBezTo>
                <a:cubicBezTo>
                  <a:pt x="5415" y="3105"/>
                  <a:pt x="5452" y="3086"/>
                  <a:pt x="5470" y="3049"/>
                </a:cubicBezTo>
                <a:cubicBezTo>
                  <a:pt x="5530" y="2935"/>
                  <a:pt x="5561" y="2817"/>
                  <a:pt x="5561" y="2711"/>
                </a:cubicBezTo>
                <a:cubicBezTo>
                  <a:pt x="5561" y="2662"/>
                  <a:pt x="5555" y="2615"/>
                  <a:pt x="5541" y="2571"/>
                </a:cubicBezTo>
                <a:cubicBezTo>
                  <a:pt x="5528" y="2526"/>
                  <a:pt x="5487" y="2498"/>
                  <a:pt x="5443" y="2498"/>
                </a:cubicBezTo>
                <a:close/>
                <a:moveTo>
                  <a:pt x="839" y="3109"/>
                </a:moveTo>
                <a:cubicBezTo>
                  <a:pt x="811" y="3109"/>
                  <a:pt x="783" y="3120"/>
                  <a:pt x="763" y="3143"/>
                </a:cubicBezTo>
                <a:cubicBezTo>
                  <a:pt x="725" y="3186"/>
                  <a:pt x="727" y="3252"/>
                  <a:pt x="770" y="3290"/>
                </a:cubicBezTo>
                <a:cubicBezTo>
                  <a:pt x="877" y="3386"/>
                  <a:pt x="994" y="3473"/>
                  <a:pt x="1120" y="3549"/>
                </a:cubicBezTo>
                <a:cubicBezTo>
                  <a:pt x="1136" y="3558"/>
                  <a:pt x="1155" y="3563"/>
                  <a:pt x="1173" y="3563"/>
                </a:cubicBezTo>
                <a:cubicBezTo>
                  <a:pt x="1209" y="3563"/>
                  <a:pt x="1243" y="3545"/>
                  <a:pt x="1263" y="3513"/>
                </a:cubicBezTo>
                <a:cubicBezTo>
                  <a:pt x="1292" y="3463"/>
                  <a:pt x="1276" y="3399"/>
                  <a:pt x="1227" y="3370"/>
                </a:cubicBezTo>
                <a:cubicBezTo>
                  <a:pt x="1112" y="3301"/>
                  <a:pt x="1005" y="3223"/>
                  <a:pt x="910" y="3136"/>
                </a:cubicBezTo>
                <a:cubicBezTo>
                  <a:pt x="890" y="3118"/>
                  <a:pt x="864" y="3109"/>
                  <a:pt x="839" y="3109"/>
                </a:cubicBezTo>
                <a:close/>
                <a:moveTo>
                  <a:pt x="5121" y="3222"/>
                </a:moveTo>
                <a:cubicBezTo>
                  <a:pt x="5096" y="3222"/>
                  <a:pt x="5071" y="3231"/>
                  <a:pt x="5051" y="3249"/>
                </a:cubicBezTo>
                <a:cubicBezTo>
                  <a:pt x="4961" y="3332"/>
                  <a:pt x="4853" y="3408"/>
                  <a:pt x="4733" y="3474"/>
                </a:cubicBezTo>
                <a:cubicBezTo>
                  <a:pt x="4683" y="3501"/>
                  <a:pt x="4664" y="3565"/>
                  <a:pt x="4692" y="3615"/>
                </a:cubicBezTo>
                <a:cubicBezTo>
                  <a:pt x="4711" y="3649"/>
                  <a:pt x="4746" y="3669"/>
                  <a:pt x="4783" y="3669"/>
                </a:cubicBezTo>
                <a:cubicBezTo>
                  <a:pt x="4800" y="3669"/>
                  <a:pt x="4817" y="3665"/>
                  <a:pt x="4833" y="3655"/>
                </a:cubicBezTo>
                <a:cubicBezTo>
                  <a:pt x="4968" y="3582"/>
                  <a:pt x="5088" y="3496"/>
                  <a:pt x="5191" y="3403"/>
                </a:cubicBezTo>
                <a:cubicBezTo>
                  <a:pt x="5234" y="3364"/>
                  <a:pt x="5236" y="3298"/>
                  <a:pt x="5198" y="3256"/>
                </a:cubicBezTo>
                <a:cubicBezTo>
                  <a:pt x="5178" y="3233"/>
                  <a:pt x="5150" y="3222"/>
                  <a:pt x="5121" y="3222"/>
                </a:cubicBezTo>
                <a:close/>
                <a:moveTo>
                  <a:pt x="3752" y="3075"/>
                </a:moveTo>
                <a:cubicBezTo>
                  <a:pt x="3714" y="3075"/>
                  <a:pt x="3677" y="3096"/>
                  <a:pt x="3660" y="3133"/>
                </a:cubicBezTo>
                <a:cubicBezTo>
                  <a:pt x="3597" y="3261"/>
                  <a:pt x="3550" y="3402"/>
                  <a:pt x="3520" y="3551"/>
                </a:cubicBezTo>
                <a:cubicBezTo>
                  <a:pt x="3509" y="3607"/>
                  <a:pt x="3546" y="3663"/>
                  <a:pt x="3602" y="3674"/>
                </a:cubicBezTo>
                <a:cubicBezTo>
                  <a:pt x="3608" y="3675"/>
                  <a:pt x="3616" y="3675"/>
                  <a:pt x="3623" y="3675"/>
                </a:cubicBezTo>
                <a:cubicBezTo>
                  <a:pt x="3671" y="3675"/>
                  <a:pt x="3715" y="3640"/>
                  <a:pt x="3725" y="3591"/>
                </a:cubicBezTo>
                <a:cubicBezTo>
                  <a:pt x="3750" y="3459"/>
                  <a:pt x="3791" y="3335"/>
                  <a:pt x="3846" y="3224"/>
                </a:cubicBezTo>
                <a:cubicBezTo>
                  <a:pt x="3870" y="3173"/>
                  <a:pt x="3850" y="3110"/>
                  <a:pt x="3798" y="3086"/>
                </a:cubicBezTo>
                <a:cubicBezTo>
                  <a:pt x="3783" y="3079"/>
                  <a:pt x="3768" y="3075"/>
                  <a:pt x="3752" y="3075"/>
                </a:cubicBezTo>
                <a:close/>
                <a:moveTo>
                  <a:pt x="1545" y="3538"/>
                </a:moveTo>
                <a:cubicBezTo>
                  <a:pt x="1504" y="3538"/>
                  <a:pt x="1465" y="3562"/>
                  <a:pt x="1449" y="3604"/>
                </a:cubicBezTo>
                <a:cubicBezTo>
                  <a:pt x="1428" y="3658"/>
                  <a:pt x="1454" y="3718"/>
                  <a:pt x="1508" y="3738"/>
                </a:cubicBezTo>
                <a:cubicBezTo>
                  <a:pt x="1635" y="3789"/>
                  <a:pt x="1772" y="3833"/>
                  <a:pt x="1915" y="3868"/>
                </a:cubicBezTo>
                <a:cubicBezTo>
                  <a:pt x="1924" y="3870"/>
                  <a:pt x="1933" y="3871"/>
                  <a:pt x="1941" y="3871"/>
                </a:cubicBezTo>
                <a:cubicBezTo>
                  <a:pt x="1988" y="3871"/>
                  <a:pt x="2029" y="3839"/>
                  <a:pt x="2042" y="3791"/>
                </a:cubicBezTo>
                <a:cubicBezTo>
                  <a:pt x="2055" y="3736"/>
                  <a:pt x="2021" y="3680"/>
                  <a:pt x="1966" y="3666"/>
                </a:cubicBezTo>
                <a:cubicBezTo>
                  <a:pt x="1831" y="3633"/>
                  <a:pt x="1702" y="3593"/>
                  <a:pt x="1584" y="3545"/>
                </a:cubicBezTo>
                <a:cubicBezTo>
                  <a:pt x="1571" y="3540"/>
                  <a:pt x="1558" y="3538"/>
                  <a:pt x="1545" y="3538"/>
                </a:cubicBezTo>
                <a:close/>
                <a:moveTo>
                  <a:pt x="4403" y="3628"/>
                </a:moveTo>
                <a:cubicBezTo>
                  <a:pt x="4392" y="3628"/>
                  <a:pt x="4380" y="3629"/>
                  <a:pt x="4369" y="3633"/>
                </a:cubicBezTo>
                <a:cubicBezTo>
                  <a:pt x="4248" y="3675"/>
                  <a:pt x="4118" y="3709"/>
                  <a:pt x="3982" y="3735"/>
                </a:cubicBezTo>
                <a:cubicBezTo>
                  <a:pt x="3926" y="3746"/>
                  <a:pt x="3889" y="3801"/>
                  <a:pt x="3900" y="3857"/>
                </a:cubicBezTo>
                <a:cubicBezTo>
                  <a:pt x="3910" y="3906"/>
                  <a:pt x="3954" y="3941"/>
                  <a:pt x="4002" y="3941"/>
                </a:cubicBezTo>
                <a:cubicBezTo>
                  <a:pt x="4009" y="3941"/>
                  <a:pt x="4015" y="3941"/>
                  <a:pt x="4022" y="3939"/>
                </a:cubicBezTo>
                <a:cubicBezTo>
                  <a:pt x="4167" y="3911"/>
                  <a:pt x="4307" y="3874"/>
                  <a:pt x="4436" y="3829"/>
                </a:cubicBezTo>
                <a:cubicBezTo>
                  <a:pt x="4490" y="3811"/>
                  <a:pt x="4520" y="3752"/>
                  <a:pt x="4501" y="3697"/>
                </a:cubicBezTo>
                <a:cubicBezTo>
                  <a:pt x="4487" y="3654"/>
                  <a:pt x="4446" y="3628"/>
                  <a:pt x="4403" y="3628"/>
                </a:cubicBezTo>
                <a:close/>
                <a:moveTo>
                  <a:pt x="2346" y="3741"/>
                </a:moveTo>
                <a:cubicBezTo>
                  <a:pt x="2296" y="3741"/>
                  <a:pt x="2253" y="3778"/>
                  <a:pt x="2245" y="3829"/>
                </a:cubicBezTo>
                <a:cubicBezTo>
                  <a:pt x="2238" y="3887"/>
                  <a:pt x="2277" y="3939"/>
                  <a:pt x="2333" y="3947"/>
                </a:cubicBezTo>
                <a:cubicBezTo>
                  <a:pt x="2479" y="3968"/>
                  <a:pt x="2619" y="3983"/>
                  <a:pt x="2752" y="3994"/>
                </a:cubicBezTo>
                <a:cubicBezTo>
                  <a:pt x="2756" y="3996"/>
                  <a:pt x="2758" y="3996"/>
                  <a:pt x="2761" y="3996"/>
                </a:cubicBezTo>
                <a:cubicBezTo>
                  <a:pt x="2815" y="3994"/>
                  <a:pt x="2860" y="3954"/>
                  <a:pt x="2865" y="3900"/>
                </a:cubicBezTo>
                <a:cubicBezTo>
                  <a:pt x="2870" y="3843"/>
                  <a:pt x="2827" y="3792"/>
                  <a:pt x="2769" y="3787"/>
                </a:cubicBezTo>
                <a:cubicBezTo>
                  <a:pt x="2639" y="3778"/>
                  <a:pt x="2503" y="3762"/>
                  <a:pt x="2363" y="3742"/>
                </a:cubicBezTo>
                <a:cubicBezTo>
                  <a:pt x="2357" y="3741"/>
                  <a:pt x="2351" y="3741"/>
                  <a:pt x="2346" y="3741"/>
                </a:cubicBezTo>
                <a:close/>
                <a:moveTo>
                  <a:pt x="3591" y="3789"/>
                </a:moveTo>
                <a:cubicBezTo>
                  <a:pt x="3588" y="3789"/>
                  <a:pt x="3585" y="3790"/>
                  <a:pt x="3581" y="3790"/>
                </a:cubicBezTo>
                <a:cubicBezTo>
                  <a:pt x="3460" y="3801"/>
                  <a:pt x="3334" y="3806"/>
                  <a:pt x="3204" y="3806"/>
                </a:cubicBezTo>
                <a:lnTo>
                  <a:pt x="3176" y="3806"/>
                </a:lnTo>
                <a:cubicBezTo>
                  <a:pt x="3118" y="3806"/>
                  <a:pt x="3073" y="3851"/>
                  <a:pt x="3072" y="3909"/>
                </a:cubicBezTo>
                <a:cubicBezTo>
                  <a:pt x="3072" y="3966"/>
                  <a:pt x="3117" y="4013"/>
                  <a:pt x="3175" y="4013"/>
                </a:cubicBezTo>
                <a:lnTo>
                  <a:pt x="3204" y="4013"/>
                </a:lnTo>
                <a:cubicBezTo>
                  <a:pt x="3298" y="4013"/>
                  <a:pt x="3390" y="4010"/>
                  <a:pt x="3480" y="4006"/>
                </a:cubicBezTo>
                <a:cubicBezTo>
                  <a:pt x="3481" y="4135"/>
                  <a:pt x="3492" y="4271"/>
                  <a:pt x="3513" y="4412"/>
                </a:cubicBezTo>
                <a:cubicBezTo>
                  <a:pt x="3520" y="4465"/>
                  <a:pt x="3564" y="4502"/>
                  <a:pt x="3614" y="4502"/>
                </a:cubicBezTo>
                <a:cubicBezTo>
                  <a:pt x="3619" y="4502"/>
                  <a:pt x="3624" y="4502"/>
                  <a:pt x="3629" y="4500"/>
                </a:cubicBezTo>
                <a:cubicBezTo>
                  <a:pt x="3687" y="4493"/>
                  <a:pt x="3726" y="4440"/>
                  <a:pt x="3717" y="4383"/>
                </a:cubicBezTo>
                <a:cubicBezTo>
                  <a:pt x="3698" y="4244"/>
                  <a:pt x="3688" y="4110"/>
                  <a:pt x="3688" y="3983"/>
                </a:cubicBezTo>
                <a:cubicBezTo>
                  <a:pt x="3688" y="3971"/>
                  <a:pt x="3684" y="3958"/>
                  <a:pt x="3681" y="3945"/>
                </a:cubicBezTo>
                <a:cubicBezTo>
                  <a:pt x="3690" y="3928"/>
                  <a:pt x="3695" y="3908"/>
                  <a:pt x="3694" y="3885"/>
                </a:cubicBezTo>
                <a:cubicBezTo>
                  <a:pt x="3689" y="3831"/>
                  <a:pt x="3641" y="3789"/>
                  <a:pt x="3591" y="3789"/>
                </a:cubicBezTo>
                <a:close/>
                <a:moveTo>
                  <a:pt x="3696" y="4701"/>
                </a:moveTo>
                <a:cubicBezTo>
                  <a:pt x="3687" y="4701"/>
                  <a:pt x="3679" y="4702"/>
                  <a:pt x="3671" y="4704"/>
                </a:cubicBezTo>
                <a:cubicBezTo>
                  <a:pt x="3616" y="4718"/>
                  <a:pt x="3581" y="4775"/>
                  <a:pt x="3596" y="4830"/>
                </a:cubicBezTo>
                <a:cubicBezTo>
                  <a:pt x="3629" y="4962"/>
                  <a:pt x="3670" y="5098"/>
                  <a:pt x="3716" y="5237"/>
                </a:cubicBezTo>
                <a:cubicBezTo>
                  <a:pt x="3731" y="5279"/>
                  <a:pt x="3771" y="5307"/>
                  <a:pt x="3815" y="5308"/>
                </a:cubicBezTo>
                <a:lnTo>
                  <a:pt x="3815" y="5308"/>
                </a:lnTo>
                <a:cubicBezTo>
                  <a:pt x="3827" y="5308"/>
                  <a:pt x="3838" y="5305"/>
                  <a:pt x="3848" y="5302"/>
                </a:cubicBezTo>
                <a:cubicBezTo>
                  <a:pt x="3902" y="5283"/>
                  <a:pt x="3932" y="5224"/>
                  <a:pt x="3913" y="5169"/>
                </a:cubicBezTo>
                <a:cubicBezTo>
                  <a:pt x="3868" y="5037"/>
                  <a:pt x="3829" y="4906"/>
                  <a:pt x="3797" y="4780"/>
                </a:cubicBezTo>
                <a:cubicBezTo>
                  <a:pt x="3785" y="4733"/>
                  <a:pt x="3743" y="4701"/>
                  <a:pt x="3696" y="4701"/>
                </a:cubicBezTo>
                <a:close/>
                <a:moveTo>
                  <a:pt x="3815" y="5308"/>
                </a:moveTo>
                <a:cubicBezTo>
                  <a:pt x="3815" y="5308"/>
                  <a:pt x="3814" y="5308"/>
                  <a:pt x="3814" y="5308"/>
                </a:cubicBezTo>
                <a:lnTo>
                  <a:pt x="3815" y="5308"/>
                </a:lnTo>
                <a:cubicBezTo>
                  <a:pt x="3815" y="5308"/>
                  <a:pt x="3815" y="5308"/>
                  <a:pt x="3815" y="5308"/>
                </a:cubicBezTo>
                <a:close/>
                <a:moveTo>
                  <a:pt x="3962" y="5488"/>
                </a:moveTo>
                <a:cubicBezTo>
                  <a:pt x="3949" y="5488"/>
                  <a:pt x="3935" y="5491"/>
                  <a:pt x="3922" y="5496"/>
                </a:cubicBezTo>
                <a:cubicBezTo>
                  <a:pt x="3868" y="5518"/>
                  <a:pt x="3844" y="5578"/>
                  <a:pt x="3866" y="5631"/>
                </a:cubicBezTo>
                <a:cubicBezTo>
                  <a:pt x="3921" y="5766"/>
                  <a:pt x="3978" y="5896"/>
                  <a:pt x="4038" y="6017"/>
                </a:cubicBezTo>
                <a:cubicBezTo>
                  <a:pt x="4057" y="6054"/>
                  <a:pt x="4093" y="6074"/>
                  <a:pt x="4131" y="6074"/>
                </a:cubicBezTo>
                <a:cubicBezTo>
                  <a:pt x="4147" y="6074"/>
                  <a:pt x="4163" y="6071"/>
                  <a:pt x="4178" y="6063"/>
                </a:cubicBezTo>
                <a:cubicBezTo>
                  <a:pt x="4229" y="6038"/>
                  <a:pt x="4250" y="5975"/>
                  <a:pt x="4224" y="5924"/>
                </a:cubicBezTo>
                <a:cubicBezTo>
                  <a:pt x="4167" y="5807"/>
                  <a:pt x="4111" y="5682"/>
                  <a:pt x="4057" y="5553"/>
                </a:cubicBezTo>
                <a:cubicBezTo>
                  <a:pt x="4040" y="5512"/>
                  <a:pt x="4002" y="5488"/>
                  <a:pt x="3962" y="5488"/>
                </a:cubicBezTo>
                <a:close/>
                <a:moveTo>
                  <a:pt x="8282" y="5947"/>
                </a:moveTo>
                <a:cubicBezTo>
                  <a:pt x="8245" y="5947"/>
                  <a:pt x="8208" y="5967"/>
                  <a:pt x="8190" y="6003"/>
                </a:cubicBezTo>
                <a:cubicBezTo>
                  <a:pt x="8149" y="6083"/>
                  <a:pt x="8109" y="6160"/>
                  <a:pt x="8067" y="6234"/>
                </a:cubicBezTo>
                <a:cubicBezTo>
                  <a:pt x="8039" y="6284"/>
                  <a:pt x="8057" y="6348"/>
                  <a:pt x="8108" y="6376"/>
                </a:cubicBezTo>
                <a:cubicBezTo>
                  <a:pt x="8123" y="6384"/>
                  <a:pt x="8141" y="6389"/>
                  <a:pt x="8158" y="6389"/>
                </a:cubicBezTo>
                <a:cubicBezTo>
                  <a:pt x="8195" y="6389"/>
                  <a:pt x="8230" y="6370"/>
                  <a:pt x="8248" y="6337"/>
                </a:cubicBezTo>
                <a:cubicBezTo>
                  <a:pt x="8291" y="6259"/>
                  <a:pt x="8334" y="6180"/>
                  <a:pt x="8376" y="6097"/>
                </a:cubicBezTo>
                <a:cubicBezTo>
                  <a:pt x="8402" y="6046"/>
                  <a:pt x="8381" y="5984"/>
                  <a:pt x="8329" y="5958"/>
                </a:cubicBezTo>
                <a:cubicBezTo>
                  <a:pt x="8314" y="5950"/>
                  <a:pt x="8298" y="5947"/>
                  <a:pt x="8282" y="5947"/>
                </a:cubicBezTo>
                <a:close/>
                <a:moveTo>
                  <a:pt x="4330" y="6232"/>
                </a:moveTo>
                <a:cubicBezTo>
                  <a:pt x="4312" y="6232"/>
                  <a:pt x="4294" y="6236"/>
                  <a:pt x="4277" y="6246"/>
                </a:cubicBezTo>
                <a:cubicBezTo>
                  <a:pt x="4228" y="6275"/>
                  <a:pt x="4211" y="6339"/>
                  <a:pt x="4240" y="6389"/>
                </a:cubicBezTo>
                <a:cubicBezTo>
                  <a:pt x="4315" y="6513"/>
                  <a:pt x="4394" y="6632"/>
                  <a:pt x="4476" y="6743"/>
                </a:cubicBezTo>
                <a:cubicBezTo>
                  <a:pt x="4495" y="6771"/>
                  <a:pt x="4527" y="6786"/>
                  <a:pt x="4559" y="6786"/>
                </a:cubicBezTo>
                <a:cubicBezTo>
                  <a:pt x="4580" y="6786"/>
                  <a:pt x="4602" y="6780"/>
                  <a:pt x="4620" y="6767"/>
                </a:cubicBezTo>
                <a:cubicBezTo>
                  <a:pt x="4667" y="6732"/>
                  <a:pt x="4676" y="6667"/>
                  <a:pt x="4642" y="6621"/>
                </a:cubicBezTo>
                <a:cubicBezTo>
                  <a:pt x="4565" y="6515"/>
                  <a:pt x="4490" y="6402"/>
                  <a:pt x="4419" y="6283"/>
                </a:cubicBezTo>
                <a:cubicBezTo>
                  <a:pt x="4400" y="6249"/>
                  <a:pt x="4365" y="6232"/>
                  <a:pt x="4330" y="6232"/>
                </a:cubicBezTo>
                <a:close/>
                <a:moveTo>
                  <a:pt x="7940" y="6534"/>
                </a:moveTo>
                <a:cubicBezTo>
                  <a:pt x="7907" y="6534"/>
                  <a:pt x="7874" y="6550"/>
                  <a:pt x="7854" y="6579"/>
                </a:cubicBezTo>
                <a:cubicBezTo>
                  <a:pt x="7774" y="6694"/>
                  <a:pt x="7692" y="6802"/>
                  <a:pt x="7608" y="6899"/>
                </a:cubicBezTo>
                <a:cubicBezTo>
                  <a:pt x="7570" y="6943"/>
                  <a:pt x="7575" y="7008"/>
                  <a:pt x="7618" y="7046"/>
                </a:cubicBezTo>
                <a:cubicBezTo>
                  <a:pt x="7637" y="7063"/>
                  <a:pt x="7662" y="7072"/>
                  <a:pt x="7686" y="7072"/>
                </a:cubicBezTo>
                <a:lnTo>
                  <a:pt x="7686" y="7070"/>
                </a:lnTo>
                <a:cubicBezTo>
                  <a:pt x="7714" y="7070"/>
                  <a:pt x="7744" y="7059"/>
                  <a:pt x="7765" y="7035"/>
                </a:cubicBezTo>
                <a:cubicBezTo>
                  <a:pt x="7854" y="6932"/>
                  <a:pt x="7941" y="6818"/>
                  <a:pt x="8024" y="6697"/>
                </a:cubicBezTo>
                <a:cubicBezTo>
                  <a:pt x="8057" y="6650"/>
                  <a:pt x="8045" y="6585"/>
                  <a:pt x="7999" y="6552"/>
                </a:cubicBezTo>
                <a:cubicBezTo>
                  <a:pt x="7981" y="6540"/>
                  <a:pt x="7960" y="6534"/>
                  <a:pt x="7940" y="6534"/>
                </a:cubicBezTo>
                <a:close/>
                <a:moveTo>
                  <a:pt x="4822" y="6899"/>
                </a:moveTo>
                <a:cubicBezTo>
                  <a:pt x="4797" y="6899"/>
                  <a:pt x="4772" y="6908"/>
                  <a:pt x="4751" y="6927"/>
                </a:cubicBezTo>
                <a:cubicBezTo>
                  <a:pt x="4710" y="6966"/>
                  <a:pt x="4707" y="7031"/>
                  <a:pt x="4746" y="7074"/>
                </a:cubicBezTo>
                <a:cubicBezTo>
                  <a:pt x="4847" y="7183"/>
                  <a:pt x="4952" y="7281"/>
                  <a:pt x="5060" y="7368"/>
                </a:cubicBezTo>
                <a:cubicBezTo>
                  <a:pt x="5079" y="7383"/>
                  <a:pt x="5102" y="7391"/>
                  <a:pt x="5125" y="7391"/>
                </a:cubicBezTo>
                <a:lnTo>
                  <a:pt x="5125" y="7390"/>
                </a:lnTo>
                <a:cubicBezTo>
                  <a:pt x="5155" y="7390"/>
                  <a:pt x="5185" y="7378"/>
                  <a:pt x="5206" y="7352"/>
                </a:cubicBezTo>
                <a:cubicBezTo>
                  <a:pt x="5242" y="7307"/>
                  <a:pt x="5235" y="7242"/>
                  <a:pt x="5190" y="7206"/>
                </a:cubicBezTo>
                <a:cubicBezTo>
                  <a:pt x="5091" y="7125"/>
                  <a:pt x="4993" y="7034"/>
                  <a:pt x="4898" y="6932"/>
                </a:cubicBezTo>
                <a:cubicBezTo>
                  <a:pt x="4878" y="6910"/>
                  <a:pt x="4850" y="6899"/>
                  <a:pt x="4822" y="6899"/>
                </a:cubicBezTo>
                <a:close/>
                <a:moveTo>
                  <a:pt x="7393" y="7157"/>
                </a:moveTo>
                <a:cubicBezTo>
                  <a:pt x="7369" y="7157"/>
                  <a:pt x="7345" y="7165"/>
                  <a:pt x="7325" y="7182"/>
                </a:cubicBezTo>
                <a:cubicBezTo>
                  <a:pt x="7221" y="7271"/>
                  <a:pt x="7113" y="7348"/>
                  <a:pt x="7004" y="7411"/>
                </a:cubicBezTo>
                <a:cubicBezTo>
                  <a:pt x="6954" y="7440"/>
                  <a:pt x="6936" y="7503"/>
                  <a:pt x="6965" y="7553"/>
                </a:cubicBezTo>
                <a:cubicBezTo>
                  <a:pt x="6984" y="7586"/>
                  <a:pt x="7020" y="7606"/>
                  <a:pt x="7055" y="7606"/>
                </a:cubicBezTo>
                <a:cubicBezTo>
                  <a:pt x="7072" y="7606"/>
                  <a:pt x="7091" y="7601"/>
                  <a:pt x="7107" y="7591"/>
                </a:cubicBezTo>
                <a:cubicBezTo>
                  <a:pt x="7227" y="7522"/>
                  <a:pt x="7346" y="7438"/>
                  <a:pt x="7461" y="7340"/>
                </a:cubicBezTo>
                <a:cubicBezTo>
                  <a:pt x="7504" y="7302"/>
                  <a:pt x="7510" y="7237"/>
                  <a:pt x="7472" y="7193"/>
                </a:cubicBezTo>
                <a:cubicBezTo>
                  <a:pt x="7451" y="7169"/>
                  <a:pt x="7422" y="7157"/>
                  <a:pt x="7393" y="7157"/>
                </a:cubicBezTo>
                <a:close/>
                <a:moveTo>
                  <a:pt x="5470" y="7413"/>
                </a:moveTo>
                <a:cubicBezTo>
                  <a:pt x="5433" y="7413"/>
                  <a:pt x="5397" y="7433"/>
                  <a:pt x="5378" y="7468"/>
                </a:cubicBezTo>
                <a:cubicBezTo>
                  <a:pt x="5351" y="7519"/>
                  <a:pt x="5370" y="7581"/>
                  <a:pt x="5420" y="7609"/>
                </a:cubicBezTo>
                <a:cubicBezTo>
                  <a:pt x="5554" y="7680"/>
                  <a:pt x="5691" y="7735"/>
                  <a:pt x="5827" y="7772"/>
                </a:cubicBezTo>
                <a:cubicBezTo>
                  <a:pt x="5837" y="7775"/>
                  <a:pt x="5845" y="7776"/>
                  <a:pt x="5854" y="7776"/>
                </a:cubicBezTo>
                <a:cubicBezTo>
                  <a:pt x="5900" y="7776"/>
                  <a:pt x="5942" y="7745"/>
                  <a:pt x="5954" y="7699"/>
                </a:cubicBezTo>
                <a:cubicBezTo>
                  <a:pt x="5969" y="7642"/>
                  <a:pt x="5936" y="7586"/>
                  <a:pt x="5881" y="7571"/>
                </a:cubicBezTo>
                <a:cubicBezTo>
                  <a:pt x="5759" y="7538"/>
                  <a:pt x="5638" y="7490"/>
                  <a:pt x="5519" y="7426"/>
                </a:cubicBezTo>
                <a:cubicBezTo>
                  <a:pt x="5504" y="7417"/>
                  <a:pt x="5487" y="7413"/>
                  <a:pt x="5470" y="7413"/>
                </a:cubicBezTo>
                <a:close/>
                <a:moveTo>
                  <a:pt x="6673" y="7560"/>
                </a:moveTo>
                <a:cubicBezTo>
                  <a:pt x="6664" y="7560"/>
                  <a:pt x="6654" y="7562"/>
                  <a:pt x="6645" y="7564"/>
                </a:cubicBezTo>
                <a:cubicBezTo>
                  <a:pt x="6520" y="7601"/>
                  <a:pt x="6391" y="7620"/>
                  <a:pt x="6264" y="7620"/>
                </a:cubicBezTo>
                <a:cubicBezTo>
                  <a:pt x="6206" y="7622"/>
                  <a:pt x="6160" y="7668"/>
                  <a:pt x="6161" y="7726"/>
                </a:cubicBezTo>
                <a:cubicBezTo>
                  <a:pt x="6161" y="7783"/>
                  <a:pt x="6208" y="7829"/>
                  <a:pt x="6265" y="7829"/>
                </a:cubicBezTo>
                <a:cubicBezTo>
                  <a:pt x="6412" y="7827"/>
                  <a:pt x="6559" y="7805"/>
                  <a:pt x="6703" y="7764"/>
                </a:cubicBezTo>
                <a:cubicBezTo>
                  <a:pt x="6759" y="7748"/>
                  <a:pt x="6790" y="7690"/>
                  <a:pt x="6774" y="7635"/>
                </a:cubicBezTo>
                <a:cubicBezTo>
                  <a:pt x="6760" y="7589"/>
                  <a:pt x="6718" y="7560"/>
                  <a:pt x="6673" y="756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c8765b67e8_0_0"/>
          <p:cNvSpPr txBox="1"/>
          <p:nvPr>
            <p:ph type="title"/>
          </p:nvPr>
        </p:nvSpPr>
        <p:spPr>
          <a:xfrm>
            <a:off x="722376" y="448056"/>
            <a:ext cx="77139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3500"/>
              <a:buFont typeface="Montserrat"/>
              <a:buNone/>
              <a:defRPr b="0" i="0" sz="3500" u="none" cap="none" strike="noStrike">
                <a:solidFill>
                  <a:schemeClr val="dk1"/>
                </a:solidFill>
                <a:latin typeface="Montserrat"/>
                <a:ea typeface="Montserrat"/>
                <a:cs typeface="Montserrat"/>
                <a:sym typeface="Montserrat"/>
              </a:defRPr>
            </a:lvl9pPr>
          </a:lstStyle>
          <a:p/>
        </p:txBody>
      </p:sp>
      <p:sp>
        <p:nvSpPr>
          <p:cNvPr id="7" name="Google Shape;7;g2c8765b67e8_0_0"/>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1pPr>
            <a:lvl2pPr indent="-317500" lvl="1" marL="9144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2pPr>
            <a:lvl3pPr indent="-317500" lvl="2" marL="13716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3pPr>
            <a:lvl4pPr indent="-317500" lvl="3" marL="18288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4pPr>
            <a:lvl5pPr indent="-317500" lvl="4" marL="22860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5pPr>
            <a:lvl6pPr indent="-317500" lvl="5" marL="27432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6pPr>
            <a:lvl7pPr indent="-317500" lvl="6" marL="32004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7pPr>
            <a:lvl8pPr indent="-317500" lvl="7" marL="3657600" marR="0" rtl="0" algn="l">
              <a:lnSpc>
                <a:spcPct val="115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8pPr>
            <a:lvl9pPr indent="-317500" lvl="8" marL="4114800" marR="0" rtl="0" algn="l">
              <a:lnSpc>
                <a:spcPct val="115000"/>
              </a:lnSpc>
              <a:spcBef>
                <a:spcPts val="1600"/>
              </a:spcBef>
              <a:spcAft>
                <a:spcPts val="160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c6c8f132ca_0_169"/>
          <p:cNvSpPr txBox="1"/>
          <p:nvPr>
            <p:ph type="ctrTitle"/>
          </p:nvPr>
        </p:nvSpPr>
        <p:spPr>
          <a:xfrm>
            <a:off x="311700" y="1606650"/>
            <a:ext cx="5086200" cy="1930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200"/>
              <a:buNone/>
            </a:pPr>
            <a:r>
              <a:rPr lang="en" sz="3900"/>
              <a:t>NEURODIVERSITY 101</a:t>
            </a:r>
            <a:endParaRPr sz="3900"/>
          </a:p>
        </p:txBody>
      </p:sp>
      <p:sp>
        <p:nvSpPr>
          <p:cNvPr id="342" name="Google Shape;342;g2c6c8f132ca_0_169"/>
          <p:cNvSpPr txBox="1"/>
          <p:nvPr>
            <p:ph idx="4294967295" type="subTitle"/>
          </p:nvPr>
        </p:nvSpPr>
        <p:spPr>
          <a:xfrm>
            <a:off x="311700" y="3341225"/>
            <a:ext cx="4725000" cy="792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2800"/>
              <a:buFont typeface="Albert Sans"/>
              <a:buNone/>
            </a:pPr>
            <a:r>
              <a:rPr b="1" i="0" lang="en" sz="1600" u="none" cap="none" strike="noStrike">
                <a:solidFill>
                  <a:schemeClr val="dk1"/>
                </a:solidFill>
                <a:latin typeface="Albert Sans"/>
                <a:ea typeface="Albert Sans"/>
                <a:cs typeface="Albert Sans"/>
                <a:sym typeface="Albert Sans"/>
              </a:rPr>
              <a:t>Presented by: </a:t>
            </a:r>
            <a:r>
              <a:rPr b="0" i="0" lang="en" sz="1600" u="none" cap="none" strike="noStrike">
                <a:solidFill>
                  <a:schemeClr val="dk1"/>
                </a:solidFill>
                <a:latin typeface="Albert Sans"/>
                <a:ea typeface="Albert Sans"/>
                <a:cs typeface="Albert Sans"/>
                <a:sym typeface="Albert Sans"/>
              </a:rPr>
              <a:t>Sarah Alban, Helen Anderson, and Jordana Weiss</a:t>
            </a:r>
            <a:endParaRPr b="0" i="0" sz="1600" u="none" cap="none" strike="noStrike">
              <a:solidFill>
                <a:schemeClr val="dk1"/>
              </a:solidFill>
              <a:latin typeface="Albert Sans"/>
              <a:ea typeface="Albert Sans"/>
              <a:cs typeface="Albert Sans"/>
              <a:sym typeface="Albert Sans"/>
            </a:endParaRPr>
          </a:p>
        </p:txBody>
      </p:sp>
      <p:grpSp>
        <p:nvGrpSpPr>
          <p:cNvPr id="343" name="Google Shape;343;g2c6c8f132ca_0_169"/>
          <p:cNvGrpSpPr/>
          <p:nvPr/>
        </p:nvGrpSpPr>
        <p:grpSpPr>
          <a:xfrm>
            <a:off x="5444532" y="972771"/>
            <a:ext cx="3279589" cy="2940049"/>
            <a:chOff x="410298" y="809718"/>
            <a:chExt cx="3129080" cy="2790480"/>
          </a:xfrm>
        </p:grpSpPr>
        <p:sp>
          <p:nvSpPr>
            <p:cNvPr id="344" name="Google Shape;344;g2c6c8f132ca_0_169"/>
            <p:cNvSpPr/>
            <p:nvPr/>
          </p:nvSpPr>
          <p:spPr>
            <a:xfrm>
              <a:off x="1094111" y="809718"/>
              <a:ext cx="1664814" cy="733203"/>
            </a:xfrm>
            <a:custGeom>
              <a:rect b="b" l="l" r="r" t="t"/>
              <a:pathLst>
                <a:path extrusionOk="0" h="62560" w="142049">
                  <a:moveTo>
                    <a:pt x="83955" y="0"/>
                  </a:moveTo>
                  <a:cubicBezTo>
                    <a:pt x="83579" y="0"/>
                    <a:pt x="83201" y="5"/>
                    <a:pt x="82821" y="14"/>
                  </a:cubicBezTo>
                  <a:cubicBezTo>
                    <a:pt x="4086" y="1867"/>
                    <a:pt x="1" y="61077"/>
                    <a:pt x="1" y="61077"/>
                  </a:cubicBezTo>
                  <a:lnTo>
                    <a:pt x="3680" y="62559"/>
                  </a:lnTo>
                  <a:cubicBezTo>
                    <a:pt x="8268" y="49507"/>
                    <a:pt x="26691" y="8168"/>
                    <a:pt x="75999" y="8168"/>
                  </a:cubicBezTo>
                  <a:cubicBezTo>
                    <a:pt x="79623" y="8168"/>
                    <a:pt x="83413" y="8392"/>
                    <a:pt x="87377" y="8866"/>
                  </a:cubicBezTo>
                  <a:cubicBezTo>
                    <a:pt x="117745" y="12499"/>
                    <a:pt x="131528" y="43706"/>
                    <a:pt x="136877" y="60963"/>
                  </a:cubicBezTo>
                  <a:lnTo>
                    <a:pt x="142048" y="58980"/>
                  </a:lnTo>
                  <a:cubicBezTo>
                    <a:pt x="142048" y="58980"/>
                    <a:pt x="127335" y="0"/>
                    <a:pt x="83955" y="0"/>
                  </a:cubicBezTo>
                  <a:close/>
                </a:path>
              </a:pathLst>
            </a:custGeom>
            <a:solidFill>
              <a:srgbClr val="EF7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2c6c8f132ca_0_169"/>
            <p:cNvSpPr/>
            <p:nvPr/>
          </p:nvSpPr>
          <p:spPr>
            <a:xfrm>
              <a:off x="1280600" y="1119794"/>
              <a:ext cx="1251848" cy="495604"/>
            </a:xfrm>
            <a:custGeom>
              <a:rect b="b" l="l" r="r" t="t"/>
              <a:pathLst>
                <a:path extrusionOk="0" h="42287" w="106813">
                  <a:moveTo>
                    <a:pt x="56327" y="0"/>
                  </a:moveTo>
                  <a:cubicBezTo>
                    <a:pt x="19923" y="0"/>
                    <a:pt x="4066" y="31260"/>
                    <a:pt x="1" y="41028"/>
                  </a:cubicBezTo>
                  <a:lnTo>
                    <a:pt x="3125" y="42287"/>
                  </a:lnTo>
                  <a:cubicBezTo>
                    <a:pt x="3125" y="42287"/>
                    <a:pt x="22043" y="7739"/>
                    <a:pt x="54032" y="7739"/>
                  </a:cubicBezTo>
                  <a:cubicBezTo>
                    <a:pt x="55738" y="7739"/>
                    <a:pt x="57482" y="7837"/>
                    <a:pt x="59262" y="8044"/>
                  </a:cubicBezTo>
                  <a:cubicBezTo>
                    <a:pt x="94408" y="12134"/>
                    <a:pt x="103194" y="41311"/>
                    <a:pt x="103194" y="41311"/>
                  </a:cubicBezTo>
                  <a:lnTo>
                    <a:pt x="106812" y="39925"/>
                  </a:lnTo>
                  <a:cubicBezTo>
                    <a:pt x="100901" y="24148"/>
                    <a:pt x="88240" y="2742"/>
                    <a:pt x="62678" y="307"/>
                  </a:cubicBezTo>
                  <a:cubicBezTo>
                    <a:pt x="60495" y="99"/>
                    <a:pt x="58378" y="0"/>
                    <a:pt x="56327" y="0"/>
                  </a:cubicBezTo>
                  <a:close/>
                </a:path>
              </a:pathLst>
            </a:custGeom>
            <a:solidFill>
              <a:srgbClr val="8CCA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c6c8f132ca_0_169"/>
            <p:cNvSpPr/>
            <p:nvPr/>
          </p:nvSpPr>
          <p:spPr>
            <a:xfrm>
              <a:off x="1137229" y="905447"/>
              <a:ext cx="1561081" cy="662801"/>
            </a:xfrm>
            <a:custGeom>
              <a:rect b="b" l="l" r="r" t="t"/>
              <a:pathLst>
                <a:path extrusionOk="0" h="56553" w="133198">
                  <a:moveTo>
                    <a:pt x="72320" y="0"/>
                  </a:moveTo>
                  <a:cubicBezTo>
                    <a:pt x="23012" y="0"/>
                    <a:pt x="4589" y="41339"/>
                    <a:pt x="1" y="54391"/>
                  </a:cubicBezTo>
                  <a:lnTo>
                    <a:pt x="5370" y="56553"/>
                  </a:lnTo>
                  <a:cubicBezTo>
                    <a:pt x="18710" y="25535"/>
                    <a:pt x="40937" y="8188"/>
                    <a:pt x="68849" y="8188"/>
                  </a:cubicBezTo>
                  <a:cubicBezTo>
                    <a:pt x="73228" y="8188"/>
                    <a:pt x="77748" y="8615"/>
                    <a:pt x="82396" y="9483"/>
                  </a:cubicBezTo>
                  <a:cubicBezTo>
                    <a:pt x="105599" y="13821"/>
                    <a:pt x="119839" y="38963"/>
                    <a:pt x="126761" y="55258"/>
                  </a:cubicBezTo>
                  <a:lnTo>
                    <a:pt x="133198" y="52795"/>
                  </a:lnTo>
                  <a:cubicBezTo>
                    <a:pt x="127849" y="35538"/>
                    <a:pt x="114066" y="4331"/>
                    <a:pt x="83698" y="698"/>
                  </a:cubicBezTo>
                  <a:cubicBezTo>
                    <a:pt x="79734" y="224"/>
                    <a:pt x="75944" y="0"/>
                    <a:pt x="72320" y="0"/>
                  </a:cubicBezTo>
                  <a:close/>
                </a:path>
              </a:pathLst>
            </a:custGeom>
            <a:solidFill>
              <a:srgbClr val="F7D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2c6c8f132ca_0_169"/>
            <p:cNvSpPr/>
            <p:nvPr/>
          </p:nvSpPr>
          <p:spPr>
            <a:xfrm>
              <a:off x="1200165" y="1001422"/>
              <a:ext cx="1422714" cy="599220"/>
            </a:xfrm>
            <a:custGeom>
              <a:rect b="b" l="l" r="r" t="t"/>
              <a:pathLst>
                <a:path extrusionOk="0" h="51128" w="121392">
                  <a:moveTo>
                    <a:pt x="63475" y="0"/>
                  </a:moveTo>
                  <a:cubicBezTo>
                    <a:pt x="35565" y="0"/>
                    <a:pt x="13339" y="17347"/>
                    <a:pt x="0" y="48364"/>
                  </a:cubicBezTo>
                  <a:lnTo>
                    <a:pt x="6864" y="51128"/>
                  </a:lnTo>
                  <a:cubicBezTo>
                    <a:pt x="10929" y="41360"/>
                    <a:pt x="26786" y="10100"/>
                    <a:pt x="63190" y="10100"/>
                  </a:cubicBezTo>
                  <a:cubicBezTo>
                    <a:pt x="65241" y="10100"/>
                    <a:pt x="67358" y="10199"/>
                    <a:pt x="69541" y="10407"/>
                  </a:cubicBezTo>
                  <a:cubicBezTo>
                    <a:pt x="95103" y="12842"/>
                    <a:pt x="107766" y="34248"/>
                    <a:pt x="113677" y="50025"/>
                  </a:cubicBezTo>
                  <a:lnTo>
                    <a:pt x="121391" y="47069"/>
                  </a:lnTo>
                  <a:cubicBezTo>
                    <a:pt x="114469" y="30774"/>
                    <a:pt x="100229" y="5632"/>
                    <a:pt x="77026" y="1294"/>
                  </a:cubicBezTo>
                  <a:lnTo>
                    <a:pt x="77026" y="1297"/>
                  </a:lnTo>
                  <a:cubicBezTo>
                    <a:pt x="72377" y="428"/>
                    <a:pt x="67856" y="0"/>
                    <a:pt x="63475" y="0"/>
                  </a:cubicBezTo>
                  <a:close/>
                </a:path>
              </a:pathLst>
            </a:custGeom>
            <a:solidFill>
              <a:srgbClr val="AE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2c6c8f132ca_0_169"/>
            <p:cNvSpPr/>
            <p:nvPr/>
          </p:nvSpPr>
          <p:spPr>
            <a:xfrm>
              <a:off x="1163271" y="902213"/>
              <a:ext cx="1521338" cy="580632"/>
            </a:xfrm>
            <a:custGeom>
              <a:rect b="b" l="l" r="r" t="t"/>
              <a:pathLst>
                <a:path extrusionOk="0" h="49542" w="129807">
                  <a:moveTo>
                    <a:pt x="71522" y="1"/>
                  </a:moveTo>
                  <a:cubicBezTo>
                    <a:pt x="37961" y="1"/>
                    <a:pt x="17783" y="13897"/>
                    <a:pt x="124" y="48833"/>
                  </a:cubicBezTo>
                  <a:cubicBezTo>
                    <a:pt x="1" y="49075"/>
                    <a:pt x="99" y="49369"/>
                    <a:pt x="338" y="49490"/>
                  </a:cubicBezTo>
                  <a:cubicBezTo>
                    <a:pt x="409" y="49525"/>
                    <a:pt x="484" y="49542"/>
                    <a:pt x="559" y="49542"/>
                  </a:cubicBezTo>
                  <a:cubicBezTo>
                    <a:pt x="736" y="49542"/>
                    <a:pt x="909" y="49444"/>
                    <a:pt x="995" y="49275"/>
                  </a:cubicBezTo>
                  <a:cubicBezTo>
                    <a:pt x="18471" y="14699"/>
                    <a:pt x="38384" y="978"/>
                    <a:pt x="71601" y="978"/>
                  </a:cubicBezTo>
                  <a:cubicBezTo>
                    <a:pt x="72424" y="978"/>
                    <a:pt x="73254" y="986"/>
                    <a:pt x="74094" y="1003"/>
                  </a:cubicBezTo>
                  <a:cubicBezTo>
                    <a:pt x="115181" y="1824"/>
                    <a:pt x="128662" y="46897"/>
                    <a:pt x="128794" y="47351"/>
                  </a:cubicBezTo>
                  <a:cubicBezTo>
                    <a:pt x="128856" y="47565"/>
                    <a:pt x="129048" y="47703"/>
                    <a:pt x="129262" y="47703"/>
                  </a:cubicBezTo>
                  <a:cubicBezTo>
                    <a:pt x="129307" y="47703"/>
                    <a:pt x="129352" y="47697"/>
                    <a:pt x="129398" y="47685"/>
                  </a:cubicBezTo>
                  <a:cubicBezTo>
                    <a:pt x="129657" y="47610"/>
                    <a:pt x="129807" y="47339"/>
                    <a:pt x="129732" y="47080"/>
                  </a:cubicBezTo>
                  <a:cubicBezTo>
                    <a:pt x="129598" y="46619"/>
                    <a:pt x="115927" y="863"/>
                    <a:pt x="74112" y="28"/>
                  </a:cubicBezTo>
                  <a:cubicBezTo>
                    <a:pt x="73240" y="10"/>
                    <a:pt x="72377" y="1"/>
                    <a:pt x="71522"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c6c8f132ca_0_169"/>
            <p:cNvSpPr/>
            <p:nvPr/>
          </p:nvSpPr>
          <p:spPr>
            <a:xfrm>
              <a:off x="1214991" y="1000825"/>
              <a:ext cx="1409330" cy="576858"/>
            </a:xfrm>
            <a:custGeom>
              <a:rect b="b" l="l" r="r" t="t"/>
              <a:pathLst>
                <a:path extrusionOk="0" h="49220" w="120250">
                  <a:moveTo>
                    <a:pt x="62557" y="0"/>
                  </a:moveTo>
                  <a:cubicBezTo>
                    <a:pt x="26872" y="0"/>
                    <a:pt x="12120" y="22645"/>
                    <a:pt x="125" y="45932"/>
                  </a:cubicBezTo>
                  <a:cubicBezTo>
                    <a:pt x="0" y="46172"/>
                    <a:pt x="96" y="46466"/>
                    <a:pt x="336" y="46589"/>
                  </a:cubicBezTo>
                  <a:cubicBezTo>
                    <a:pt x="408" y="46626"/>
                    <a:pt x="485" y="46644"/>
                    <a:pt x="560" y="46644"/>
                  </a:cubicBezTo>
                  <a:cubicBezTo>
                    <a:pt x="736" y="46644"/>
                    <a:pt x="905" y="46548"/>
                    <a:pt x="992" y="46380"/>
                  </a:cubicBezTo>
                  <a:cubicBezTo>
                    <a:pt x="12855" y="23350"/>
                    <a:pt x="27426" y="979"/>
                    <a:pt x="62633" y="979"/>
                  </a:cubicBezTo>
                  <a:cubicBezTo>
                    <a:pt x="63733" y="979"/>
                    <a:pt x="64853" y="1001"/>
                    <a:pt x="65993" y="1045"/>
                  </a:cubicBezTo>
                  <a:cubicBezTo>
                    <a:pt x="102732" y="2488"/>
                    <a:pt x="119080" y="48425"/>
                    <a:pt x="119241" y="48890"/>
                  </a:cubicBezTo>
                  <a:cubicBezTo>
                    <a:pt x="119309" y="49092"/>
                    <a:pt x="119499" y="49219"/>
                    <a:pt x="119701" y="49219"/>
                  </a:cubicBezTo>
                  <a:lnTo>
                    <a:pt x="119701" y="49217"/>
                  </a:lnTo>
                  <a:cubicBezTo>
                    <a:pt x="119753" y="49217"/>
                    <a:pt x="119808" y="49209"/>
                    <a:pt x="119862" y="49190"/>
                  </a:cubicBezTo>
                  <a:cubicBezTo>
                    <a:pt x="120116" y="49103"/>
                    <a:pt x="120249" y="48825"/>
                    <a:pt x="120162" y="48571"/>
                  </a:cubicBezTo>
                  <a:cubicBezTo>
                    <a:pt x="119999" y="48100"/>
                    <a:pt x="103439" y="1537"/>
                    <a:pt x="66031" y="70"/>
                  </a:cubicBezTo>
                  <a:cubicBezTo>
                    <a:pt x="64851" y="23"/>
                    <a:pt x="63694" y="0"/>
                    <a:pt x="62557"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c6c8f132ca_0_169"/>
            <p:cNvSpPr/>
            <p:nvPr/>
          </p:nvSpPr>
          <p:spPr>
            <a:xfrm>
              <a:off x="1288253" y="1122267"/>
              <a:ext cx="1241089" cy="502800"/>
            </a:xfrm>
            <a:custGeom>
              <a:rect b="b" l="l" r="r" t="t"/>
              <a:pathLst>
                <a:path extrusionOk="0" h="42901" w="105895">
                  <a:moveTo>
                    <a:pt x="56214" y="0"/>
                  </a:moveTo>
                  <a:cubicBezTo>
                    <a:pt x="17082" y="0"/>
                    <a:pt x="282" y="34866"/>
                    <a:pt x="115" y="35220"/>
                  </a:cubicBezTo>
                  <a:cubicBezTo>
                    <a:pt x="0" y="35464"/>
                    <a:pt x="107" y="35754"/>
                    <a:pt x="350" y="35868"/>
                  </a:cubicBezTo>
                  <a:cubicBezTo>
                    <a:pt x="417" y="35900"/>
                    <a:pt x="488" y="35915"/>
                    <a:pt x="557" y="35915"/>
                  </a:cubicBezTo>
                  <a:cubicBezTo>
                    <a:pt x="740" y="35915"/>
                    <a:pt x="916" y="35811"/>
                    <a:pt x="1001" y="35635"/>
                  </a:cubicBezTo>
                  <a:cubicBezTo>
                    <a:pt x="1163" y="35285"/>
                    <a:pt x="17709" y="978"/>
                    <a:pt x="56214" y="978"/>
                  </a:cubicBezTo>
                  <a:cubicBezTo>
                    <a:pt x="56412" y="978"/>
                    <a:pt x="56616" y="978"/>
                    <a:pt x="56816" y="980"/>
                  </a:cubicBezTo>
                  <a:cubicBezTo>
                    <a:pt x="95673" y="1341"/>
                    <a:pt x="104796" y="42103"/>
                    <a:pt x="104884" y="42515"/>
                  </a:cubicBezTo>
                  <a:cubicBezTo>
                    <a:pt x="104931" y="42745"/>
                    <a:pt x="105134" y="42901"/>
                    <a:pt x="105359" y="42901"/>
                  </a:cubicBezTo>
                  <a:cubicBezTo>
                    <a:pt x="105394" y="42901"/>
                    <a:pt x="105428" y="42897"/>
                    <a:pt x="105461" y="42890"/>
                  </a:cubicBezTo>
                  <a:cubicBezTo>
                    <a:pt x="105726" y="42834"/>
                    <a:pt x="105894" y="42576"/>
                    <a:pt x="105838" y="42311"/>
                  </a:cubicBezTo>
                  <a:cubicBezTo>
                    <a:pt x="105749" y="41892"/>
                    <a:pt x="96471" y="371"/>
                    <a:pt x="56824" y="5"/>
                  </a:cubicBezTo>
                  <a:cubicBezTo>
                    <a:pt x="56620" y="3"/>
                    <a:pt x="56418" y="0"/>
                    <a:pt x="56214"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2c6c8f132ca_0_169"/>
            <p:cNvSpPr/>
            <p:nvPr/>
          </p:nvSpPr>
          <p:spPr>
            <a:xfrm>
              <a:off x="911619" y="1402293"/>
              <a:ext cx="519360" cy="296200"/>
            </a:xfrm>
            <a:custGeom>
              <a:rect b="b" l="l" r="r" t="t"/>
              <a:pathLst>
                <a:path extrusionOk="0" h="25273" w="44314">
                  <a:moveTo>
                    <a:pt x="26867" y="0"/>
                  </a:moveTo>
                  <a:cubicBezTo>
                    <a:pt x="24802" y="0"/>
                    <a:pt x="22976" y="1156"/>
                    <a:pt x="21731" y="2674"/>
                  </a:cubicBezTo>
                  <a:lnTo>
                    <a:pt x="21731" y="2674"/>
                  </a:lnTo>
                  <a:cubicBezTo>
                    <a:pt x="20887" y="1997"/>
                    <a:pt x="19785" y="1393"/>
                    <a:pt x="18375" y="934"/>
                  </a:cubicBezTo>
                  <a:cubicBezTo>
                    <a:pt x="17218" y="558"/>
                    <a:pt x="16241" y="395"/>
                    <a:pt x="15417" y="395"/>
                  </a:cubicBezTo>
                  <a:cubicBezTo>
                    <a:pt x="10179" y="395"/>
                    <a:pt x="11111" y="6969"/>
                    <a:pt x="11111" y="6969"/>
                  </a:cubicBezTo>
                  <a:cubicBezTo>
                    <a:pt x="10579" y="6650"/>
                    <a:pt x="10010" y="6505"/>
                    <a:pt x="9430" y="6505"/>
                  </a:cubicBezTo>
                  <a:cubicBezTo>
                    <a:pt x="5026" y="6505"/>
                    <a:pt x="0" y="14879"/>
                    <a:pt x="5769" y="19106"/>
                  </a:cubicBezTo>
                  <a:cubicBezTo>
                    <a:pt x="7583" y="20435"/>
                    <a:pt x="9301" y="21032"/>
                    <a:pt x="10766" y="21114"/>
                  </a:cubicBezTo>
                  <a:lnTo>
                    <a:pt x="10766" y="21114"/>
                  </a:lnTo>
                  <a:cubicBezTo>
                    <a:pt x="11272" y="23332"/>
                    <a:pt x="12863" y="25246"/>
                    <a:pt x="16226" y="25271"/>
                  </a:cubicBezTo>
                  <a:cubicBezTo>
                    <a:pt x="16304" y="25272"/>
                    <a:pt x="16381" y="25272"/>
                    <a:pt x="16457" y="25272"/>
                  </a:cubicBezTo>
                  <a:cubicBezTo>
                    <a:pt x="21136" y="25272"/>
                    <a:pt x="24260" y="24194"/>
                    <a:pt x="26006" y="22593"/>
                  </a:cubicBezTo>
                  <a:lnTo>
                    <a:pt x="26006" y="22593"/>
                  </a:lnTo>
                  <a:cubicBezTo>
                    <a:pt x="26370" y="23083"/>
                    <a:pt x="26828" y="23558"/>
                    <a:pt x="27394" y="24002"/>
                  </a:cubicBezTo>
                  <a:cubicBezTo>
                    <a:pt x="28159" y="24603"/>
                    <a:pt x="29082" y="24870"/>
                    <a:pt x="30081" y="24870"/>
                  </a:cubicBezTo>
                  <a:cubicBezTo>
                    <a:pt x="35900" y="24870"/>
                    <a:pt x="44313" y="15794"/>
                    <a:pt x="39311" y="10560"/>
                  </a:cubicBezTo>
                  <a:cubicBezTo>
                    <a:pt x="37934" y="9121"/>
                    <a:pt x="36479" y="8575"/>
                    <a:pt x="35117" y="8575"/>
                  </a:cubicBezTo>
                  <a:cubicBezTo>
                    <a:pt x="34960" y="8575"/>
                    <a:pt x="34805" y="8582"/>
                    <a:pt x="34650" y="8596"/>
                  </a:cubicBezTo>
                  <a:lnTo>
                    <a:pt x="34650" y="8596"/>
                  </a:lnTo>
                  <a:cubicBezTo>
                    <a:pt x="34696" y="6011"/>
                    <a:pt x="33394" y="3036"/>
                    <a:pt x="30192" y="1022"/>
                  </a:cubicBezTo>
                  <a:cubicBezTo>
                    <a:pt x="29051" y="305"/>
                    <a:pt x="27928" y="0"/>
                    <a:pt x="2686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c6c8f132ca_0_169"/>
            <p:cNvSpPr/>
            <p:nvPr/>
          </p:nvSpPr>
          <p:spPr>
            <a:xfrm>
              <a:off x="935938" y="1396574"/>
              <a:ext cx="465753" cy="307650"/>
            </a:xfrm>
            <a:custGeom>
              <a:rect b="b" l="l" r="r" t="t"/>
              <a:pathLst>
                <a:path extrusionOk="0" h="26250" w="39740">
                  <a:moveTo>
                    <a:pt x="19727" y="3867"/>
                  </a:moveTo>
                  <a:cubicBezTo>
                    <a:pt x="21428" y="5437"/>
                    <a:pt x="21780" y="7325"/>
                    <a:pt x="21342" y="8570"/>
                  </a:cubicBezTo>
                  <a:cubicBezTo>
                    <a:pt x="21111" y="9230"/>
                    <a:pt x="20675" y="9626"/>
                    <a:pt x="20179" y="9626"/>
                  </a:cubicBezTo>
                  <a:cubicBezTo>
                    <a:pt x="19869" y="9626"/>
                    <a:pt x="19523" y="9474"/>
                    <a:pt x="19179" y="9185"/>
                  </a:cubicBezTo>
                  <a:cubicBezTo>
                    <a:pt x="18003" y="8201"/>
                    <a:pt x="18266" y="5885"/>
                    <a:pt x="19727" y="3867"/>
                  </a:cubicBezTo>
                  <a:close/>
                  <a:moveTo>
                    <a:pt x="32054" y="9658"/>
                  </a:moveTo>
                  <a:cubicBezTo>
                    <a:pt x="31816" y="11923"/>
                    <a:pt x="30457" y="13626"/>
                    <a:pt x="28609" y="13885"/>
                  </a:cubicBezTo>
                  <a:cubicBezTo>
                    <a:pt x="28492" y="13901"/>
                    <a:pt x="28381" y="13910"/>
                    <a:pt x="28281" y="13910"/>
                  </a:cubicBezTo>
                  <a:cubicBezTo>
                    <a:pt x="27731" y="13910"/>
                    <a:pt x="27721" y="13685"/>
                    <a:pt x="27714" y="13549"/>
                  </a:cubicBezTo>
                  <a:cubicBezTo>
                    <a:pt x="27666" y="12472"/>
                    <a:pt x="29596" y="10173"/>
                    <a:pt x="32052" y="9658"/>
                  </a:cubicBezTo>
                  <a:close/>
                  <a:moveTo>
                    <a:pt x="11019" y="15348"/>
                  </a:moveTo>
                  <a:cubicBezTo>
                    <a:pt x="11360" y="15348"/>
                    <a:pt x="11673" y="15650"/>
                    <a:pt x="11873" y="15902"/>
                  </a:cubicBezTo>
                  <a:cubicBezTo>
                    <a:pt x="12767" y="17024"/>
                    <a:pt x="12995" y="18262"/>
                    <a:pt x="12494" y="19298"/>
                  </a:cubicBezTo>
                  <a:cubicBezTo>
                    <a:pt x="11957" y="20413"/>
                    <a:pt x="10656" y="21109"/>
                    <a:pt x="9093" y="21124"/>
                  </a:cubicBezTo>
                  <a:cubicBezTo>
                    <a:pt x="8751" y="19100"/>
                    <a:pt x="9326" y="16930"/>
                    <a:pt x="10133" y="15919"/>
                  </a:cubicBezTo>
                  <a:cubicBezTo>
                    <a:pt x="10341" y="15659"/>
                    <a:pt x="10662" y="15348"/>
                    <a:pt x="11019" y="15348"/>
                  </a:cubicBezTo>
                  <a:close/>
                  <a:moveTo>
                    <a:pt x="24269" y="16953"/>
                  </a:moveTo>
                  <a:cubicBezTo>
                    <a:pt x="24429" y="16953"/>
                    <a:pt x="24690" y="17195"/>
                    <a:pt x="24905" y="17872"/>
                  </a:cubicBezTo>
                  <a:cubicBezTo>
                    <a:pt x="25422" y="19515"/>
                    <a:pt x="25101" y="21074"/>
                    <a:pt x="24002" y="22314"/>
                  </a:cubicBezTo>
                  <a:cubicBezTo>
                    <a:pt x="22966" y="20607"/>
                    <a:pt x="23035" y="18741"/>
                    <a:pt x="23583" y="17649"/>
                  </a:cubicBezTo>
                  <a:cubicBezTo>
                    <a:pt x="23823" y="17172"/>
                    <a:pt x="24106" y="16955"/>
                    <a:pt x="24269" y="16955"/>
                  </a:cubicBezTo>
                  <a:lnTo>
                    <a:pt x="24269" y="16953"/>
                  </a:lnTo>
                  <a:close/>
                  <a:moveTo>
                    <a:pt x="24792" y="978"/>
                  </a:moveTo>
                  <a:cubicBezTo>
                    <a:pt x="25826" y="978"/>
                    <a:pt x="26858" y="1297"/>
                    <a:pt x="27856" y="1925"/>
                  </a:cubicBezTo>
                  <a:cubicBezTo>
                    <a:pt x="30420" y="3536"/>
                    <a:pt x="31975" y="6029"/>
                    <a:pt x="32083" y="8657"/>
                  </a:cubicBezTo>
                  <a:cubicBezTo>
                    <a:pt x="29042" y="9168"/>
                    <a:pt x="26666" y="11957"/>
                    <a:pt x="26739" y="13595"/>
                  </a:cubicBezTo>
                  <a:cubicBezTo>
                    <a:pt x="26768" y="14218"/>
                    <a:pt x="27187" y="14887"/>
                    <a:pt x="28281" y="14887"/>
                  </a:cubicBezTo>
                  <a:cubicBezTo>
                    <a:pt x="28423" y="14887"/>
                    <a:pt x="28577" y="14875"/>
                    <a:pt x="28744" y="14852"/>
                  </a:cubicBezTo>
                  <a:cubicBezTo>
                    <a:pt x="31106" y="14523"/>
                    <a:pt x="32827" y="12372"/>
                    <a:pt x="33042" y="9553"/>
                  </a:cubicBezTo>
                  <a:cubicBezTo>
                    <a:pt x="34426" y="9553"/>
                    <a:pt x="35718" y="10170"/>
                    <a:pt x="36881" y="11388"/>
                  </a:cubicBezTo>
                  <a:cubicBezTo>
                    <a:pt x="38830" y="13424"/>
                    <a:pt x="38380" y="15861"/>
                    <a:pt x="37659" y="17547"/>
                  </a:cubicBezTo>
                  <a:cubicBezTo>
                    <a:pt x="36021" y="21380"/>
                    <a:pt x="31420" y="24872"/>
                    <a:pt x="28006" y="24872"/>
                  </a:cubicBezTo>
                  <a:cubicBezTo>
                    <a:pt x="27068" y="24872"/>
                    <a:pt x="26268" y="24615"/>
                    <a:pt x="25620" y="24107"/>
                  </a:cubicBezTo>
                  <a:cubicBezTo>
                    <a:pt x="25234" y="23804"/>
                    <a:pt x="24888" y="23473"/>
                    <a:pt x="24588" y="23123"/>
                  </a:cubicBezTo>
                  <a:cubicBezTo>
                    <a:pt x="26043" y="21595"/>
                    <a:pt x="26485" y="19642"/>
                    <a:pt x="25834" y="17580"/>
                  </a:cubicBezTo>
                  <a:cubicBezTo>
                    <a:pt x="25396" y="16186"/>
                    <a:pt x="24665" y="15978"/>
                    <a:pt x="24269" y="15978"/>
                  </a:cubicBezTo>
                  <a:cubicBezTo>
                    <a:pt x="23673" y="15978"/>
                    <a:pt x="23104" y="16428"/>
                    <a:pt x="22712" y="17211"/>
                  </a:cubicBezTo>
                  <a:cubicBezTo>
                    <a:pt x="21999" y="18629"/>
                    <a:pt x="21928" y="20922"/>
                    <a:pt x="23279" y="22998"/>
                  </a:cubicBezTo>
                  <a:cubicBezTo>
                    <a:pt x="21905" y="24094"/>
                    <a:pt x="19287" y="25274"/>
                    <a:pt x="14379" y="25274"/>
                  </a:cubicBezTo>
                  <a:lnTo>
                    <a:pt x="14153" y="25272"/>
                  </a:lnTo>
                  <a:cubicBezTo>
                    <a:pt x="11132" y="25251"/>
                    <a:pt x="9859" y="23649"/>
                    <a:pt x="9335" y="22095"/>
                  </a:cubicBezTo>
                  <a:lnTo>
                    <a:pt x="9335" y="22095"/>
                  </a:lnTo>
                  <a:cubicBezTo>
                    <a:pt x="11171" y="22007"/>
                    <a:pt x="12701" y="21115"/>
                    <a:pt x="13374" y="19721"/>
                  </a:cubicBezTo>
                  <a:cubicBezTo>
                    <a:pt x="14041" y="18335"/>
                    <a:pt x="13774" y="16722"/>
                    <a:pt x="12638" y="15296"/>
                  </a:cubicBezTo>
                  <a:cubicBezTo>
                    <a:pt x="12152" y="14686"/>
                    <a:pt x="11584" y="14383"/>
                    <a:pt x="11015" y="14383"/>
                  </a:cubicBezTo>
                  <a:cubicBezTo>
                    <a:pt x="10439" y="14383"/>
                    <a:pt x="9862" y="14694"/>
                    <a:pt x="9370" y="15311"/>
                  </a:cubicBezTo>
                  <a:cubicBezTo>
                    <a:pt x="8323" y="16622"/>
                    <a:pt x="7817" y="18987"/>
                    <a:pt x="8094" y="21049"/>
                  </a:cubicBezTo>
                  <a:cubicBezTo>
                    <a:pt x="6769" y="20840"/>
                    <a:pt x="5359" y="20209"/>
                    <a:pt x="3982" y="19200"/>
                  </a:cubicBezTo>
                  <a:cubicBezTo>
                    <a:pt x="1810" y="17610"/>
                    <a:pt x="1068" y="15158"/>
                    <a:pt x="1945" y="12476"/>
                  </a:cubicBezTo>
                  <a:cubicBezTo>
                    <a:pt x="2846" y="9722"/>
                    <a:pt x="5272" y="7482"/>
                    <a:pt x="7354" y="7482"/>
                  </a:cubicBezTo>
                  <a:cubicBezTo>
                    <a:pt x="7865" y="7482"/>
                    <a:pt x="8346" y="7615"/>
                    <a:pt x="8784" y="7876"/>
                  </a:cubicBezTo>
                  <a:cubicBezTo>
                    <a:pt x="8861" y="7922"/>
                    <a:pt x="8947" y="7944"/>
                    <a:pt x="9034" y="7944"/>
                  </a:cubicBezTo>
                  <a:cubicBezTo>
                    <a:pt x="9128" y="7944"/>
                    <a:pt x="9223" y="7917"/>
                    <a:pt x="9305" y="7863"/>
                  </a:cubicBezTo>
                  <a:cubicBezTo>
                    <a:pt x="9462" y="7761"/>
                    <a:pt x="9545" y="7575"/>
                    <a:pt x="9518" y="7390"/>
                  </a:cubicBezTo>
                  <a:cubicBezTo>
                    <a:pt x="9514" y="7357"/>
                    <a:pt x="9093" y="4201"/>
                    <a:pt x="10587" y="2481"/>
                  </a:cubicBezTo>
                  <a:cubicBezTo>
                    <a:pt x="11230" y="1744"/>
                    <a:pt x="12161" y="1376"/>
                    <a:pt x="13356" y="1376"/>
                  </a:cubicBezTo>
                  <a:cubicBezTo>
                    <a:pt x="14168" y="1376"/>
                    <a:pt x="15102" y="1546"/>
                    <a:pt x="16150" y="1887"/>
                  </a:cubicBezTo>
                  <a:cubicBezTo>
                    <a:pt x="17236" y="2239"/>
                    <a:pt x="18180" y="2700"/>
                    <a:pt x="18968" y="3255"/>
                  </a:cubicBezTo>
                  <a:cubicBezTo>
                    <a:pt x="17359" y="5468"/>
                    <a:pt x="16776" y="8447"/>
                    <a:pt x="18551" y="9935"/>
                  </a:cubicBezTo>
                  <a:cubicBezTo>
                    <a:pt x="19081" y="10377"/>
                    <a:pt x="19629" y="10602"/>
                    <a:pt x="20179" y="10602"/>
                  </a:cubicBezTo>
                  <a:cubicBezTo>
                    <a:pt x="21096" y="10602"/>
                    <a:pt x="21893" y="9947"/>
                    <a:pt x="22264" y="8893"/>
                  </a:cubicBezTo>
                  <a:cubicBezTo>
                    <a:pt x="22812" y="7332"/>
                    <a:pt x="22410" y="4989"/>
                    <a:pt x="20346" y="3113"/>
                  </a:cubicBezTo>
                  <a:cubicBezTo>
                    <a:pt x="21607" y="1750"/>
                    <a:pt x="23204" y="978"/>
                    <a:pt x="24792" y="978"/>
                  </a:cubicBezTo>
                  <a:close/>
                  <a:moveTo>
                    <a:pt x="24792" y="1"/>
                  </a:moveTo>
                  <a:cubicBezTo>
                    <a:pt x="22912" y="1"/>
                    <a:pt x="21036" y="905"/>
                    <a:pt x="19585" y="2496"/>
                  </a:cubicBezTo>
                  <a:cubicBezTo>
                    <a:pt x="18708" y="1866"/>
                    <a:pt x="17655" y="1349"/>
                    <a:pt x="16452" y="958"/>
                  </a:cubicBezTo>
                  <a:cubicBezTo>
                    <a:pt x="15301" y="583"/>
                    <a:pt x="14263" y="398"/>
                    <a:pt x="13344" y="398"/>
                  </a:cubicBezTo>
                  <a:cubicBezTo>
                    <a:pt x="11857" y="398"/>
                    <a:pt x="10683" y="884"/>
                    <a:pt x="9849" y="1843"/>
                  </a:cubicBezTo>
                  <a:cubicBezTo>
                    <a:pt x="8580" y="3307"/>
                    <a:pt x="8449" y="5485"/>
                    <a:pt x="8486" y="6677"/>
                  </a:cubicBezTo>
                  <a:cubicBezTo>
                    <a:pt x="8125" y="6562"/>
                    <a:pt x="7746" y="6504"/>
                    <a:pt x="7354" y="6504"/>
                  </a:cubicBezTo>
                  <a:cubicBezTo>
                    <a:pt x="4840" y="6504"/>
                    <a:pt x="2056" y="8995"/>
                    <a:pt x="1018" y="12171"/>
                  </a:cubicBezTo>
                  <a:cubicBezTo>
                    <a:pt x="1" y="15281"/>
                    <a:pt x="870" y="18131"/>
                    <a:pt x="3404" y="19988"/>
                  </a:cubicBezTo>
                  <a:cubicBezTo>
                    <a:pt x="5028" y="21178"/>
                    <a:pt x="6714" y="21889"/>
                    <a:pt x="8305" y="22060"/>
                  </a:cubicBezTo>
                  <a:cubicBezTo>
                    <a:pt x="8782" y="23756"/>
                    <a:pt x="10162" y="26220"/>
                    <a:pt x="14147" y="26249"/>
                  </a:cubicBezTo>
                  <a:lnTo>
                    <a:pt x="14379" y="26249"/>
                  </a:lnTo>
                  <a:cubicBezTo>
                    <a:pt x="18560" y="26249"/>
                    <a:pt x="21822" y="25397"/>
                    <a:pt x="23864" y="23779"/>
                  </a:cubicBezTo>
                  <a:cubicBezTo>
                    <a:pt x="24202" y="24169"/>
                    <a:pt x="24588" y="24536"/>
                    <a:pt x="25017" y="24874"/>
                  </a:cubicBezTo>
                  <a:cubicBezTo>
                    <a:pt x="25840" y="25520"/>
                    <a:pt x="26845" y="25847"/>
                    <a:pt x="28006" y="25847"/>
                  </a:cubicBezTo>
                  <a:cubicBezTo>
                    <a:pt x="31825" y="25847"/>
                    <a:pt x="36754" y="22147"/>
                    <a:pt x="38557" y="17931"/>
                  </a:cubicBezTo>
                  <a:cubicBezTo>
                    <a:pt x="39739" y="15165"/>
                    <a:pt x="39393" y="12601"/>
                    <a:pt x="37588" y="10710"/>
                  </a:cubicBezTo>
                  <a:cubicBezTo>
                    <a:pt x="36235" y="9299"/>
                    <a:pt x="34714" y="8580"/>
                    <a:pt x="33057" y="8576"/>
                  </a:cubicBezTo>
                  <a:cubicBezTo>
                    <a:pt x="32921" y="5639"/>
                    <a:pt x="31201" y="2873"/>
                    <a:pt x="28375" y="1097"/>
                  </a:cubicBezTo>
                  <a:cubicBezTo>
                    <a:pt x="27218" y="370"/>
                    <a:pt x="26013" y="1"/>
                    <a:pt x="24792"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2c6c8f132ca_0_169"/>
            <p:cNvSpPr/>
            <p:nvPr/>
          </p:nvSpPr>
          <p:spPr>
            <a:xfrm>
              <a:off x="465429" y="3219017"/>
              <a:ext cx="455334" cy="259680"/>
            </a:xfrm>
            <a:custGeom>
              <a:rect b="b" l="l" r="r" t="t"/>
              <a:pathLst>
                <a:path extrusionOk="0" h="22157" w="38851">
                  <a:moveTo>
                    <a:pt x="23558" y="0"/>
                  </a:moveTo>
                  <a:cubicBezTo>
                    <a:pt x="21747" y="0"/>
                    <a:pt x="20146" y="1014"/>
                    <a:pt x="19054" y="2344"/>
                  </a:cubicBezTo>
                  <a:lnTo>
                    <a:pt x="19054" y="2344"/>
                  </a:lnTo>
                  <a:cubicBezTo>
                    <a:pt x="18314" y="1750"/>
                    <a:pt x="17347" y="1220"/>
                    <a:pt x="16111" y="818"/>
                  </a:cubicBezTo>
                  <a:cubicBezTo>
                    <a:pt x="15097" y="488"/>
                    <a:pt x="14241" y="346"/>
                    <a:pt x="13518" y="346"/>
                  </a:cubicBezTo>
                  <a:cubicBezTo>
                    <a:pt x="8926" y="346"/>
                    <a:pt x="9742" y="6108"/>
                    <a:pt x="9742" y="6108"/>
                  </a:cubicBezTo>
                  <a:lnTo>
                    <a:pt x="9742" y="6110"/>
                  </a:lnTo>
                  <a:cubicBezTo>
                    <a:pt x="9275" y="5831"/>
                    <a:pt x="8776" y="5703"/>
                    <a:pt x="8267" y="5703"/>
                  </a:cubicBezTo>
                  <a:cubicBezTo>
                    <a:pt x="4407" y="5703"/>
                    <a:pt x="0" y="13044"/>
                    <a:pt x="5058" y="16751"/>
                  </a:cubicBezTo>
                  <a:cubicBezTo>
                    <a:pt x="6649" y="17917"/>
                    <a:pt x="8156" y="18440"/>
                    <a:pt x="9441" y="18512"/>
                  </a:cubicBezTo>
                  <a:lnTo>
                    <a:pt x="9441" y="18512"/>
                  </a:lnTo>
                  <a:cubicBezTo>
                    <a:pt x="9884" y="20456"/>
                    <a:pt x="11279" y="22135"/>
                    <a:pt x="14227" y="22156"/>
                  </a:cubicBezTo>
                  <a:cubicBezTo>
                    <a:pt x="14295" y="22156"/>
                    <a:pt x="14363" y="22157"/>
                    <a:pt x="14430" y="22157"/>
                  </a:cubicBezTo>
                  <a:cubicBezTo>
                    <a:pt x="18531" y="22157"/>
                    <a:pt x="21270" y="21212"/>
                    <a:pt x="22801" y="19808"/>
                  </a:cubicBezTo>
                  <a:lnTo>
                    <a:pt x="22801" y="19808"/>
                  </a:lnTo>
                  <a:cubicBezTo>
                    <a:pt x="23120" y="20237"/>
                    <a:pt x="23521" y="20653"/>
                    <a:pt x="24017" y="21043"/>
                  </a:cubicBezTo>
                  <a:cubicBezTo>
                    <a:pt x="24688" y="21569"/>
                    <a:pt x="25497" y="21804"/>
                    <a:pt x="26373" y="21804"/>
                  </a:cubicBezTo>
                  <a:cubicBezTo>
                    <a:pt x="31475" y="21804"/>
                    <a:pt x="38851" y="13848"/>
                    <a:pt x="34464" y="9260"/>
                  </a:cubicBezTo>
                  <a:cubicBezTo>
                    <a:pt x="33258" y="7997"/>
                    <a:pt x="31982" y="7519"/>
                    <a:pt x="30788" y="7519"/>
                  </a:cubicBezTo>
                  <a:cubicBezTo>
                    <a:pt x="30651" y="7519"/>
                    <a:pt x="30515" y="7525"/>
                    <a:pt x="30380" y="7538"/>
                  </a:cubicBezTo>
                  <a:lnTo>
                    <a:pt x="30380" y="7538"/>
                  </a:lnTo>
                  <a:cubicBezTo>
                    <a:pt x="30421" y="5270"/>
                    <a:pt x="29279" y="2661"/>
                    <a:pt x="26471" y="895"/>
                  </a:cubicBezTo>
                  <a:cubicBezTo>
                    <a:pt x="25471" y="267"/>
                    <a:pt x="24487" y="0"/>
                    <a:pt x="2355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c6c8f132ca_0_169"/>
            <p:cNvSpPr/>
            <p:nvPr/>
          </p:nvSpPr>
          <p:spPr>
            <a:xfrm>
              <a:off x="485986" y="3213286"/>
              <a:ext cx="409872" cy="271142"/>
            </a:xfrm>
            <a:custGeom>
              <a:rect b="b" l="l" r="r" t="t"/>
              <a:pathLst>
                <a:path extrusionOk="0" h="23135" w="34972">
                  <a:moveTo>
                    <a:pt x="17371" y="3542"/>
                  </a:moveTo>
                  <a:cubicBezTo>
                    <a:pt x="18799" y="4890"/>
                    <a:pt x="19093" y="6495"/>
                    <a:pt x="18722" y="7554"/>
                  </a:cubicBezTo>
                  <a:cubicBezTo>
                    <a:pt x="18524" y="8115"/>
                    <a:pt x="18167" y="8420"/>
                    <a:pt x="17745" y="8420"/>
                  </a:cubicBezTo>
                  <a:cubicBezTo>
                    <a:pt x="17486" y="8420"/>
                    <a:pt x="17204" y="8306"/>
                    <a:pt x="16919" y="8067"/>
                  </a:cubicBezTo>
                  <a:cubicBezTo>
                    <a:pt x="15923" y="7233"/>
                    <a:pt x="16144" y="5272"/>
                    <a:pt x="17371" y="3542"/>
                  </a:cubicBezTo>
                  <a:close/>
                  <a:moveTo>
                    <a:pt x="28098" y="8602"/>
                  </a:moveTo>
                  <a:lnTo>
                    <a:pt x="28098" y="8602"/>
                  </a:lnTo>
                  <a:cubicBezTo>
                    <a:pt x="27872" y="10520"/>
                    <a:pt x="26709" y="11954"/>
                    <a:pt x="25140" y="12173"/>
                  </a:cubicBezTo>
                  <a:cubicBezTo>
                    <a:pt x="25040" y="12188"/>
                    <a:pt x="24946" y="12196"/>
                    <a:pt x="24861" y="12196"/>
                  </a:cubicBezTo>
                  <a:cubicBezTo>
                    <a:pt x="24437" y="12196"/>
                    <a:pt x="24429" y="12046"/>
                    <a:pt x="24425" y="11937"/>
                  </a:cubicBezTo>
                  <a:cubicBezTo>
                    <a:pt x="24387" y="11129"/>
                    <a:pt x="25913" y="9092"/>
                    <a:pt x="28098" y="8602"/>
                  </a:cubicBezTo>
                  <a:close/>
                  <a:moveTo>
                    <a:pt x="9728" y="13578"/>
                  </a:moveTo>
                  <a:cubicBezTo>
                    <a:pt x="10003" y="13578"/>
                    <a:pt x="10262" y="13830"/>
                    <a:pt x="10430" y="14041"/>
                  </a:cubicBezTo>
                  <a:cubicBezTo>
                    <a:pt x="11197" y="15006"/>
                    <a:pt x="11393" y="16067"/>
                    <a:pt x="10966" y="16952"/>
                  </a:cubicBezTo>
                  <a:cubicBezTo>
                    <a:pt x="10512" y="17897"/>
                    <a:pt x="9415" y="18493"/>
                    <a:pt x="8090" y="18520"/>
                  </a:cubicBezTo>
                  <a:cubicBezTo>
                    <a:pt x="7810" y="16777"/>
                    <a:pt x="8306" y="14922"/>
                    <a:pt x="8996" y="14055"/>
                  </a:cubicBezTo>
                  <a:cubicBezTo>
                    <a:pt x="9242" y="13747"/>
                    <a:pt x="9503" y="13578"/>
                    <a:pt x="9728" y="13578"/>
                  </a:cubicBezTo>
                  <a:close/>
                  <a:moveTo>
                    <a:pt x="21344" y="14985"/>
                  </a:moveTo>
                  <a:cubicBezTo>
                    <a:pt x="21434" y="14985"/>
                    <a:pt x="21653" y="15145"/>
                    <a:pt x="21844" y="15748"/>
                  </a:cubicBezTo>
                  <a:cubicBezTo>
                    <a:pt x="22282" y="17140"/>
                    <a:pt x="22024" y="18459"/>
                    <a:pt x="21117" y="19522"/>
                  </a:cubicBezTo>
                  <a:cubicBezTo>
                    <a:pt x="20267" y="18063"/>
                    <a:pt x="20331" y="16488"/>
                    <a:pt x="20796" y="15560"/>
                  </a:cubicBezTo>
                  <a:cubicBezTo>
                    <a:pt x="21009" y="15139"/>
                    <a:pt x="21240" y="14985"/>
                    <a:pt x="21344" y="14985"/>
                  </a:cubicBezTo>
                  <a:close/>
                  <a:moveTo>
                    <a:pt x="21811" y="1001"/>
                  </a:moveTo>
                  <a:cubicBezTo>
                    <a:pt x="22700" y="1001"/>
                    <a:pt x="23601" y="1259"/>
                    <a:pt x="24456" y="1797"/>
                  </a:cubicBezTo>
                  <a:cubicBezTo>
                    <a:pt x="26670" y="3189"/>
                    <a:pt x="28018" y="5334"/>
                    <a:pt x="28131" y="7600"/>
                  </a:cubicBezTo>
                  <a:cubicBezTo>
                    <a:pt x="25463" y="8077"/>
                    <a:pt x="23385" y="10533"/>
                    <a:pt x="23449" y="11981"/>
                  </a:cubicBezTo>
                  <a:cubicBezTo>
                    <a:pt x="23474" y="12557"/>
                    <a:pt x="23860" y="13171"/>
                    <a:pt x="24861" y="13171"/>
                  </a:cubicBezTo>
                  <a:lnTo>
                    <a:pt x="24863" y="13171"/>
                  </a:lnTo>
                  <a:cubicBezTo>
                    <a:pt x="24988" y="13171"/>
                    <a:pt x="25125" y="13161"/>
                    <a:pt x="25275" y="13140"/>
                  </a:cubicBezTo>
                  <a:cubicBezTo>
                    <a:pt x="27360" y="12850"/>
                    <a:pt x="28881" y="10968"/>
                    <a:pt x="29090" y="8496"/>
                  </a:cubicBezTo>
                  <a:cubicBezTo>
                    <a:pt x="30267" y="8513"/>
                    <a:pt x="31366" y="9046"/>
                    <a:pt x="32358" y="10084"/>
                  </a:cubicBezTo>
                  <a:cubicBezTo>
                    <a:pt x="34042" y="11848"/>
                    <a:pt x="33652" y="13959"/>
                    <a:pt x="33027" y="15420"/>
                  </a:cubicBezTo>
                  <a:cubicBezTo>
                    <a:pt x="31599" y="18762"/>
                    <a:pt x="27591" y="21805"/>
                    <a:pt x="24619" y="21805"/>
                  </a:cubicBezTo>
                  <a:cubicBezTo>
                    <a:pt x="23812" y="21805"/>
                    <a:pt x="23120" y="21584"/>
                    <a:pt x="22566" y="21148"/>
                  </a:cubicBezTo>
                  <a:cubicBezTo>
                    <a:pt x="22243" y="20896"/>
                    <a:pt x="21955" y="20621"/>
                    <a:pt x="21703" y="20331"/>
                  </a:cubicBezTo>
                  <a:cubicBezTo>
                    <a:pt x="22945" y="18993"/>
                    <a:pt x="23337" y="17238"/>
                    <a:pt x="22774" y="15454"/>
                  </a:cubicBezTo>
                  <a:cubicBezTo>
                    <a:pt x="22378" y="14197"/>
                    <a:pt x="21707" y="14009"/>
                    <a:pt x="21344" y="14009"/>
                  </a:cubicBezTo>
                  <a:cubicBezTo>
                    <a:pt x="20796" y="14009"/>
                    <a:pt x="20279" y="14414"/>
                    <a:pt x="19923" y="15122"/>
                  </a:cubicBezTo>
                  <a:cubicBezTo>
                    <a:pt x="19297" y="16371"/>
                    <a:pt x="19226" y="18382"/>
                    <a:pt x="20394" y="20210"/>
                  </a:cubicBezTo>
                  <a:cubicBezTo>
                    <a:pt x="19187" y="21155"/>
                    <a:pt x="16909" y="22157"/>
                    <a:pt x="12673" y="22157"/>
                  </a:cubicBezTo>
                  <a:lnTo>
                    <a:pt x="12475" y="22157"/>
                  </a:lnTo>
                  <a:cubicBezTo>
                    <a:pt x="9911" y="22138"/>
                    <a:pt x="8803" y="20804"/>
                    <a:pt x="8334" y="19487"/>
                  </a:cubicBezTo>
                  <a:lnTo>
                    <a:pt x="8334" y="19485"/>
                  </a:lnTo>
                  <a:cubicBezTo>
                    <a:pt x="9930" y="19387"/>
                    <a:pt x="11258" y="18597"/>
                    <a:pt x="11846" y="17376"/>
                  </a:cubicBezTo>
                  <a:cubicBezTo>
                    <a:pt x="12444" y="16137"/>
                    <a:pt x="12206" y="14701"/>
                    <a:pt x="11193" y="13432"/>
                  </a:cubicBezTo>
                  <a:cubicBezTo>
                    <a:pt x="10647" y="12744"/>
                    <a:pt x="10095" y="12600"/>
                    <a:pt x="9728" y="12600"/>
                  </a:cubicBezTo>
                  <a:cubicBezTo>
                    <a:pt x="9192" y="12600"/>
                    <a:pt x="8675" y="12892"/>
                    <a:pt x="8236" y="13444"/>
                  </a:cubicBezTo>
                  <a:cubicBezTo>
                    <a:pt x="7323" y="14589"/>
                    <a:pt x="6872" y="16638"/>
                    <a:pt x="7095" y="18441"/>
                  </a:cubicBezTo>
                  <a:cubicBezTo>
                    <a:pt x="5964" y="18249"/>
                    <a:pt x="4765" y="17703"/>
                    <a:pt x="3594" y="16844"/>
                  </a:cubicBezTo>
                  <a:cubicBezTo>
                    <a:pt x="922" y="14885"/>
                    <a:pt x="1470" y="12115"/>
                    <a:pt x="1830" y="11016"/>
                  </a:cubicBezTo>
                  <a:cubicBezTo>
                    <a:pt x="2612" y="8623"/>
                    <a:pt x="4713" y="6679"/>
                    <a:pt x="6514" y="6679"/>
                  </a:cubicBezTo>
                  <a:cubicBezTo>
                    <a:pt x="6952" y="6679"/>
                    <a:pt x="7362" y="6793"/>
                    <a:pt x="7737" y="7016"/>
                  </a:cubicBezTo>
                  <a:cubicBezTo>
                    <a:pt x="7814" y="7062"/>
                    <a:pt x="7901" y="7085"/>
                    <a:pt x="7987" y="7085"/>
                  </a:cubicBezTo>
                  <a:cubicBezTo>
                    <a:pt x="8081" y="7085"/>
                    <a:pt x="8175" y="7058"/>
                    <a:pt x="8256" y="7004"/>
                  </a:cubicBezTo>
                  <a:cubicBezTo>
                    <a:pt x="8415" y="6900"/>
                    <a:pt x="8498" y="6714"/>
                    <a:pt x="8471" y="6529"/>
                  </a:cubicBezTo>
                  <a:cubicBezTo>
                    <a:pt x="8467" y="6501"/>
                    <a:pt x="8098" y="3769"/>
                    <a:pt x="9392" y="2279"/>
                  </a:cubicBezTo>
                  <a:cubicBezTo>
                    <a:pt x="9948" y="1639"/>
                    <a:pt x="10741" y="1321"/>
                    <a:pt x="11765" y="1321"/>
                  </a:cubicBezTo>
                  <a:cubicBezTo>
                    <a:pt x="12470" y="1321"/>
                    <a:pt x="13285" y="1472"/>
                    <a:pt x="14207" y="1772"/>
                  </a:cubicBezTo>
                  <a:cubicBezTo>
                    <a:pt x="15131" y="2072"/>
                    <a:pt x="15937" y="2460"/>
                    <a:pt x="16611" y="2929"/>
                  </a:cubicBezTo>
                  <a:cubicBezTo>
                    <a:pt x="15212" y="4886"/>
                    <a:pt x="14722" y="7500"/>
                    <a:pt x="16292" y="8815"/>
                  </a:cubicBezTo>
                  <a:cubicBezTo>
                    <a:pt x="16757" y="9205"/>
                    <a:pt x="17259" y="9387"/>
                    <a:pt x="17734" y="9387"/>
                  </a:cubicBezTo>
                  <a:cubicBezTo>
                    <a:pt x="18559" y="9387"/>
                    <a:pt x="19305" y="8839"/>
                    <a:pt x="19643" y="7877"/>
                  </a:cubicBezTo>
                  <a:cubicBezTo>
                    <a:pt x="20127" y="6499"/>
                    <a:pt x="19781" y="4442"/>
                    <a:pt x="17990" y="2785"/>
                  </a:cubicBezTo>
                  <a:cubicBezTo>
                    <a:pt x="19085" y="1622"/>
                    <a:pt x="20433" y="1001"/>
                    <a:pt x="21811" y="1001"/>
                  </a:cubicBezTo>
                  <a:close/>
                  <a:moveTo>
                    <a:pt x="21803" y="0"/>
                  </a:moveTo>
                  <a:cubicBezTo>
                    <a:pt x="20152" y="0"/>
                    <a:pt x="18507" y="786"/>
                    <a:pt x="17230" y="2170"/>
                  </a:cubicBezTo>
                  <a:cubicBezTo>
                    <a:pt x="16465" y="1628"/>
                    <a:pt x="15552" y="1182"/>
                    <a:pt x="14510" y="842"/>
                  </a:cubicBezTo>
                  <a:cubicBezTo>
                    <a:pt x="13495" y="513"/>
                    <a:pt x="12578" y="350"/>
                    <a:pt x="11766" y="350"/>
                  </a:cubicBezTo>
                  <a:cubicBezTo>
                    <a:pt x="10444" y="350"/>
                    <a:pt x="9399" y="783"/>
                    <a:pt x="8657" y="1639"/>
                  </a:cubicBezTo>
                  <a:cubicBezTo>
                    <a:pt x="7558" y="2902"/>
                    <a:pt x="7421" y="4763"/>
                    <a:pt x="7444" y="5832"/>
                  </a:cubicBezTo>
                  <a:cubicBezTo>
                    <a:pt x="7145" y="5747"/>
                    <a:pt x="6835" y="5703"/>
                    <a:pt x="6514" y="5703"/>
                  </a:cubicBezTo>
                  <a:cubicBezTo>
                    <a:pt x="4286" y="5703"/>
                    <a:pt x="1822" y="7904"/>
                    <a:pt x="903" y="10712"/>
                  </a:cubicBezTo>
                  <a:cubicBezTo>
                    <a:pt x="0" y="13465"/>
                    <a:pt x="771" y="15987"/>
                    <a:pt x="3016" y="17632"/>
                  </a:cubicBezTo>
                  <a:cubicBezTo>
                    <a:pt x="4436" y="18672"/>
                    <a:pt x="5907" y="19299"/>
                    <a:pt x="7300" y="19458"/>
                  </a:cubicBezTo>
                  <a:cubicBezTo>
                    <a:pt x="7969" y="21780"/>
                    <a:pt x="9834" y="23114"/>
                    <a:pt x="12469" y="23133"/>
                  </a:cubicBezTo>
                  <a:lnTo>
                    <a:pt x="12673" y="23135"/>
                  </a:lnTo>
                  <a:cubicBezTo>
                    <a:pt x="16321" y="23133"/>
                    <a:pt x="19176" y="22395"/>
                    <a:pt x="20982" y="20990"/>
                  </a:cubicBezTo>
                  <a:cubicBezTo>
                    <a:pt x="21271" y="21319"/>
                    <a:pt x="21598" y="21630"/>
                    <a:pt x="21963" y="21915"/>
                  </a:cubicBezTo>
                  <a:cubicBezTo>
                    <a:pt x="22695" y="22491"/>
                    <a:pt x="23589" y="22780"/>
                    <a:pt x="24621" y="22780"/>
                  </a:cubicBezTo>
                  <a:cubicBezTo>
                    <a:pt x="27989" y="22780"/>
                    <a:pt x="32337" y="19520"/>
                    <a:pt x="33925" y="15804"/>
                  </a:cubicBezTo>
                  <a:cubicBezTo>
                    <a:pt x="34972" y="13357"/>
                    <a:pt x="34665" y="11087"/>
                    <a:pt x="33065" y="9411"/>
                  </a:cubicBezTo>
                  <a:cubicBezTo>
                    <a:pt x="31885" y="8175"/>
                    <a:pt x="30553" y="7539"/>
                    <a:pt x="29104" y="7521"/>
                  </a:cubicBezTo>
                  <a:cubicBezTo>
                    <a:pt x="28967" y="4947"/>
                    <a:pt x="27453" y="2529"/>
                    <a:pt x="24977" y="972"/>
                  </a:cubicBezTo>
                  <a:cubicBezTo>
                    <a:pt x="23952" y="328"/>
                    <a:pt x="22885" y="0"/>
                    <a:pt x="21803"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c6c8f132ca_0_169"/>
            <p:cNvSpPr/>
            <p:nvPr/>
          </p:nvSpPr>
          <p:spPr>
            <a:xfrm>
              <a:off x="2383651" y="1443079"/>
              <a:ext cx="519372" cy="296211"/>
            </a:xfrm>
            <a:custGeom>
              <a:rect b="b" l="l" r="r" t="t"/>
              <a:pathLst>
                <a:path extrusionOk="0" h="25274" w="44315">
                  <a:moveTo>
                    <a:pt x="26868" y="1"/>
                  </a:moveTo>
                  <a:cubicBezTo>
                    <a:pt x="24803" y="1"/>
                    <a:pt x="22977" y="1157"/>
                    <a:pt x="21732" y="2674"/>
                  </a:cubicBezTo>
                  <a:lnTo>
                    <a:pt x="21732" y="2674"/>
                  </a:lnTo>
                  <a:cubicBezTo>
                    <a:pt x="20889" y="1996"/>
                    <a:pt x="19786" y="1392"/>
                    <a:pt x="18377" y="933"/>
                  </a:cubicBezTo>
                  <a:cubicBezTo>
                    <a:pt x="17221" y="557"/>
                    <a:pt x="16244" y="395"/>
                    <a:pt x="15421" y="395"/>
                  </a:cubicBezTo>
                  <a:cubicBezTo>
                    <a:pt x="10180" y="395"/>
                    <a:pt x="11111" y="6969"/>
                    <a:pt x="11111" y="6969"/>
                  </a:cubicBezTo>
                  <a:cubicBezTo>
                    <a:pt x="10579" y="6651"/>
                    <a:pt x="10009" y="6505"/>
                    <a:pt x="9430" y="6505"/>
                  </a:cubicBezTo>
                  <a:cubicBezTo>
                    <a:pt x="5025" y="6505"/>
                    <a:pt x="0" y="14878"/>
                    <a:pt x="5769" y="19105"/>
                  </a:cubicBezTo>
                  <a:cubicBezTo>
                    <a:pt x="7583" y="20434"/>
                    <a:pt x="9301" y="21032"/>
                    <a:pt x="10767" y="21114"/>
                  </a:cubicBezTo>
                  <a:lnTo>
                    <a:pt x="10767" y="21114"/>
                  </a:lnTo>
                  <a:cubicBezTo>
                    <a:pt x="11272" y="23332"/>
                    <a:pt x="12862" y="25247"/>
                    <a:pt x="16226" y="25272"/>
                  </a:cubicBezTo>
                  <a:cubicBezTo>
                    <a:pt x="16303" y="25273"/>
                    <a:pt x="16380" y="25273"/>
                    <a:pt x="16457" y="25273"/>
                  </a:cubicBezTo>
                  <a:cubicBezTo>
                    <a:pt x="21136" y="25273"/>
                    <a:pt x="24261" y="24195"/>
                    <a:pt x="26007" y="22593"/>
                  </a:cubicBezTo>
                  <a:lnTo>
                    <a:pt x="26007" y="22593"/>
                  </a:lnTo>
                  <a:cubicBezTo>
                    <a:pt x="26372" y="23083"/>
                    <a:pt x="26830" y="23558"/>
                    <a:pt x="27396" y="24003"/>
                  </a:cubicBezTo>
                  <a:cubicBezTo>
                    <a:pt x="28161" y="24603"/>
                    <a:pt x="29083" y="24871"/>
                    <a:pt x="30082" y="24871"/>
                  </a:cubicBezTo>
                  <a:cubicBezTo>
                    <a:pt x="35900" y="24871"/>
                    <a:pt x="44315" y="15795"/>
                    <a:pt x="39310" y="10561"/>
                  </a:cubicBezTo>
                  <a:cubicBezTo>
                    <a:pt x="37934" y="9121"/>
                    <a:pt x="36479" y="8576"/>
                    <a:pt x="35118" y="8576"/>
                  </a:cubicBezTo>
                  <a:cubicBezTo>
                    <a:pt x="34961" y="8576"/>
                    <a:pt x="34805" y="8583"/>
                    <a:pt x="34651" y="8597"/>
                  </a:cubicBezTo>
                  <a:lnTo>
                    <a:pt x="34651" y="8597"/>
                  </a:lnTo>
                  <a:cubicBezTo>
                    <a:pt x="34698" y="6011"/>
                    <a:pt x="33395" y="3036"/>
                    <a:pt x="30191" y="1023"/>
                  </a:cubicBezTo>
                  <a:cubicBezTo>
                    <a:pt x="29051" y="306"/>
                    <a:pt x="27928" y="1"/>
                    <a:pt x="2686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2c6c8f132ca_0_169"/>
            <p:cNvSpPr/>
            <p:nvPr/>
          </p:nvSpPr>
          <p:spPr>
            <a:xfrm>
              <a:off x="2407970" y="1437348"/>
              <a:ext cx="465765" cy="307673"/>
            </a:xfrm>
            <a:custGeom>
              <a:rect b="b" l="l" r="r" t="t"/>
              <a:pathLst>
                <a:path extrusionOk="0" h="26252" w="39741">
                  <a:moveTo>
                    <a:pt x="19731" y="3871"/>
                  </a:moveTo>
                  <a:cubicBezTo>
                    <a:pt x="21430" y="5439"/>
                    <a:pt x="21782" y="7327"/>
                    <a:pt x="21344" y="8572"/>
                  </a:cubicBezTo>
                  <a:cubicBezTo>
                    <a:pt x="21108" y="9240"/>
                    <a:pt x="20674" y="9604"/>
                    <a:pt x="20165" y="9604"/>
                  </a:cubicBezTo>
                  <a:cubicBezTo>
                    <a:pt x="19856" y="9604"/>
                    <a:pt x="19518" y="9470"/>
                    <a:pt x="19181" y="9186"/>
                  </a:cubicBezTo>
                  <a:cubicBezTo>
                    <a:pt x="17876" y="8094"/>
                    <a:pt x="18437" y="5676"/>
                    <a:pt x="19731" y="3871"/>
                  </a:cubicBezTo>
                  <a:close/>
                  <a:moveTo>
                    <a:pt x="32054" y="9658"/>
                  </a:moveTo>
                  <a:cubicBezTo>
                    <a:pt x="31820" y="11925"/>
                    <a:pt x="30459" y="13628"/>
                    <a:pt x="28610" y="13887"/>
                  </a:cubicBezTo>
                  <a:cubicBezTo>
                    <a:pt x="28491" y="13903"/>
                    <a:pt x="28383" y="13910"/>
                    <a:pt x="28283" y="13910"/>
                  </a:cubicBezTo>
                  <a:cubicBezTo>
                    <a:pt x="27733" y="13910"/>
                    <a:pt x="27722" y="13685"/>
                    <a:pt x="27716" y="13551"/>
                  </a:cubicBezTo>
                  <a:cubicBezTo>
                    <a:pt x="27668" y="12473"/>
                    <a:pt x="29596" y="10174"/>
                    <a:pt x="32054" y="9658"/>
                  </a:cubicBezTo>
                  <a:close/>
                  <a:moveTo>
                    <a:pt x="11020" y="15350"/>
                  </a:moveTo>
                  <a:cubicBezTo>
                    <a:pt x="11362" y="15350"/>
                    <a:pt x="11675" y="15650"/>
                    <a:pt x="11875" y="15904"/>
                  </a:cubicBezTo>
                  <a:cubicBezTo>
                    <a:pt x="12769" y="17026"/>
                    <a:pt x="12994" y="18262"/>
                    <a:pt x="12496" y="19298"/>
                  </a:cubicBezTo>
                  <a:cubicBezTo>
                    <a:pt x="11958" y="20413"/>
                    <a:pt x="10658" y="21109"/>
                    <a:pt x="9094" y="21126"/>
                  </a:cubicBezTo>
                  <a:cubicBezTo>
                    <a:pt x="8753" y="19100"/>
                    <a:pt x="9330" y="16930"/>
                    <a:pt x="10134" y="15921"/>
                  </a:cubicBezTo>
                  <a:cubicBezTo>
                    <a:pt x="10343" y="15660"/>
                    <a:pt x="10664" y="15350"/>
                    <a:pt x="11020" y="15350"/>
                  </a:cubicBezTo>
                  <a:close/>
                  <a:moveTo>
                    <a:pt x="24271" y="16955"/>
                  </a:moveTo>
                  <a:cubicBezTo>
                    <a:pt x="24429" y="16955"/>
                    <a:pt x="24692" y="17197"/>
                    <a:pt x="24906" y="17874"/>
                  </a:cubicBezTo>
                  <a:cubicBezTo>
                    <a:pt x="25423" y="19517"/>
                    <a:pt x="25100" y="21074"/>
                    <a:pt x="24002" y="22316"/>
                  </a:cubicBezTo>
                  <a:cubicBezTo>
                    <a:pt x="22970" y="20607"/>
                    <a:pt x="23037" y="18741"/>
                    <a:pt x="23585" y="17649"/>
                  </a:cubicBezTo>
                  <a:cubicBezTo>
                    <a:pt x="23825" y="17172"/>
                    <a:pt x="24108" y="16955"/>
                    <a:pt x="24271" y="16955"/>
                  </a:cubicBezTo>
                  <a:close/>
                  <a:moveTo>
                    <a:pt x="24794" y="978"/>
                  </a:moveTo>
                  <a:cubicBezTo>
                    <a:pt x="25828" y="978"/>
                    <a:pt x="26859" y="1297"/>
                    <a:pt x="27858" y="1927"/>
                  </a:cubicBezTo>
                  <a:cubicBezTo>
                    <a:pt x="30422" y="3538"/>
                    <a:pt x="31977" y="6031"/>
                    <a:pt x="32085" y="8659"/>
                  </a:cubicBezTo>
                  <a:cubicBezTo>
                    <a:pt x="29044" y="9170"/>
                    <a:pt x="26668" y="11959"/>
                    <a:pt x="26741" y="13595"/>
                  </a:cubicBezTo>
                  <a:cubicBezTo>
                    <a:pt x="26768" y="14220"/>
                    <a:pt x="27169" y="14888"/>
                    <a:pt x="28285" y="14888"/>
                  </a:cubicBezTo>
                  <a:cubicBezTo>
                    <a:pt x="28427" y="14888"/>
                    <a:pt x="28580" y="14877"/>
                    <a:pt x="28746" y="14854"/>
                  </a:cubicBezTo>
                  <a:cubicBezTo>
                    <a:pt x="31107" y="14522"/>
                    <a:pt x="32827" y="12373"/>
                    <a:pt x="33044" y="9553"/>
                  </a:cubicBezTo>
                  <a:cubicBezTo>
                    <a:pt x="34428" y="9553"/>
                    <a:pt x="35720" y="10170"/>
                    <a:pt x="36883" y="11388"/>
                  </a:cubicBezTo>
                  <a:cubicBezTo>
                    <a:pt x="38832" y="13426"/>
                    <a:pt x="38380" y="15863"/>
                    <a:pt x="37661" y="17549"/>
                  </a:cubicBezTo>
                  <a:cubicBezTo>
                    <a:pt x="36022" y="21382"/>
                    <a:pt x="31420" y="24871"/>
                    <a:pt x="28006" y="24871"/>
                  </a:cubicBezTo>
                  <a:cubicBezTo>
                    <a:pt x="27070" y="24871"/>
                    <a:pt x="26267" y="24615"/>
                    <a:pt x="25621" y="24108"/>
                  </a:cubicBezTo>
                  <a:cubicBezTo>
                    <a:pt x="25234" y="23804"/>
                    <a:pt x="24888" y="23475"/>
                    <a:pt x="24587" y="23123"/>
                  </a:cubicBezTo>
                  <a:cubicBezTo>
                    <a:pt x="26042" y="21595"/>
                    <a:pt x="26486" y="19644"/>
                    <a:pt x="25836" y="17580"/>
                  </a:cubicBezTo>
                  <a:cubicBezTo>
                    <a:pt x="25396" y="16188"/>
                    <a:pt x="24667" y="15979"/>
                    <a:pt x="24271" y="15979"/>
                  </a:cubicBezTo>
                  <a:cubicBezTo>
                    <a:pt x="23672" y="15979"/>
                    <a:pt x="23105" y="16428"/>
                    <a:pt x="22712" y="17211"/>
                  </a:cubicBezTo>
                  <a:cubicBezTo>
                    <a:pt x="22001" y="18629"/>
                    <a:pt x="21928" y="20921"/>
                    <a:pt x="23278" y="23000"/>
                  </a:cubicBezTo>
                  <a:cubicBezTo>
                    <a:pt x="21907" y="24096"/>
                    <a:pt x="19289" y="25274"/>
                    <a:pt x="14382" y="25274"/>
                  </a:cubicBezTo>
                  <a:lnTo>
                    <a:pt x="14155" y="25274"/>
                  </a:lnTo>
                  <a:cubicBezTo>
                    <a:pt x="11133" y="25251"/>
                    <a:pt x="9859" y="23648"/>
                    <a:pt x="9336" y="22095"/>
                  </a:cubicBezTo>
                  <a:cubicBezTo>
                    <a:pt x="11170" y="22009"/>
                    <a:pt x="12702" y="21117"/>
                    <a:pt x="13374" y="19723"/>
                  </a:cubicBezTo>
                  <a:cubicBezTo>
                    <a:pt x="14043" y="18335"/>
                    <a:pt x="13776" y="16721"/>
                    <a:pt x="12640" y="15296"/>
                  </a:cubicBezTo>
                  <a:cubicBezTo>
                    <a:pt x="12154" y="14687"/>
                    <a:pt x="11586" y="14384"/>
                    <a:pt x="11016" y="14384"/>
                  </a:cubicBezTo>
                  <a:cubicBezTo>
                    <a:pt x="10440" y="14384"/>
                    <a:pt x="9862" y="14695"/>
                    <a:pt x="9370" y="15312"/>
                  </a:cubicBezTo>
                  <a:cubicBezTo>
                    <a:pt x="8325" y="16621"/>
                    <a:pt x="7819" y="18987"/>
                    <a:pt x="8096" y="21051"/>
                  </a:cubicBezTo>
                  <a:cubicBezTo>
                    <a:pt x="6770" y="20842"/>
                    <a:pt x="5361" y="20211"/>
                    <a:pt x="3984" y="19202"/>
                  </a:cubicBezTo>
                  <a:cubicBezTo>
                    <a:pt x="1812" y="17609"/>
                    <a:pt x="1067" y="15158"/>
                    <a:pt x="1947" y="12476"/>
                  </a:cubicBezTo>
                  <a:cubicBezTo>
                    <a:pt x="2848" y="9722"/>
                    <a:pt x="5274" y="7481"/>
                    <a:pt x="7356" y="7481"/>
                  </a:cubicBezTo>
                  <a:cubicBezTo>
                    <a:pt x="7867" y="7481"/>
                    <a:pt x="8348" y="7615"/>
                    <a:pt x="8786" y="7877"/>
                  </a:cubicBezTo>
                  <a:cubicBezTo>
                    <a:pt x="8862" y="7923"/>
                    <a:pt x="8948" y="7946"/>
                    <a:pt x="9034" y="7946"/>
                  </a:cubicBezTo>
                  <a:cubicBezTo>
                    <a:pt x="9129" y="7946"/>
                    <a:pt x="9223" y="7918"/>
                    <a:pt x="9305" y="7865"/>
                  </a:cubicBezTo>
                  <a:cubicBezTo>
                    <a:pt x="9463" y="7761"/>
                    <a:pt x="9547" y="7575"/>
                    <a:pt x="9520" y="7390"/>
                  </a:cubicBezTo>
                  <a:cubicBezTo>
                    <a:pt x="9515" y="7358"/>
                    <a:pt x="9090" y="4209"/>
                    <a:pt x="10587" y="2485"/>
                  </a:cubicBezTo>
                  <a:cubicBezTo>
                    <a:pt x="11229" y="1745"/>
                    <a:pt x="12161" y="1376"/>
                    <a:pt x="13357" y="1376"/>
                  </a:cubicBezTo>
                  <a:cubicBezTo>
                    <a:pt x="14170" y="1376"/>
                    <a:pt x="15104" y="1546"/>
                    <a:pt x="16152" y="1887"/>
                  </a:cubicBezTo>
                  <a:cubicBezTo>
                    <a:pt x="17238" y="2241"/>
                    <a:pt x="18182" y="2702"/>
                    <a:pt x="18970" y="3256"/>
                  </a:cubicBezTo>
                  <a:cubicBezTo>
                    <a:pt x="17361" y="5470"/>
                    <a:pt x="16777" y="8449"/>
                    <a:pt x="18553" y="9935"/>
                  </a:cubicBezTo>
                  <a:cubicBezTo>
                    <a:pt x="19085" y="10379"/>
                    <a:pt x="19631" y="10604"/>
                    <a:pt x="20181" y="10604"/>
                  </a:cubicBezTo>
                  <a:lnTo>
                    <a:pt x="20183" y="10604"/>
                  </a:lnTo>
                  <a:cubicBezTo>
                    <a:pt x="21096" y="10604"/>
                    <a:pt x="21894" y="9949"/>
                    <a:pt x="22265" y="8895"/>
                  </a:cubicBezTo>
                  <a:cubicBezTo>
                    <a:pt x="22814" y="7333"/>
                    <a:pt x="22411" y="4991"/>
                    <a:pt x="20350" y="3113"/>
                  </a:cubicBezTo>
                  <a:cubicBezTo>
                    <a:pt x="21607" y="1751"/>
                    <a:pt x="23206" y="978"/>
                    <a:pt x="24794" y="978"/>
                  </a:cubicBezTo>
                  <a:close/>
                  <a:moveTo>
                    <a:pt x="24794" y="1"/>
                  </a:moveTo>
                  <a:cubicBezTo>
                    <a:pt x="22912" y="1"/>
                    <a:pt x="21038" y="905"/>
                    <a:pt x="19587" y="2498"/>
                  </a:cubicBezTo>
                  <a:cubicBezTo>
                    <a:pt x="18710" y="1866"/>
                    <a:pt x="17657" y="1351"/>
                    <a:pt x="16452" y="959"/>
                  </a:cubicBezTo>
                  <a:cubicBezTo>
                    <a:pt x="15301" y="585"/>
                    <a:pt x="14262" y="399"/>
                    <a:pt x="13342" y="399"/>
                  </a:cubicBezTo>
                  <a:cubicBezTo>
                    <a:pt x="11856" y="399"/>
                    <a:pt x="10682" y="885"/>
                    <a:pt x="9849" y="1845"/>
                  </a:cubicBezTo>
                  <a:cubicBezTo>
                    <a:pt x="8580" y="3306"/>
                    <a:pt x="8450" y="5487"/>
                    <a:pt x="8488" y="6677"/>
                  </a:cubicBezTo>
                  <a:cubicBezTo>
                    <a:pt x="8125" y="6562"/>
                    <a:pt x="7748" y="6506"/>
                    <a:pt x="7356" y="6506"/>
                  </a:cubicBezTo>
                  <a:cubicBezTo>
                    <a:pt x="4842" y="6506"/>
                    <a:pt x="2058" y="8995"/>
                    <a:pt x="1020" y="12171"/>
                  </a:cubicBezTo>
                  <a:cubicBezTo>
                    <a:pt x="0" y="15281"/>
                    <a:pt x="872" y="18130"/>
                    <a:pt x="3406" y="19988"/>
                  </a:cubicBezTo>
                  <a:cubicBezTo>
                    <a:pt x="5030" y="21180"/>
                    <a:pt x="6716" y="21891"/>
                    <a:pt x="8306" y="22062"/>
                  </a:cubicBezTo>
                  <a:cubicBezTo>
                    <a:pt x="8784" y="23756"/>
                    <a:pt x="10164" y="26220"/>
                    <a:pt x="14149" y="26249"/>
                  </a:cubicBezTo>
                  <a:lnTo>
                    <a:pt x="14382" y="26251"/>
                  </a:lnTo>
                  <a:cubicBezTo>
                    <a:pt x="18562" y="26251"/>
                    <a:pt x="21824" y="25399"/>
                    <a:pt x="23864" y="23779"/>
                  </a:cubicBezTo>
                  <a:cubicBezTo>
                    <a:pt x="24202" y="24171"/>
                    <a:pt x="24590" y="24538"/>
                    <a:pt x="25019" y="24875"/>
                  </a:cubicBezTo>
                  <a:cubicBezTo>
                    <a:pt x="25840" y="25520"/>
                    <a:pt x="26845" y="25847"/>
                    <a:pt x="28006" y="25847"/>
                  </a:cubicBezTo>
                  <a:cubicBezTo>
                    <a:pt x="31824" y="25847"/>
                    <a:pt x="36754" y="22149"/>
                    <a:pt x="38557" y="17930"/>
                  </a:cubicBezTo>
                  <a:cubicBezTo>
                    <a:pt x="39741" y="15166"/>
                    <a:pt x="39395" y="12603"/>
                    <a:pt x="37590" y="10712"/>
                  </a:cubicBezTo>
                  <a:cubicBezTo>
                    <a:pt x="36239" y="9299"/>
                    <a:pt x="34713" y="8580"/>
                    <a:pt x="33058" y="8576"/>
                  </a:cubicBezTo>
                  <a:cubicBezTo>
                    <a:pt x="32923" y="5639"/>
                    <a:pt x="31203" y="2875"/>
                    <a:pt x="28377" y="1097"/>
                  </a:cubicBezTo>
                  <a:cubicBezTo>
                    <a:pt x="27220" y="370"/>
                    <a:pt x="26013" y="1"/>
                    <a:pt x="24794"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2c6c8f132ca_0_169"/>
            <p:cNvSpPr/>
            <p:nvPr/>
          </p:nvSpPr>
          <p:spPr>
            <a:xfrm>
              <a:off x="3042016" y="2952727"/>
              <a:ext cx="455322" cy="259692"/>
            </a:xfrm>
            <a:custGeom>
              <a:rect b="b" l="l" r="r" t="t"/>
              <a:pathLst>
                <a:path extrusionOk="0" h="22158" w="38850">
                  <a:moveTo>
                    <a:pt x="23554" y="1"/>
                  </a:moveTo>
                  <a:cubicBezTo>
                    <a:pt x="21744" y="1"/>
                    <a:pt x="20143" y="1015"/>
                    <a:pt x="19052" y="2345"/>
                  </a:cubicBezTo>
                  <a:lnTo>
                    <a:pt x="19052" y="2345"/>
                  </a:lnTo>
                  <a:cubicBezTo>
                    <a:pt x="18312" y="1751"/>
                    <a:pt x="17346" y="1221"/>
                    <a:pt x="16111" y="820"/>
                  </a:cubicBezTo>
                  <a:cubicBezTo>
                    <a:pt x="15097" y="490"/>
                    <a:pt x="14240" y="347"/>
                    <a:pt x="13518" y="347"/>
                  </a:cubicBezTo>
                  <a:cubicBezTo>
                    <a:pt x="8924" y="347"/>
                    <a:pt x="9741" y="6110"/>
                    <a:pt x="9741" y="6110"/>
                  </a:cubicBezTo>
                  <a:cubicBezTo>
                    <a:pt x="9275" y="5830"/>
                    <a:pt x="8776" y="5703"/>
                    <a:pt x="8267" y="5703"/>
                  </a:cubicBezTo>
                  <a:cubicBezTo>
                    <a:pt x="4405" y="5703"/>
                    <a:pt x="0" y="13045"/>
                    <a:pt x="5058" y="16750"/>
                  </a:cubicBezTo>
                  <a:cubicBezTo>
                    <a:pt x="6648" y="17915"/>
                    <a:pt x="8154" y="18439"/>
                    <a:pt x="9439" y="18511"/>
                  </a:cubicBezTo>
                  <a:lnTo>
                    <a:pt x="9439" y="18511"/>
                  </a:lnTo>
                  <a:cubicBezTo>
                    <a:pt x="9882" y="20456"/>
                    <a:pt x="11276" y="22135"/>
                    <a:pt x="14225" y="22157"/>
                  </a:cubicBezTo>
                  <a:cubicBezTo>
                    <a:pt x="14291" y="22158"/>
                    <a:pt x="14356" y="22158"/>
                    <a:pt x="14421" y="22158"/>
                  </a:cubicBezTo>
                  <a:cubicBezTo>
                    <a:pt x="18527" y="22158"/>
                    <a:pt x="21268" y="21213"/>
                    <a:pt x="22799" y="19808"/>
                  </a:cubicBezTo>
                  <a:lnTo>
                    <a:pt x="22799" y="19808"/>
                  </a:lnTo>
                  <a:cubicBezTo>
                    <a:pt x="23119" y="20237"/>
                    <a:pt x="23521" y="20654"/>
                    <a:pt x="24017" y="21044"/>
                  </a:cubicBezTo>
                  <a:cubicBezTo>
                    <a:pt x="24688" y="21570"/>
                    <a:pt x="25496" y="21805"/>
                    <a:pt x="26372" y="21805"/>
                  </a:cubicBezTo>
                  <a:cubicBezTo>
                    <a:pt x="31473" y="21805"/>
                    <a:pt x="38849" y="13847"/>
                    <a:pt x="34464" y="9259"/>
                  </a:cubicBezTo>
                  <a:cubicBezTo>
                    <a:pt x="33258" y="7997"/>
                    <a:pt x="31982" y="7519"/>
                    <a:pt x="30788" y="7519"/>
                  </a:cubicBezTo>
                  <a:cubicBezTo>
                    <a:pt x="30650" y="7519"/>
                    <a:pt x="30514" y="7526"/>
                    <a:pt x="30379" y="7538"/>
                  </a:cubicBezTo>
                  <a:lnTo>
                    <a:pt x="30379" y="7538"/>
                  </a:lnTo>
                  <a:cubicBezTo>
                    <a:pt x="30419" y="5271"/>
                    <a:pt x="29277" y="2662"/>
                    <a:pt x="26469" y="897"/>
                  </a:cubicBezTo>
                  <a:cubicBezTo>
                    <a:pt x="25469" y="268"/>
                    <a:pt x="24484" y="1"/>
                    <a:pt x="2355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2c6c8f132ca_0_169"/>
            <p:cNvSpPr/>
            <p:nvPr/>
          </p:nvSpPr>
          <p:spPr>
            <a:xfrm>
              <a:off x="3062573" y="2947007"/>
              <a:ext cx="409848" cy="271119"/>
            </a:xfrm>
            <a:custGeom>
              <a:rect b="b" l="l" r="r" t="t"/>
              <a:pathLst>
                <a:path extrusionOk="0" h="23133" w="34970">
                  <a:moveTo>
                    <a:pt x="17369" y="3542"/>
                  </a:moveTo>
                  <a:cubicBezTo>
                    <a:pt x="18799" y="4889"/>
                    <a:pt x="19091" y="6493"/>
                    <a:pt x="18720" y="7552"/>
                  </a:cubicBezTo>
                  <a:cubicBezTo>
                    <a:pt x="18524" y="8107"/>
                    <a:pt x="18165" y="8438"/>
                    <a:pt x="17757" y="8438"/>
                  </a:cubicBezTo>
                  <a:cubicBezTo>
                    <a:pt x="17501" y="8438"/>
                    <a:pt x="17211" y="8309"/>
                    <a:pt x="16919" y="8067"/>
                  </a:cubicBezTo>
                  <a:cubicBezTo>
                    <a:pt x="15923" y="7233"/>
                    <a:pt x="16142" y="5272"/>
                    <a:pt x="17369" y="3542"/>
                  </a:cubicBezTo>
                  <a:close/>
                  <a:moveTo>
                    <a:pt x="28097" y="8601"/>
                  </a:moveTo>
                  <a:cubicBezTo>
                    <a:pt x="27870" y="10518"/>
                    <a:pt x="26709" y="11955"/>
                    <a:pt x="25138" y="12173"/>
                  </a:cubicBezTo>
                  <a:cubicBezTo>
                    <a:pt x="25038" y="12188"/>
                    <a:pt x="24944" y="12194"/>
                    <a:pt x="24858" y="12194"/>
                  </a:cubicBezTo>
                  <a:cubicBezTo>
                    <a:pt x="24435" y="12194"/>
                    <a:pt x="24429" y="12046"/>
                    <a:pt x="24423" y="11936"/>
                  </a:cubicBezTo>
                  <a:cubicBezTo>
                    <a:pt x="24387" y="11127"/>
                    <a:pt x="25913" y="9093"/>
                    <a:pt x="28097" y="8601"/>
                  </a:cubicBezTo>
                  <a:close/>
                  <a:moveTo>
                    <a:pt x="9726" y="13576"/>
                  </a:moveTo>
                  <a:cubicBezTo>
                    <a:pt x="10003" y="13576"/>
                    <a:pt x="10262" y="13828"/>
                    <a:pt x="10428" y="14039"/>
                  </a:cubicBezTo>
                  <a:cubicBezTo>
                    <a:pt x="11197" y="15004"/>
                    <a:pt x="11393" y="16065"/>
                    <a:pt x="10966" y="16951"/>
                  </a:cubicBezTo>
                  <a:cubicBezTo>
                    <a:pt x="10510" y="17897"/>
                    <a:pt x="9413" y="18491"/>
                    <a:pt x="8090" y="18518"/>
                  </a:cubicBezTo>
                  <a:cubicBezTo>
                    <a:pt x="7810" y="16776"/>
                    <a:pt x="8306" y="14921"/>
                    <a:pt x="8996" y="14053"/>
                  </a:cubicBezTo>
                  <a:cubicBezTo>
                    <a:pt x="9242" y="13745"/>
                    <a:pt x="9501" y="13576"/>
                    <a:pt x="9726" y="13576"/>
                  </a:cubicBezTo>
                  <a:close/>
                  <a:moveTo>
                    <a:pt x="21342" y="14985"/>
                  </a:moveTo>
                  <a:cubicBezTo>
                    <a:pt x="21432" y="14985"/>
                    <a:pt x="21650" y="15144"/>
                    <a:pt x="21842" y="15748"/>
                  </a:cubicBezTo>
                  <a:cubicBezTo>
                    <a:pt x="22280" y="17138"/>
                    <a:pt x="22022" y="18458"/>
                    <a:pt x="21117" y="19521"/>
                  </a:cubicBezTo>
                  <a:cubicBezTo>
                    <a:pt x="20266" y="18062"/>
                    <a:pt x="20329" y="16488"/>
                    <a:pt x="20794" y="15558"/>
                  </a:cubicBezTo>
                  <a:cubicBezTo>
                    <a:pt x="21006" y="15137"/>
                    <a:pt x="21238" y="14985"/>
                    <a:pt x="21342" y="14985"/>
                  </a:cubicBezTo>
                  <a:close/>
                  <a:moveTo>
                    <a:pt x="21807" y="1001"/>
                  </a:moveTo>
                  <a:cubicBezTo>
                    <a:pt x="22696" y="1001"/>
                    <a:pt x="23598" y="1259"/>
                    <a:pt x="24454" y="1797"/>
                  </a:cubicBezTo>
                  <a:cubicBezTo>
                    <a:pt x="26668" y="3188"/>
                    <a:pt x="28018" y="5335"/>
                    <a:pt x="28131" y="7600"/>
                  </a:cubicBezTo>
                  <a:cubicBezTo>
                    <a:pt x="25461" y="8078"/>
                    <a:pt x="23383" y="10533"/>
                    <a:pt x="23447" y="11982"/>
                  </a:cubicBezTo>
                  <a:cubicBezTo>
                    <a:pt x="23475" y="12556"/>
                    <a:pt x="23845" y="13169"/>
                    <a:pt x="24859" y="13169"/>
                  </a:cubicBezTo>
                  <a:cubicBezTo>
                    <a:pt x="24987" y="13169"/>
                    <a:pt x="25124" y="13159"/>
                    <a:pt x="25273" y="13138"/>
                  </a:cubicBezTo>
                  <a:cubicBezTo>
                    <a:pt x="27357" y="12849"/>
                    <a:pt x="28879" y="10969"/>
                    <a:pt x="29090" y="8494"/>
                  </a:cubicBezTo>
                  <a:cubicBezTo>
                    <a:pt x="30265" y="8511"/>
                    <a:pt x="31364" y="9047"/>
                    <a:pt x="32356" y="10085"/>
                  </a:cubicBezTo>
                  <a:cubicBezTo>
                    <a:pt x="34042" y="11846"/>
                    <a:pt x="33650" y="13958"/>
                    <a:pt x="33025" y="15419"/>
                  </a:cubicBezTo>
                  <a:cubicBezTo>
                    <a:pt x="31597" y="18760"/>
                    <a:pt x="27591" y="21803"/>
                    <a:pt x="24619" y="21803"/>
                  </a:cubicBezTo>
                  <a:cubicBezTo>
                    <a:pt x="23812" y="21803"/>
                    <a:pt x="23120" y="21582"/>
                    <a:pt x="22563" y="21147"/>
                  </a:cubicBezTo>
                  <a:cubicBezTo>
                    <a:pt x="22242" y="20894"/>
                    <a:pt x="21955" y="20621"/>
                    <a:pt x="21701" y="20332"/>
                  </a:cubicBezTo>
                  <a:cubicBezTo>
                    <a:pt x="22943" y="18991"/>
                    <a:pt x="23335" y="17238"/>
                    <a:pt x="22772" y="15454"/>
                  </a:cubicBezTo>
                  <a:cubicBezTo>
                    <a:pt x="22376" y="14195"/>
                    <a:pt x="21705" y="14008"/>
                    <a:pt x="21342" y="14008"/>
                  </a:cubicBezTo>
                  <a:cubicBezTo>
                    <a:pt x="20794" y="14008"/>
                    <a:pt x="20277" y="14414"/>
                    <a:pt x="19923" y="15121"/>
                  </a:cubicBezTo>
                  <a:cubicBezTo>
                    <a:pt x="19295" y="16369"/>
                    <a:pt x="19226" y="18381"/>
                    <a:pt x="20394" y="20209"/>
                  </a:cubicBezTo>
                  <a:cubicBezTo>
                    <a:pt x="19187" y="21155"/>
                    <a:pt x="16906" y="22155"/>
                    <a:pt x="12671" y="22158"/>
                  </a:cubicBezTo>
                  <a:lnTo>
                    <a:pt x="12475" y="22155"/>
                  </a:lnTo>
                  <a:cubicBezTo>
                    <a:pt x="9909" y="22137"/>
                    <a:pt x="8800" y="20805"/>
                    <a:pt x="8331" y="19485"/>
                  </a:cubicBezTo>
                  <a:cubicBezTo>
                    <a:pt x="9928" y="19387"/>
                    <a:pt x="11256" y="18597"/>
                    <a:pt x="11844" y="17374"/>
                  </a:cubicBezTo>
                  <a:cubicBezTo>
                    <a:pt x="12442" y="16138"/>
                    <a:pt x="12204" y="14700"/>
                    <a:pt x="11193" y="13430"/>
                  </a:cubicBezTo>
                  <a:cubicBezTo>
                    <a:pt x="10645" y="12745"/>
                    <a:pt x="10093" y="12601"/>
                    <a:pt x="9726" y="12601"/>
                  </a:cubicBezTo>
                  <a:cubicBezTo>
                    <a:pt x="9190" y="12601"/>
                    <a:pt x="8673" y="12892"/>
                    <a:pt x="8233" y="13445"/>
                  </a:cubicBezTo>
                  <a:cubicBezTo>
                    <a:pt x="7320" y="14587"/>
                    <a:pt x="6870" y="16636"/>
                    <a:pt x="7093" y="18441"/>
                  </a:cubicBezTo>
                  <a:cubicBezTo>
                    <a:pt x="5961" y="18247"/>
                    <a:pt x="4765" y="17703"/>
                    <a:pt x="3592" y="16844"/>
                  </a:cubicBezTo>
                  <a:cubicBezTo>
                    <a:pt x="919" y="14885"/>
                    <a:pt x="1468" y="12115"/>
                    <a:pt x="1828" y="11014"/>
                  </a:cubicBezTo>
                  <a:cubicBezTo>
                    <a:pt x="2610" y="8624"/>
                    <a:pt x="4711" y="6679"/>
                    <a:pt x="6512" y="6679"/>
                  </a:cubicBezTo>
                  <a:cubicBezTo>
                    <a:pt x="6952" y="6679"/>
                    <a:pt x="7362" y="6792"/>
                    <a:pt x="7735" y="7015"/>
                  </a:cubicBezTo>
                  <a:cubicBezTo>
                    <a:pt x="7813" y="7061"/>
                    <a:pt x="7900" y="7084"/>
                    <a:pt x="7987" y="7084"/>
                  </a:cubicBezTo>
                  <a:cubicBezTo>
                    <a:pt x="8080" y="7084"/>
                    <a:pt x="8174" y="7057"/>
                    <a:pt x="8256" y="7002"/>
                  </a:cubicBezTo>
                  <a:cubicBezTo>
                    <a:pt x="8413" y="6900"/>
                    <a:pt x="8496" y="6714"/>
                    <a:pt x="8471" y="6529"/>
                  </a:cubicBezTo>
                  <a:cubicBezTo>
                    <a:pt x="8467" y="6502"/>
                    <a:pt x="8102" y="3759"/>
                    <a:pt x="9394" y="2275"/>
                  </a:cubicBezTo>
                  <a:cubicBezTo>
                    <a:pt x="9948" y="1637"/>
                    <a:pt x="10741" y="1319"/>
                    <a:pt x="11764" y="1319"/>
                  </a:cubicBezTo>
                  <a:cubicBezTo>
                    <a:pt x="12469" y="1319"/>
                    <a:pt x="13283" y="1470"/>
                    <a:pt x="14205" y="1770"/>
                  </a:cubicBezTo>
                  <a:cubicBezTo>
                    <a:pt x="15129" y="2070"/>
                    <a:pt x="15935" y="2458"/>
                    <a:pt x="16611" y="2927"/>
                  </a:cubicBezTo>
                  <a:cubicBezTo>
                    <a:pt x="15210" y="4886"/>
                    <a:pt x="14720" y="7500"/>
                    <a:pt x="16292" y="8815"/>
                  </a:cubicBezTo>
                  <a:cubicBezTo>
                    <a:pt x="16767" y="9214"/>
                    <a:pt x="17261" y="9414"/>
                    <a:pt x="17757" y="9414"/>
                  </a:cubicBezTo>
                  <a:lnTo>
                    <a:pt x="17759" y="9414"/>
                  </a:lnTo>
                  <a:cubicBezTo>
                    <a:pt x="18586" y="9414"/>
                    <a:pt x="19308" y="8824"/>
                    <a:pt x="19641" y="7875"/>
                  </a:cubicBezTo>
                  <a:cubicBezTo>
                    <a:pt x="20125" y="6500"/>
                    <a:pt x="19779" y="4440"/>
                    <a:pt x="17990" y="2783"/>
                  </a:cubicBezTo>
                  <a:cubicBezTo>
                    <a:pt x="19085" y="1621"/>
                    <a:pt x="20430" y="1001"/>
                    <a:pt x="21807" y="1001"/>
                  </a:cubicBezTo>
                  <a:close/>
                  <a:moveTo>
                    <a:pt x="21801" y="1"/>
                  </a:moveTo>
                  <a:cubicBezTo>
                    <a:pt x="20152" y="1"/>
                    <a:pt x="18507" y="784"/>
                    <a:pt x="17227" y="2168"/>
                  </a:cubicBezTo>
                  <a:cubicBezTo>
                    <a:pt x="16463" y="1626"/>
                    <a:pt x="15550" y="1180"/>
                    <a:pt x="14507" y="843"/>
                  </a:cubicBezTo>
                  <a:cubicBezTo>
                    <a:pt x="13493" y="512"/>
                    <a:pt x="12576" y="348"/>
                    <a:pt x="11763" y="348"/>
                  </a:cubicBezTo>
                  <a:cubicBezTo>
                    <a:pt x="10443" y="348"/>
                    <a:pt x="9398" y="781"/>
                    <a:pt x="8654" y="1637"/>
                  </a:cubicBezTo>
                  <a:cubicBezTo>
                    <a:pt x="7558" y="2900"/>
                    <a:pt x="7421" y="4761"/>
                    <a:pt x="7443" y="5831"/>
                  </a:cubicBezTo>
                  <a:cubicBezTo>
                    <a:pt x="7145" y="5745"/>
                    <a:pt x="6835" y="5701"/>
                    <a:pt x="6514" y="5701"/>
                  </a:cubicBezTo>
                  <a:cubicBezTo>
                    <a:pt x="4286" y="5701"/>
                    <a:pt x="1820" y="7903"/>
                    <a:pt x="901" y="10712"/>
                  </a:cubicBezTo>
                  <a:cubicBezTo>
                    <a:pt x="0" y="13464"/>
                    <a:pt x="771" y="15988"/>
                    <a:pt x="3014" y="17632"/>
                  </a:cubicBezTo>
                  <a:cubicBezTo>
                    <a:pt x="4434" y="18670"/>
                    <a:pt x="5907" y="19298"/>
                    <a:pt x="7298" y="19456"/>
                  </a:cubicBezTo>
                  <a:cubicBezTo>
                    <a:pt x="7969" y="21778"/>
                    <a:pt x="9832" y="23112"/>
                    <a:pt x="12467" y="23133"/>
                  </a:cubicBezTo>
                  <a:lnTo>
                    <a:pt x="12671" y="23133"/>
                  </a:lnTo>
                  <a:cubicBezTo>
                    <a:pt x="16321" y="23133"/>
                    <a:pt x="19176" y="22393"/>
                    <a:pt x="20979" y="20990"/>
                  </a:cubicBezTo>
                  <a:cubicBezTo>
                    <a:pt x="21269" y="21320"/>
                    <a:pt x="21596" y="21628"/>
                    <a:pt x="21961" y="21914"/>
                  </a:cubicBezTo>
                  <a:cubicBezTo>
                    <a:pt x="22693" y="22489"/>
                    <a:pt x="23587" y="22781"/>
                    <a:pt x="24619" y="22781"/>
                  </a:cubicBezTo>
                  <a:cubicBezTo>
                    <a:pt x="27987" y="22781"/>
                    <a:pt x="32335" y="19519"/>
                    <a:pt x="33923" y="15802"/>
                  </a:cubicBezTo>
                  <a:cubicBezTo>
                    <a:pt x="34970" y="13355"/>
                    <a:pt x="34663" y="11085"/>
                    <a:pt x="33062" y="9410"/>
                  </a:cubicBezTo>
                  <a:cubicBezTo>
                    <a:pt x="31881" y="8176"/>
                    <a:pt x="30549" y="7538"/>
                    <a:pt x="29104" y="7519"/>
                  </a:cubicBezTo>
                  <a:cubicBezTo>
                    <a:pt x="28965" y="4947"/>
                    <a:pt x="27451" y="2527"/>
                    <a:pt x="24975" y="970"/>
                  </a:cubicBezTo>
                  <a:cubicBezTo>
                    <a:pt x="23950" y="326"/>
                    <a:pt x="22882" y="1"/>
                    <a:pt x="2180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2c6c8f132ca_0_169"/>
            <p:cNvSpPr/>
            <p:nvPr/>
          </p:nvSpPr>
          <p:spPr>
            <a:xfrm>
              <a:off x="3150567" y="1428516"/>
              <a:ext cx="388811" cy="696016"/>
            </a:xfrm>
            <a:custGeom>
              <a:rect b="b" l="l" r="r" t="t"/>
              <a:pathLst>
                <a:path extrusionOk="0" h="59387" w="33175">
                  <a:moveTo>
                    <a:pt x="9660" y="0"/>
                  </a:moveTo>
                  <a:cubicBezTo>
                    <a:pt x="9129" y="0"/>
                    <a:pt x="8587" y="28"/>
                    <a:pt x="8029" y="80"/>
                  </a:cubicBezTo>
                  <a:cubicBezTo>
                    <a:pt x="7760" y="105"/>
                    <a:pt x="7564" y="343"/>
                    <a:pt x="7589" y="612"/>
                  </a:cubicBezTo>
                  <a:cubicBezTo>
                    <a:pt x="7612" y="864"/>
                    <a:pt x="7825" y="1053"/>
                    <a:pt x="8073" y="1053"/>
                  </a:cubicBezTo>
                  <a:cubicBezTo>
                    <a:pt x="8089" y="1053"/>
                    <a:pt x="8106" y="1053"/>
                    <a:pt x="8121" y="1051"/>
                  </a:cubicBezTo>
                  <a:cubicBezTo>
                    <a:pt x="8644" y="1003"/>
                    <a:pt x="9159" y="976"/>
                    <a:pt x="9651" y="976"/>
                  </a:cubicBezTo>
                  <a:lnTo>
                    <a:pt x="10011" y="983"/>
                  </a:lnTo>
                  <a:lnTo>
                    <a:pt x="10026" y="983"/>
                  </a:lnTo>
                  <a:cubicBezTo>
                    <a:pt x="10289" y="983"/>
                    <a:pt x="10505" y="772"/>
                    <a:pt x="10514" y="507"/>
                  </a:cubicBezTo>
                  <a:cubicBezTo>
                    <a:pt x="10520" y="236"/>
                    <a:pt x="10307" y="13"/>
                    <a:pt x="10038" y="5"/>
                  </a:cubicBezTo>
                  <a:cubicBezTo>
                    <a:pt x="9913" y="2"/>
                    <a:pt x="9787" y="0"/>
                    <a:pt x="9660" y="0"/>
                  </a:cubicBezTo>
                  <a:close/>
                  <a:moveTo>
                    <a:pt x="11965" y="199"/>
                  </a:moveTo>
                  <a:cubicBezTo>
                    <a:pt x="11736" y="199"/>
                    <a:pt x="11529" y="364"/>
                    <a:pt x="11485" y="599"/>
                  </a:cubicBezTo>
                  <a:cubicBezTo>
                    <a:pt x="11437" y="866"/>
                    <a:pt x="11614" y="1118"/>
                    <a:pt x="11879" y="1168"/>
                  </a:cubicBezTo>
                  <a:cubicBezTo>
                    <a:pt x="12510" y="1283"/>
                    <a:pt x="13111" y="1452"/>
                    <a:pt x="13661" y="1670"/>
                  </a:cubicBezTo>
                  <a:cubicBezTo>
                    <a:pt x="13721" y="1695"/>
                    <a:pt x="13782" y="1706"/>
                    <a:pt x="13842" y="1706"/>
                  </a:cubicBezTo>
                  <a:cubicBezTo>
                    <a:pt x="14036" y="1706"/>
                    <a:pt x="14220" y="1589"/>
                    <a:pt x="14295" y="1397"/>
                  </a:cubicBezTo>
                  <a:cubicBezTo>
                    <a:pt x="14395" y="1147"/>
                    <a:pt x="14272" y="864"/>
                    <a:pt x="14022" y="764"/>
                  </a:cubicBezTo>
                  <a:cubicBezTo>
                    <a:pt x="13411" y="520"/>
                    <a:pt x="12748" y="334"/>
                    <a:pt x="12054" y="207"/>
                  </a:cubicBezTo>
                  <a:cubicBezTo>
                    <a:pt x="12024" y="201"/>
                    <a:pt x="11994" y="199"/>
                    <a:pt x="11965" y="199"/>
                  </a:cubicBezTo>
                  <a:close/>
                  <a:moveTo>
                    <a:pt x="6139" y="355"/>
                  </a:moveTo>
                  <a:cubicBezTo>
                    <a:pt x="6109" y="355"/>
                    <a:pt x="6079" y="358"/>
                    <a:pt x="6049" y="363"/>
                  </a:cubicBezTo>
                  <a:cubicBezTo>
                    <a:pt x="5419" y="484"/>
                    <a:pt x="4767" y="637"/>
                    <a:pt x="4110" y="816"/>
                  </a:cubicBezTo>
                  <a:cubicBezTo>
                    <a:pt x="3850" y="887"/>
                    <a:pt x="3696" y="1156"/>
                    <a:pt x="3767" y="1416"/>
                  </a:cubicBezTo>
                  <a:cubicBezTo>
                    <a:pt x="3827" y="1633"/>
                    <a:pt x="4025" y="1775"/>
                    <a:pt x="4238" y="1775"/>
                  </a:cubicBezTo>
                  <a:cubicBezTo>
                    <a:pt x="4281" y="1775"/>
                    <a:pt x="4325" y="1768"/>
                    <a:pt x="4367" y="1758"/>
                  </a:cubicBezTo>
                  <a:cubicBezTo>
                    <a:pt x="5000" y="1585"/>
                    <a:pt x="5628" y="1439"/>
                    <a:pt x="6232" y="1322"/>
                  </a:cubicBezTo>
                  <a:cubicBezTo>
                    <a:pt x="6497" y="1272"/>
                    <a:pt x="6672" y="1016"/>
                    <a:pt x="6620" y="751"/>
                  </a:cubicBezTo>
                  <a:cubicBezTo>
                    <a:pt x="6576" y="517"/>
                    <a:pt x="6365" y="355"/>
                    <a:pt x="6139" y="355"/>
                  </a:cubicBezTo>
                  <a:close/>
                  <a:moveTo>
                    <a:pt x="2375" y="1381"/>
                  </a:moveTo>
                  <a:cubicBezTo>
                    <a:pt x="2321" y="1381"/>
                    <a:pt x="2266" y="1390"/>
                    <a:pt x="2212" y="1410"/>
                  </a:cubicBezTo>
                  <a:cubicBezTo>
                    <a:pt x="1080" y="1808"/>
                    <a:pt x="377" y="2135"/>
                    <a:pt x="348" y="2148"/>
                  </a:cubicBezTo>
                  <a:cubicBezTo>
                    <a:pt x="104" y="2262"/>
                    <a:pt x="0" y="2552"/>
                    <a:pt x="113" y="2798"/>
                  </a:cubicBezTo>
                  <a:cubicBezTo>
                    <a:pt x="196" y="2975"/>
                    <a:pt x="373" y="3077"/>
                    <a:pt x="555" y="3077"/>
                  </a:cubicBezTo>
                  <a:cubicBezTo>
                    <a:pt x="625" y="3077"/>
                    <a:pt x="696" y="3063"/>
                    <a:pt x="763" y="3031"/>
                  </a:cubicBezTo>
                  <a:cubicBezTo>
                    <a:pt x="769" y="3029"/>
                    <a:pt x="1453" y="2710"/>
                    <a:pt x="2535" y="2331"/>
                  </a:cubicBezTo>
                  <a:cubicBezTo>
                    <a:pt x="2791" y="2241"/>
                    <a:pt x="2924" y="1962"/>
                    <a:pt x="2835" y="1708"/>
                  </a:cubicBezTo>
                  <a:cubicBezTo>
                    <a:pt x="2764" y="1508"/>
                    <a:pt x="2576" y="1381"/>
                    <a:pt x="2375" y="1381"/>
                  </a:cubicBezTo>
                  <a:close/>
                  <a:moveTo>
                    <a:pt x="15555" y="1656"/>
                  </a:moveTo>
                  <a:cubicBezTo>
                    <a:pt x="15403" y="1656"/>
                    <a:pt x="15252" y="1727"/>
                    <a:pt x="15155" y="1860"/>
                  </a:cubicBezTo>
                  <a:cubicBezTo>
                    <a:pt x="14999" y="2081"/>
                    <a:pt x="15051" y="2385"/>
                    <a:pt x="15270" y="2542"/>
                  </a:cubicBezTo>
                  <a:cubicBezTo>
                    <a:pt x="15764" y="2892"/>
                    <a:pt x="16216" y="3307"/>
                    <a:pt x="16615" y="3778"/>
                  </a:cubicBezTo>
                  <a:cubicBezTo>
                    <a:pt x="16710" y="3890"/>
                    <a:pt x="16848" y="3949"/>
                    <a:pt x="16986" y="3949"/>
                  </a:cubicBezTo>
                  <a:cubicBezTo>
                    <a:pt x="17098" y="3949"/>
                    <a:pt x="17211" y="3911"/>
                    <a:pt x="17302" y="3832"/>
                  </a:cubicBezTo>
                  <a:cubicBezTo>
                    <a:pt x="17507" y="3659"/>
                    <a:pt x="17532" y="3350"/>
                    <a:pt x="17359" y="3144"/>
                  </a:cubicBezTo>
                  <a:cubicBezTo>
                    <a:pt x="16908" y="2612"/>
                    <a:pt x="16396" y="2144"/>
                    <a:pt x="15837" y="1745"/>
                  </a:cubicBezTo>
                  <a:cubicBezTo>
                    <a:pt x="15752" y="1685"/>
                    <a:pt x="15653" y="1656"/>
                    <a:pt x="15555" y="1656"/>
                  </a:cubicBezTo>
                  <a:close/>
                  <a:moveTo>
                    <a:pt x="18067" y="4591"/>
                  </a:moveTo>
                  <a:cubicBezTo>
                    <a:pt x="17991" y="4591"/>
                    <a:pt x="17913" y="4609"/>
                    <a:pt x="17840" y="4647"/>
                  </a:cubicBezTo>
                  <a:cubicBezTo>
                    <a:pt x="17603" y="4772"/>
                    <a:pt x="17511" y="5068"/>
                    <a:pt x="17636" y="5306"/>
                  </a:cubicBezTo>
                  <a:cubicBezTo>
                    <a:pt x="17909" y="5829"/>
                    <a:pt x="18149" y="6408"/>
                    <a:pt x="18345" y="7027"/>
                  </a:cubicBezTo>
                  <a:cubicBezTo>
                    <a:pt x="18411" y="7236"/>
                    <a:pt x="18603" y="7369"/>
                    <a:pt x="18809" y="7369"/>
                  </a:cubicBezTo>
                  <a:cubicBezTo>
                    <a:pt x="18857" y="7369"/>
                    <a:pt x="18907" y="7361"/>
                    <a:pt x="18957" y="7346"/>
                  </a:cubicBezTo>
                  <a:cubicBezTo>
                    <a:pt x="19214" y="7265"/>
                    <a:pt x="19355" y="6990"/>
                    <a:pt x="19274" y="6733"/>
                  </a:cubicBezTo>
                  <a:cubicBezTo>
                    <a:pt x="19062" y="6058"/>
                    <a:pt x="18801" y="5426"/>
                    <a:pt x="18501" y="4853"/>
                  </a:cubicBezTo>
                  <a:cubicBezTo>
                    <a:pt x="18414" y="4686"/>
                    <a:pt x="18244" y="4591"/>
                    <a:pt x="18067" y="4591"/>
                  </a:cubicBezTo>
                  <a:close/>
                  <a:moveTo>
                    <a:pt x="19273" y="8289"/>
                  </a:moveTo>
                  <a:cubicBezTo>
                    <a:pt x="19244" y="8289"/>
                    <a:pt x="19214" y="8291"/>
                    <a:pt x="19185" y="8297"/>
                  </a:cubicBezTo>
                  <a:cubicBezTo>
                    <a:pt x="18920" y="8345"/>
                    <a:pt x="18743" y="8597"/>
                    <a:pt x="18791" y="8864"/>
                  </a:cubicBezTo>
                  <a:cubicBezTo>
                    <a:pt x="18905" y="9501"/>
                    <a:pt x="18978" y="10131"/>
                    <a:pt x="19005" y="10737"/>
                  </a:cubicBezTo>
                  <a:cubicBezTo>
                    <a:pt x="19016" y="10998"/>
                    <a:pt x="19233" y="11202"/>
                    <a:pt x="19493" y="11202"/>
                  </a:cubicBezTo>
                  <a:lnTo>
                    <a:pt x="19514" y="11202"/>
                  </a:lnTo>
                  <a:cubicBezTo>
                    <a:pt x="19785" y="11190"/>
                    <a:pt x="19993" y="10962"/>
                    <a:pt x="19981" y="10694"/>
                  </a:cubicBezTo>
                  <a:cubicBezTo>
                    <a:pt x="19952" y="10043"/>
                    <a:pt x="19875" y="9370"/>
                    <a:pt x="19752" y="8691"/>
                  </a:cubicBezTo>
                  <a:cubicBezTo>
                    <a:pt x="19709" y="8453"/>
                    <a:pt x="19507" y="8289"/>
                    <a:pt x="19273" y="8289"/>
                  </a:cubicBezTo>
                  <a:close/>
                  <a:moveTo>
                    <a:pt x="19435" y="12175"/>
                  </a:moveTo>
                  <a:cubicBezTo>
                    <a:pt x="19206" y="12175"/>
                    <a:pt x="18972" y="12356"/>
                    <a:pt x="18943" y="12605"/>
                  </a:cubicBezTo>
                  <a:cubicBezTo>
                    <a:pt x="18868" y="13232"/>
                    <a:pt x="18739" y="13843"/>
                    <a:pt x="18555" y="14420"/>
                  </a:cubicBezTo>
                  <a:cubicBezTo>
                    <a:pt x="18472" y="14677"/>
                    <a:pt x="18616" y="14952"/>
                    <a:pt x="18872" y="15033"/>
                  </a:cubicBezTo>
                  <a:cubicBezTo>
                    <a:pt x="18920" y="15048"/>
                    <a:pt x="18972" y="15056"/>
                    <a:pt x="19020" y="15056"/>
                  </a:cubicBezTo>
                  <a:cubicBezTo>
                    <a:pt x="19226" y="15056"/>
                    <a:pt x="19420" y="14923"/>
                    <a:pt x="19485" y="14716"/>
                  </a:cubicBezTo>
                  <a:cubicBezTo>
                    <a:pt x="19687" y="14081"/>
                    <a:pt x="19831" y="13410"/>
                    <a:pt x="19912" y="12720"/>
                  </a:cubicBezTo>
                  <a:cubicBezTo>
                    <a:pt x="19945" y="12453"/>
                    <a:pt x="19754" y="12211"/>
                    <a:pt x="19485" y="12178"/>
                  </a:cubicBezTo>
                  <a:cubicBezTo>
                    <a:pt x="19468" y="12176"/>
                    <a:pt x="19451" y="12175"/>
                    <a:pt x="19435" y="12175"/>
                  </a:cubicBezTo>
                  <a:close/>
                  <a:moveTo>
                    <a:pt x="20400" y="15844"/>
                  </a:moveTo>
                  <a:cubicBezTo>
                    <a:pt x="20133" y="15844"/>
                    <a:pt x="19916" y="16057"/>
                    <a:pt x="19912" y="16323"/>
                  </a:cubicBezTo>
                  <a:cubicBezTo>
                    <a:pt x="19908" y="16594"/>
                    <a:pt x="20123" y="16815"/>
                    <a:pt x="20391" y="16820"/>
                  </a:cubicBezTo>
                  <a:cubicBezTo>
                    <a:pt x="21029" y="16830"/>
                    <a:pt x="21655" y="16890"/>
                    <a:pt x="22253" y="16999"/>
                  </a:cubicBezTo>
                  <a:cubicBezTo>
                    <a:pt x="22282" y="17005"/>
                    <a:pt x="22311" y="17007"/>
                    <a:pt x="22342" y="17007"/>
                  </a:cubicBezTo>
                  <a:cubicBezTo>
                    <a:pt x="22572" y="17007"/>
                    <a:pt x="22778" y="16842"/>
                    <a:pt x="22822" y="16609"/>
                  </a:cubicBezTo>
                  <a:cubicBezTo>
                    <a:pt x="22870" y="16342"/>
                    <a:pt x="22695" y="16088"/>
                    <a:pt x="22430" y="16040"/>
                  </a:cubicBezTo>
                  <a:cubicBezTo>
                    <a:pt x="21778" y="15919"/>
                    <a:pt x="21098" y="15852"/>
                    <a:pt x="20408" y="15844"/>
                  </a:cubicBezTo>
                  <a:close/>
                  <a:moveTo>
                    <a:pt x="18242" y="15863"/>
                  </a:moveTo>
                  <a:cubicBezTo>
                    <a:pt x="18098" y="15863"/>
                    <a:pt x="17957" y="15927"/>
                    <a:pt x="17863" y="16042"/>
                  </a:cubicBezTo>
                  <a:cubicBezTo>
                    <a:pt x="17377" y="16123"/>
                    <a:pt x="16892" y="16230"/>
                    <a:pt x="16412" y="16359"/>
                  </a:cubicBezTo>
                  <a:cubicBezTo>
                    <a:pt x="16154" y="16428"/>
                    <a:pt x="15998" y="16697"/>
                    <a:pt x="16068" y="16957"/>
                  </a:cubicBezTo>
                  <a:cubicBezTo>
                    <a:pt x="16128" y="17175"/>
                    <a:pt x="16327" y="17318"/>
                    <a:pt x="16540" y="17318"/>
                  </a:cubicBezTo>
                  <a:cubicBezTo>
                    <a:pt x="16582" y="17318"/>
                    <a:pt x="16624" y="17313"/>
                    <a:pt x="16667" y="17301"/>
                  </a:cubicBezTo>
                  <a:cubicBezTo>
                    <a:pt x="16804" y="17264"/>
                    <a:pt x="16944" y="17228"/>
                    <a:pt x="17081" y="17197"/>
                  </a:cubicBezTo>
                  <a:lnTo>
                    <a:pt x="17081" y="17197"/>
                  </a:lnTo>
                  <a:cubicBezTo>
                    <a:pt x="16971" y="17336"/>
                    <a:pt x="16856" y="17472"/>
                    <a:pt x="16735" y="17603"/>
                  </a:cubicBezTo>
                  <a:cubicBezTo>
                    <a:pt x="16554" y="17803"/>
                    <a:pt x="16571" y="18112"/>
                    <a:pt x="16771" y="18293"/>
                  </a:cubicBezTo>
                  <a:cubicBezTo>
                    <a:pt x="16865" y="18379"/>
                    <a:pt x="16981" y="18418"/>
                    <a:pt x="17098" y="18418"/>
                  </a:cubicBezTo>
                  <a:cubicBezTo>
                    <a:pt x="17232" y="18418"/>
                    <a:pt x="17365" y="18364"/>
                    <a:pt x="17461" y="18258"/>
                  </a:cubicBezTo>
                  <a:cubicBezTo>
                    <a:pt x="17830" y="17849"/>
                    <a:pt x="18163" y="17407"/>
                    <a:pt x="18457" y="16938"/>
                  </a:cubicBezTo>
                  <a:cubicBezTo>
                    <a:pt x="18478" y="16936"/>
                    <a:pt x="18497" y="16934"/>
                    <a:pt x="18518" y="16930"/>
                  </a:cubicBezTo>
                  <a:cubicBezTo>
                    <a:pt x="18784" y="16897"/>
                    <a:pt x="18972" y="16651"/>
                    <a:pt x="18939" y="16384"/>
                  </a:cubicBezTo>
                  <a:cubicBezTo>
                    <a:pt x="18909" y="16167"/>
                    <a:pt x="18745" y="16005"/>
                    <a:pt x="18541" y="15967"/>
                  </a:cubicBezTo>
                  <a:cubicBezTo>
                    <a:pt x="18524" y="15952"/>
                    <a:pt x="18503" y="15940"/>
                    <a:pt x="18482" y="15927"/>
                  </a:cubicBezTo>
                  <a:cubicBezTo>
                    <a:pt x="18406" y="15884"/>
                    <a:pt x="18324" y="15863"/>
                    <a:pt x="18242" y="15863"/>
                  </a:cubicBezTo>
                  <a:close/>
                  <a:moveTo>
                    <a:pt x="24215" y="16565"/>
                  </a:moveTo>
                  <a:cubicBezTo>
                    <a:pt x="24020" y="16565"/>
                    <a:pt x="23837" y="16681"/>
                    <a:pt x="23762" y="16874"/>
                  </a:cubicBezTo>
                  <a:cubicBezTo>
                    <a:pt x="23662" y="17124"/>
                    <a:pt x="23785" y="17407"/>
                    <a:pt x="24035" y="17507"/>
                  </a:cubicBezTo>
                  <a:cubicBezTo>
                    <a:pt x="24612" y="17735"/>
                    <a:pt x="25163" y="18020"/>
                    <a:pt x="25673" y="18360"/>
                  </a:cubicBezTo>
                  <a:cubicBezTo>
                    <a:pt x="25757" y="18414"/>
                    <a:pt x="25848" y="18441"/>
                    <a:pt x="25942" y="18441"/>
                  </a:cubicBezTo>
                  <a:lnTo>
                    <a:pt x="25942" y="18439"/>
                  </a:lnTo>
                  <a:cubicBezTo>
                    <a:pt x="26101" y="18439"/>
                    <a:pt x="26255" y="18364"/>
                    <a:pt x="26349" y="18222"/>
                  </a:cubicBezTo>
                  <a:cubicBezTo>
                    <a:pt x="26499" y="17997"/>
                    <a:pt x="26438" y="17695"/>
                    <a:pt x="26213" y="17545"/>
                  </a:cubicBezTo>
                  <a:cubicBezTo>
                    <a:pt x="25646" y="17170"/>
                    <a:pt x="25033" y="16851"/>
                    <a:pt x="24393" y="16599"/>
                  </a:cubicBezTo>
                  <a:cubicBezTo>
                    <a:pt x="24335" y="16576"/>
                    <a:pt x="24274" y="16565"/>
                    <a:pt x="24215" y="16565"/>
                  </a:cubicBezTo>
                  <a:close/>
                  <a:moveTo>
                    <a:pt x="14691" y="16971"/>
                  </a:moveTo>
                  <a:cubicBezTo>
                    <a:pt x="14629" y="16971"/>
                    <a:pt x="14566" y="16983"/>
                    <a:pt x="14505" y="17007"/>
                  </a:cubicBezTo>
                  <a:cubicBezTo>
                    <a:pt x="13855" y="17278"/>
                    <a:pt x="13246" y="17587"/>
                    <a:pt x="12696" y="17924"/>
                  </a:cubicBezTo>
                  <a:cubicBezTo>
                    <a:pt x="12465" y="18064"/>
                    <a:pt x="12394" y="18364"/>
                    <a:pt x="12533" y="18595"/>
                  </a:cubicBezTo>
                  <a:cubicBezTo>
                    <a:pt x="12627" y="18746"/>
                    <a:pt x="12786" y="18827"/>
                    <a:pt x="12950" y="18827"/>
                  </a:cubicBezTo>
                  <a:cubicBezTo>
                    <a:pt x="13038" y="18827"/>
                    <a:pt x="13125" y="18804"/>
                    <a:pt x="13205" y="18756"/>
                  </a:cubicBezTo>
                  <a:cubicBezTo>
                    <a:pt x="13713" y="18445"/>
                    <a:pt x="14276" y="18160"/>
                    <a:pt x="14880" y="17910"/>
                  </a:cubicBezTo>
                  <a:cubicBezTo>
                    <a:pt x="15128" y="17805"/>
                    <a:pt x="15247" y="17520"/>
                    <a:pt x="15143" y="17272"/>
                  </a:cubicBezTo>
                  <a:cubicBezTo>
                    <a:pt x="15064" y="17083"/>
                    <a:pt x="14883" y="16971"/>
                    <a:pt x="14691" y="16971"/>
                  </a:cubicBezTo>
                  <a:close/>
                  <a:moveTo>
                    <a:pt x="15649" y="18744"/>
                  </a:moveTo>
                  <a:cubicBezTo>
                    <a:pt x="15549" y="18744"/>
                    <a:pt x="15449" y="18774"/>
                    <a:pt x="15362" y="18837"/>
                  </a:cubicBezTo>
                  <a:cubicBezTo>
                    <a:pt x="14851" y="19206"/>
                    <a:pt x="14313" y="19513"/>
                    <a:pt x="13761" y="19748"/>
                  </a:cubicBezTo>
                  <a:cubicBezTo>
                    <a:pt x="13513" y="19852"/>
                    <a:pt x="13398" y="20140"/>
                    <a:pt x="13505" y="20388"/>
                  </a:cubicBezTo>
                  <a:cubicBezTo>
                    <a:pt x="13582" y="20574"/>
                    <a:pt x="13763" y="20684"/>
                    <a:pt x="13953" y="20684"/>
                  </a:cubicBezTo>
                  <a:cubicBezTo>
                    <a:pt x="14017" y="20684"/>
                    <a:pt x="14082" y="20671"/>
                    <a:pt x="14145" y="20646"/>
                  </a:cubicBezTo>
                  <a:cubicBezTo>
                    <a:pt x="14762" y="20382"/>
                    <a:pt x="15364" y="20040"/>
                    <a:pt x="15935" y="19629"/>
                  </a:cubicBezTo>
                  <a:cubicBezTo>
                    <a:pt x="16154" y="19471"/>
                    <a:pt x="16202" y="19167"/>
                    <a:pt x="16043" y="18948"/>
                  </a:cubicBezTo>
                  <a:cubicBezTo>
                    <a:pt x="15949" y="18814"/>
                    <a:pt x="15800" y="18744"/>
                    <a:pt x="15649" y="18744"/>
                  </a:cubicBezTo>
                  <a:close/>
                  <a:moveTo>
                    <a:pt x="11422" y="19055"/>
                  </a:moveTo>
                  <a:cubicBezTo>
                    <a:pt x="11286" y="19055"/>
                    <a:pt x="11150" y="19112"/>
                    <a:pt x="11053" y="19223"/>
                  </a:cubicBezTo>
                  <a:cubicBezTo>
                    <a:pt x="10753" y="19567"/>
                    <a:pt x="10607" y="19884"/>
                    <a:pt x="10607" y="20192"/>
                  </a:cubicBezTo>
                  <a:cubicBezTo>
                    <a:pt x="10607" y="20663"/>
                    <a:pt x="10966" y="21165"/>
                    <a:pt x="11964" y="21165"/>
                  </a:cubicBezTo>
                  <a:lnTo>
                    <a:pt x="12091" y="21163"/>
                  </a:lnTo>
                  <a:cubicBezTo>
                    <a:pt x="12356" y="21151"/>
                    <a:pt x="12515" y="20930"/>
                    <a:pt x="12508" y="20665"/>
                  </a:cubicBezTo>
                  <a:cubicBezTo>
                    <a:pt x="12502" y="20401"/>
                    <a:pt x="12237" y="20188"/>
                    <a:pt x="11973" y="20188"/>
                  </a:cubicBezTo>
                  <a:cubicBezTo>
                    <a:pt x="11766" y="20188"/>
                    <a:pt x="11663" y="20158"/>
                    <a:pt x="11607" y="20158"/>
                  </a:cubicBezTo>
                  <a:cubicBezTo>
                    <a:pt x="11602" y="20158"/>
                    <a:pt x="11598" y="20158"/>
                    <a:pt x="11593" y="20159"/>
                  </a:cubicBezTo>
                  <a:cubicBezTo>
                    <a:pt x="11610" y="20111"/>
                    <a:pt x="11660" y="20015"/>
                    <a:pt x="11789" y="19863"/>
                  </a:cubicBezTo>
                  <a:cubicBezTo>
                    <a:pt x="11966" y="19661"/>
                    <a:pt x="11946" y="19352"/>
                    <a:pt x="11741" y="19175"/>
                  </a:cubicBezTo>
                  <a:cubicBezTo>
                    <a:pt x="11649" y="19094"/>
                    <a:pt x="11535" y="19055"/>
                    <a:pt x="11422" y="19055"/>
                  </a:cubicBezTo>
                  <a:close/>
                  <a:moveTo>
                    <a:pt x="27443" y="18708"/>
                  </a:moveTo>
                  <a:cubicBezTo>
                    <a:pt x="27320" y="18708"/>
                    <a:pt x="27197" y="18754"/>
                    <a:pt x="27101" y="18848"/>
                  </a:cubicBezTo>
                  <a:cubicBezTo>
                    <a:pt x="26907" y="19035"/>
                    <a:pt x="26903" y="19344"/>
                    <a:pt x="27093" y="19538"/>
                  </a:cubicBezTo>
                  <a:cubicBezTo>
                    <a:pt x="27516" y="19969"/>
                    <a:pt x="27906" y="20457"/>
                    <a:pt x="28254" y="20984"/>
                  </a:cubicBezTo>
                  <a:cubicBezTo>
                    <a:pt x="28347" y="21126"/>
                    <a:pt x="28502" y="21203"/>
                    <a:pt x="28660" y="21203"/>
                  </a:cubicBezTo>
                  <a:cubicBezTo>
                    <a:pt x="28752" y="21203"/>
                    <a:pt x="28846" y="21176"/>
                    <a:pt x="28929" y="21122"/>
                  </a:cubicBezTo>
                  <a:cubicBezTo>
                    <a:pt x="29154" y="20974"/>
                    <a:pt x="29217" y="20671"/>
                    <a:pt x="29069" y="20446"/>
                  </a:cubicBezTo>
                  <a:cubicBezTo>
                    <a:pt x="28687" y="19867"/>
                    <a:pt x="28256" y="19331"/>
                    <a:pt x="27791" y="18854"/>
                  </a:cubicBezTo>
                  <a:cubicBezTo>
                    <a:pt x="27696" y="18757"/>
                    <a:pt x="27570" y="18708"/>
                    <a:pt x="27443" y="18708"/>
                  </a:cubicBezTo>
                  <a:close/>
                  <a:moveTo>
                    <a:pt x="29597" y="21935"/>
                  </a:moveTo>
                  <a:cubicBezTo>
                    <a:pt x="29530" y="21935"/>
                    <a:pt x="29461" y="21949"/>
                    <a:pt x="29396" y="21978"/>
                  </a:cubicBezTo>
                  <a:cubicBezTo>
                    <a:pt x="29152" y="22089"/>
                    <a:pt x="29042" y="22379"/>
                    <a:pt x="29152" y="22625"/>
                  </a:cubicBezTo>
                  <a:cubicBezTo>
                    <a:pt x="29400" y="23173"/>
                    <a:pt x="29623" y="23769"/>
                    <a:pt x="29815" y="24392"/>
                  </a:cubicBezTo>
                  <a:cubicBezTo>
                    <a:pt x="29879" y="24603"/>
                    <a:pt x="30073" y="24738"/>
                    <a:pt x="30282" y="24738"/>
                  </a:cubicBezTo>
                  <a:cubicBezTo>
                    <a:pt x="30330" y="24738"/>
                    <a:pt x="30378" y="24732"/>
                    <a:pt x="30426" y="24717"/>
                  </a:cubicBezTo>
                  <a:cubicBezTo>
                    <a:pt x="30682" y="24638"/>
                    <a:pt x="30828" y="24365"/>
                    <a:pt x="30749" y="24107"/>
                  </a:cubicBezTo>
                  <a:cubicBezTo>
                    <a:pt x="30544" y="23444"/>
                    <a:pt x="30307" y="22810"/>
                    <a:pt x="30044" y="22222"/>
                  </a:cubicBezTo>
                  <a:cubicBezTo>
                    <a:pt x="29961" y="22042"/>
                    <a:pt x="29783" y="21935"/>
                    <a:pt x="29597" y="21935"/>
                  </a:cubicBezTo>
                  <a:close/>
                  <a:moveTo>
                    <a:pt x="30752" y="25654"/>
                  </a:moveTo>
                  <a:cubicBezTo>
                    <a:pt x="30721" y="25654"/>
                    <a:pt x="30690" y="25657"/>
                    <a:pt x="30659" y="25664"/>
                  </a:cubicBezTo>
                  <a:cubicBezTo>
                    <a:pt x="30392" y="25716"/>
                    <a:pt x="30221" y="25972"/>
                    <a:pt x="30273" y="26237"/>
                  </a:cubicBezTo>
                  <a:lnTo>
                    <a:pt x="30340" y="26595"/>
                  </a:lnTo>
                  <a:cubicBezTo>
                    <a:pt x="30432" y="27106"/>
                    <a:pt x="30494" y="27617"/>
                    <a:pt x="30530" y="28111"/>
                  </a:cubicBezTo>
                  <a:cubicBezTo>
                    <a:pt x="30549" y="28369"/>
                    <a:pt x="30763" y="28565"/>
                    <a:pt x="31018" y="28565"/>
                  </a:cubicBezTo>
                  <a:cubicBezTo>
                    <a:pt x="31030" y="28565"/>
                    <a:pt x="31040" y="28565"/>
                    <a:pt x="31053" y="28563"/>
                  </a:cubicBezTo>
                  <a:cubicBezTo>
                    <a:pt x="31322" y="28544"/>
                    <a:pt x="31524" y="28311"/>
                    <a:pt x="31505" y="28042"/>
                  </a:cubicBezTo>
                  <a:cubicBezTo>
                    <a:pt x="31468" y="27512"/>
                    <a:pt x="31399" y="26968"/>
                    <a:pt x="31301" y="26426"/>
                  </a:cubicBezTo>
                  <a:cubicBezTo>
                    <a:pt x="31280" y="26299"/>
                    <a:pt x="31255" y="26172"/>
                    <a:pt x="31232" y="26047"/>
                  </a:cubicBezTo>
                  <a:cubicBezTo>
                    <a:pt x="31185" y="25816"/>
                    <a:pt x="30977" y="25654"/>
                    <a:pt x="30752" y="25654"/>
                  </a:cubicBezTo>
                  <a:close/>
                  <a:moveTo>
                    <a:pt x="31015" y="29537"/>
                  </a:moveTo>
                  <a:cubicBezTo>
                    <a:pt x="30770" y="29537"/>
                    <a:pt x="30550" y="29732"/>
                    <a:pt x="30530" y="29989"/>
                  </a:cubicBezTo>
                  <a:cubicBezTo>
                    <a:pt x="30480" y="30620"/>
                    <a:pt x="30380" y="31239"/>
                    <a:pt x="30230" y="31827"/>
                  </a:cubicBezTo>
                  <a:cubicBezTo>
                    <a:pt x="30163" y="32088"/>
                    <a:pt x="30321" y="32354"/>
                    <a:pt x="30582" y="32421"/>
                  </a:cubicBezTo>
                  <a:cubicBezTo>
                    <a:pt x="30624" y="32431"/>
                    <a:pt x="30663" y="32436"/>
                    <a:pt x="30703" y="32436"/>
                  </a:cubicBezTo>
                  <a:cubicBezTo>
                    <a:pt x="30922" y="32436"/>
                    <a:pt x="31120" y="32290"/>
                    <a:pt x="31176" y="32069"/>
                  </a:cubicBezTo>
                  <a:cubicBezTo>
                    <a:pt x="31341" y="31425"/>
                    <a:pt x="31449" y="30751"/>
                    <a:pt x="31503" y="30064"/>
                  </a:cubicBezTo>
                  <a:cubicBezTo>
                    <a:pt x="31524" y="29795"/>
                    <a:pt x="31324" y="29559"/>
                    <a:pt x="31055" y="29538"/>
                  </a:cubicBezTo>
                  <a:cubicBezTo>
                    <a:pt x="31042" y="29537"/>
                    <a:pt x="31028" y="29537"/>
                    <a:pt x="31015" y="29537"/>
                  </a:cubicBezTo>
                  <a:close/>
                  <a:moveTo>
                    <a:pt x="30057" y="33298"/>
                  </a:moveTo>
                  <a:cubicBezTo>
                    <a:pt x="29872" y="33298"/>
                    <a:pt x="29694" y="33404"/>
                    <a:pt x="29611" y="33582"/>
                  </a:cubicBezTo>
                  <a:cubicBezTo>
                    <a:pt x="29356" y="34143"/>
                    <a:pt x="29044" y="34685"/>
                    <a:pt x="28687" y="35195"/>
                  </a:cubicBezTo>
                  <a:cubicBezTo>
                    <a:pt x="28531" y="35416"/>
                    <a:pt x="28585" y="35721"/>
                    <a:pt x="28806" y="35877"/>
                  </a:cubicBezTo>
                  <a:cubicBezTo>
                    <a:pt x="28891" y="35935"/>
                    <a:pt x="28989" y="35964"/>
                    <a:pt x="29085" y="35964"/>
                  </a:cubicBezTo>
                  <a:cubicBezTo>
                    <a:pt x="29240" y="35964"/>
                    <a:pt x="29392" y="35892"/>
                    <a:pt x="29486" y="35756"/>
                  </a:cubicBezTo>
                  <a:cubicBezTo>
                    <a:pt x="29877" y="35197"/>
                    <a:pt x="30219" y="34601"/>
                    <a:pt x="30501" y="33989"/>
                  </a:cubicBezTo>
                  <a:cubicBezTo>
                    <a:pt x="30611" y="33745"/>
                    <a:pt x="30503" y="33455"/>
                    <a:pt x="30259" y="33342"/>
                  </a:cubicBezTo>
                  <a:cubicBezTo>
                    <a:pt x="30193" y="33312"/>
                    <a:pt x="30124" y="33298"/>
                    <a:pt x="30057" y="33298"/>
                  </a:cubicBezTo>
                  <a:close/>
                  <a:moveTo>
                    <a:pt x="22403" y="35739"/>
                  </a:moveTo>
                  <a:cubicBezTo>
                    <a:pt x="21709" y="35739"/>
                    <a:pt x="21038" y="35862"/>
                    <a:pt x="20410" y="36106"/>
                  </a:cubicBezTo>
                  <a:cubicBezTo>
                    <a:pt x="20158" y="36202"/>
                    <a:pt x="20033" y="36486"/>
                    <a:pt x="20129" y="36736"/>
                  </a:cubicBezTo>
                  <a:cubicBezTo>
                    <a:pt x="20204" y="36930"/>
                    <a:pt x="20389" y="37048"/>
                    <a:pt x="20585" y="37048"/>
                  </a:cubicBezTo>
                  <a:cubicBezTo>
                    <a:pt x="20644" y="37048"/>
                    <a:pt x="20704" y="37038"/>
                    <a:pt x="20760" y="37015"/>
                  </a:cubicBezTo>
                  <a:cubicBezTo>
                    <a:pt x="21275" y="36819"/>
                    <a:pt x="21823" y="36717"/>
                    <a:pt x="22480" y="36717"/>
                  </a:cubicBezTo>
                  <a:lnTo>
                    <a:pt x="22497" y="36717"/>
                  </a:lnTo>
                  <a:cubicBezTo>
                    <a:pt x="22761" y="36717"/>
                    <a:pt x="22980" y="36504"/>
                    <a:pt x="22984" y="36238"/>
                  </a:cubicBezTo>
                  <a:cubicBezTo>
                    <a:pt x="22989" y="35967"/>
                    <a:pt x="22772" y="35746"/>
                    <a:pt x="22503" y="35741"/>
                  </a:cubicBezTo>
                  <a:cubicBezTo>
                    <a:pt x="22501" y="35741"/>
                    <a:pt x="22407" y="35739"/>
                    <a:pt x="22403" y="35739"/>
                  </a:cubicBezTo>
                  <a:close/>
                  <a:moveTo>
                    <a:pt x="24404" y="36098"/>
                  </a:moveTo>
                  <a:cubicBezTo>
                    <a:pt x="24203" y="36098"/>
                    <a:pt x="24016" y="36223"/>
                    <a:pt x="23945" y="36423"/>
                  </a:cubicBezTo>
                  <a:cubicBezTo>
                    <a:pt x="23856" y="36677"/>
                    <a:pt x="23989" y="36957"/>
                    <a:pt x="24241" y="37046"/>
                  </a:cubicBezTo>
                  <a:cubicBezTo>
                    <a:pt x="24789" y="37242"/>
                    <a:pt x="25333" y="37524"/>
                    <a:pt x="25861" y="37882"/>
                  </a:cubicBezTo>
                  <a:cubicBezTo>
                    <a:pt x="25894" y="37907"/>
                    <a:pt x="25932" y="37924"/>
                    <a:pt x="25969" y="37938"/>
                  </a:cubicBezTo>
                  <a:cubicBezTo>
                    <a:pt x="25838" y="38107"/>
                    <a:pt x="25827" y="38347"/>
                    <a:pt x="25959" y="38528"/>
                  </a:cubicBezTo>
                  <a:cubicBezTo>
                    <a:pt x="26055" y="38660"/>
                    <a:pt x="26205" y="38728"/>
                    <a:pt x="26353" y="38728"/>
                  </a:cubicBezTo>
                  <a:cubicBezTo>
                    <a:pt x="26453" y="38728"/>
                    <a:pt x="26555" y="38697"/>
                    <a:pt x="26640" y="38635"/>
                  </a:cubicBezTo>
                  <a:cubicBezTo>
                    <a:pt x="27195" y="38230"/>
                    <a:pt x="27712" y="37786"/>
                    <a:pt x="28181" y="37315"/>
                  </a:cubicBezTo>
                  <a:cubicBezTo>
                    <a:pt x="28370" y="37123"/>
                    <a:pt x="28368" y="36815"/>
                    <a:pt x="28179" y="36623"/>
                  </a:cubicBezTo>
                  <a:cubicBezTo>
                    <a:pt x="28082" y="36529"/>
                    <a:pt x="27958" y="36482"/>
                    <a:pt x="27834" y="36482"/>
                  </a:cubicBezTo>
                  <a:cubicBezTo>
                    <a:pt x="27709" y="36482"/>
                    <a:pt x="27583" y="36531"/>
                    <a:pt x="27489" y="36627"/>
                  </a:cubicBezTo>
                  <a:cubicBezTo>
                    <a:pt x="27216" y="36900"/>
                    <a:pt x="26926" y="37165"/>
                    <a:pt x="26620" y="37417"/>
                  </a:cubicBezTo>
                  <a:cubicBezTo>
                    <a:pt x="26603" y="37284"/>
                    <a:pt x="26530" y="37157"/>
                    <a:pt x="26409" y="37075"/>
                  </a:cubicBezTo>
                  <a:cubicBezTo>
                    <a:pt x="25815" y="36669"/>
                    <a:pt x="25194" y="36350"/>
                    <a:pt x="24568" y="36127"/>
                  </a:cubicBezTo>
                  <a:cubicBezTo>
                    <a:pt x="24514" y="36107"/>
                    <a:pt x="24458" y="36098"/>
                    <a:pt x="24404" y="36098"/>
                  </a:cubicBezTo>
                  <a:close/>
                  <a:moveTo>
                    <a:pt x="18958" y="37126"/>
                  </a:moveTo>
                  <a:cubicBezTo>
                    <a:pt x="18834" y="37126"/>
                    <a:pt x="18711" y="37173"/>
                    <a:pt x="18616" y="37267"/>
                  </a:cubicBezTo>
                  <a:cubicBezTo>
                    <a:pt x="18257" y="37622"/>
                    <a:pt x="17951" y="38028"/>
                    <a:pt x="17701" y="38474"/>
                  </a:cubicBezTo>
                  <a:cubicBezTo>
                    <a:pt x="17575" y="38705"/>
                    <a:pt x="17486" y="38928"/>
                    <a:pt x="17442" y="39141"/>
                  </a:cubicBezTo>
                  <a:cubicBezTo>
                    <a:pt x="17386" y="39406"/>
                    <a:pt x="17555" y="39664"/>
                    <a:pt x="17817" y="39721"/>
                  </a:cubicBezTo>
                  <a:cubicBezTo>
                    <a:pt x="17853" y="39727"/>
                    <a:pt x="17886" y="39731"/>
                    <a:pt x="17919" y="39731"/>
                  </a:cubicBezTo>
                  <a:cubicBezTo>
                    <a:pt x="18144" y="39731"/>
                    <a:pt x="18349" y="39573"/>
                    <a:pt x="18397" y="39343"/>
                  </a:cubicBezTo>
                  <a:cubicBezTo>
                    <a:pt x="18422" y="39227"/>
                    <a:pt x="18476" y="39093"/>
                    <a:pt x="18555" y="38949"/>
                  </a:cubicBezTo>
                  <a:cubicBezTo>
                    <a:pt x="18759" y="38582"/>
                    <a:pt x="19009" y="38249"/>
                    <a:pt x="19301" y="37961"/>
                  </a:cubicBezTo>
                  <a:cubicBezTo>
                    <a:pt x="19493" y="37772"/>
                    <a:pt x="19495" y="37463"/>
                    <a:pt x="19305" y="37271"/>
                  </a:cubicBezTo>
                  <a:cubicBezTo>
                    <a:pt x="19210" y="37175"/>
                    <a:pt x="19084" y="37126"/>
                    <a:pt x="18958" y="37126"/>
                  </a:cubicBezTo>
                  <a:close/>
                  <a:moveTo>
                    <a:pt x="24692" y="38780"/>
                  </a:moveTo>
                  <a:cubicBezTo>
                    <a:pt x="24616" y="38780"/>
                    <a:pt x="24539" y="38798"/>
                    <a:pt x="24466" y="38837"/>
                  </a:cubicBezTo>
                  <a:cubicBezTo>
                    <a:pt x="23908" y="39131"/>
                    <a:pt x="23328" y="39381"/>
                    <a:pt x="22743" y="39583"/>
                  </a:cubicBezTo>
                  <a:cubicBezTo>
                    <a:pt x="22488" y="39671"/>
                    <a:pt x="22353" y="39948"/>
                    <a:pt x="22440" y="40204"/>
                  </a:cubicBezTo>
                  <a:cubicBezTo>
                    <a:pt x="22509" y="40406"/>
                    <a:pt x="22699" y="40531"/>
                    <a:pt x="22901" y="40531"/>
                  </a:cubicBezTo>
                  <a:cubicBezTo>
                    <a:pt x="22955" y="40531"/>
                    <a:pt x="23009" y="40523"/>
                    <a:pt x="23061" y="40506"/>
                  </a:cubicBezTo>
                  <a:cubicBezTo>
                    <a:pt x="23693" y="40287"/>
                    <a:pt x="24318" y="40019"/>
                    <a:pt x="24921" y="39702"/>
                  </a:cubicBezTo>
                  <a:cubicBezTo>
                    <a:pt x="25158" y="39577"/>
                    <a:pt x="25252" y="39283"/>
                    <a:pt x="25127" y="39043"/>
                  </a:cubicBezTo>
                  <a:cubicBezTo>
                    <a:pt x="25040" y="38877"/>
                    <a:pt x="24869" y="38780"/>
                    <a:pt x="24692" y="38780"/>
                  </a:cubicBezTo>
                  <a:close/>
                  <a:moveTo>
                    <a:pt x="27624" y="38247"/>
                  </a:moveTo>
                  <a:cubicBezTo>
                    <a:pt x="27500" y="38247"/>
                    <a:pt x="27376" y="38294"/>
                    <a:pt x="27282" y="38387"/>
                  </a:cubicBezTo>
                  <a:cubicBezTo>
                    <a:pt x="27091" y="38576"/>
                    <a:pt x="27088" y="38885"/>
                    <a:pt x="27276" y="39076"/>
                  </a:cubicBezTo>
                  <a:cubicBezTo>
                    <a:pt x="27695" y="39502"/>
                    <a:pt x="28101" y="39985"/>
                    <a:pt x="28483" y="40515"/>
                  </a:cubicBezTo>
                  <a:cubicBezTo>
                    <a:pt x="28579" y="40646"/>
                    <a:pt x="28729" y="40715"/>
                    <a:pt x="28879" y="40715"/>
                  </a:cubicBezTo>
                  <a:lnTo>
                    <a:pt x="28879" y="40717"/>
                  </a:lnTo>
                  <a:cubicBezTo>
                    <a:pt x="28979" y="40717"/>
                    <a:pt x="29079" y="40686"/>
                    <a:pt x="29165" y="40623"/>
                  </a:cubicBezTo>
                  <a:cubicBezTo>
                    <a:pt x="29383" y="40465"/>
                    <a:pt x="29433" y="40160"/>
                    <a:pt x="29275" y="39941"/>
                  </a:cubicBezTo>
                  <a:cubicBezTo>
                    <a:pt x="28862" y="39372"/>
                    <a:pt x="28425" y="38851"/>
                    <a:pt x="27972" y="38393"/>
                  </a:cubicBezTo>
                  <a:cubicBezTo>
                    <a:pt x="27877" y="38295"/>
                    <a:pt x="27750" y="38247"/>
                    <a:pt x="27624" y="38247"/>
                  </a:cubicBezTo>
                  <a:close/>
                  <a:moveTo>
                    <a:pt x="20994" y="40032"/>
                  </a:moveTo>
                  <a:cubicBezTo>
                    <a:pt x="20974" y="40032"/>
                    <a:pt x="20955" y="40033"/>
                    <a:pt x="20935" y="40035"/>
                  </a:cubicBezTo>
                  <a:cubicBezTo>
                    <a:pt x="20581" y="40089"/>
                    <a:pt x="20246" y="40117"/>
                    <a:pt x="19939" y="40117"/>
                  </a:cubicBezTo>
                  <a:cubicBezTo>
                    <a:pt x="19888" y="40120"/>
                    <a:pt x="19838" y="40122"/>
                    <a:pt x="19789" y="40122"/>
                  </a:cubicBezTo>
                  <a:cubicBezTo>
                    <a:pt x="19559" y="40122"/>
                    <a:pt x="19347" y="40086"/>
                    <a:pt x="19164" y="40048"/>
                  </a:cubicBezTo>
                  <a:cubicBezTo>
                    <a:pt x="19133" y="40042"/>
                    <a:pt x="19101" y="40039"/>
                    <a:pt x="19071" y="40039"/>
                  </a:cubicBezTo>
                  <a:cubicBezTo>
                    <a:pt x="18845" y="40039"/>
                    <a:pt x="18636" y="40194"/>
                    <a:pt x="18588" y="40427"/>
                  </a:cubicBezTo>
                  <a:cubicBezTo>
                    <a:pt x="18534" y="40692"/>
                    <a:pt x="18703" y="40950"/>
                    <a:pt x="18968" y="41005"/>
                  </a:cubicBezTo>
                  <a:cubicBezTo>
                    <a:pt x="19253" y="41063"/>
                    <a:pt x="19579" y="41092"/>
                    <a:pt x="19931" y="41092"/>
                  </a:cubicBezTo>
                  <a:lnTo>
                    <a:pt x="19939" y="41092"/>
                  </a:lnTo>
                  <a:cubicBezTo>
                    <a:pt x="20296" y="41092"/>
                    <a:pt x="20679" y="41063"/>
                    <a:pt x="21081" y="41002"/>
                  </a:cubicBezTo>
                  <a:cubicBezTo>
                    <a:pt x="21348" y="40961"/>
                    <a:pt x="21532" y="40713"/>
                    <a:pt x="21490" y="40446"/>
                  </a:cubicBezTo>
                  <a:cubicBezTo>
                    <a:pt x="21455" y="40199"/>
                    <a:pt x="21236" y="40032"/>
                    <a:pt x="20994" y="40032"/>
                  </a:cubicBezTo>
                  <a:close/>
                  <a:moveTo>
                    <a:pt x="29923" y="41386"/>
                  </a:moveTo>
                  <a:cubicBezTo>
                    <a:pt x="29843" y="41386"/>
                    <a:pt x="29762" y="41405"/>
                    <a:pt x="29688" y="41446"/>
                  </a:cubicBezTo>
                  <a:cubicBezTo>
                    <a:pt x="29452" y="41580"/>
                    <a:pt x="29369" y="41876"/>
                    <a:pt x="29500" y="42111"/>
                  </a:cubicBezTo>
                  <a:cubicBezTo>
                    <a:pt x="29796" y="42641"/>
                    <a:pt x="30082" y="43216"/>
                    <a:pt x="30348" y="43818"/>
                  </a:cubicBezTo>
                  <a:cubicBezTo>
                    <a:pt x="30428" y="44000"/>
                    <a:pt x="30607" y="44108"/>
                    <a:pt x="30794" y="44108"/>
                  </a:cubicBezTo>
                  <a:lnTo>
                    <a:pt x="30794" y="44110"/>
                  </a:lnTo>
                  <a:cubicBezTo>
                    <a:pt x="30859" y="44110"/>
                    <a:pt x="30926" y="44096"/>
                    <a:pt x="30990" y="44069"/>
                  </a:cubicBezTo>
                  <a:cubicBezTo>
                    <a:pt x="31236" y="43960"/>
                    <a:pt x="31349" y="43670"/>
                    <a:pt x="31241" y="43424"/>
                  </a:cubicBezTo>
                  <a:cubicBezTo>
                    <a:pt x="30963" y="42793"/>
                    <a:pt x="30663" y="42193"/>
                    <a:pt x="30353" y="41636"/>
                  </a:cubicBezTo>
                  <a:cubicBezTo>
                    <a:pt x="30262" y="41476"/>
                    <a:pt x="30094" y="41386"/>
                    <a:pt x="29923" y="41386"/>
                  </a:cubicBezTo>
                  <a:close/>
                  <a:moveTo>
                    <a:pt x="31510" y="44948"/>
                  </a:moveTo>
                  <a:cubicBezTo>
                    <a:pt x="31457" y="44948"/>
                    <a:pt x="31402" y="44956"/>
                    <a:pt x="31349" y="44975"/>
                  </a:cubicBezTo>
                  <a:cubicBezTo>
                    <a:pt x="31093" y="45065"/>
                    <a:pt x="30959" y="45344"/>
                    <a:pt x="31049" y="45598"/>
                  </a:cubicBezTo>
                  <a:cubicBezTo>
                    <a:pt x="31253" y="46176"/>
                    <a:pt x="31447" y="46787"/>
                    <a:pt x="31628" y="47429"/>
                  </a:cubicBezTo>
                  <a:cubicBezTo>
                    <a:pt x="31689" y="47645"/>
                    <a:pt x="31885" y="47785"/>
                    <a:pt x="32097" y="47785"/>
                  </a:cubicBezTo>
                  <a:cubicBezTo>
                    <a:pt x="32141" y="47785"/>
                    <a:pt x="32187" y="47779"/>
                    <a:pt x="32231" y="47766"/>
                  </a:cubicBezTo>
                  <a:cubicBezTo>
                    <a:pt x="32489" y="47693"/>
                    <a:pt x="32641" y="47424"/>
                    <a:pt x="32568" y="47164"/>
                  </a:cubicBezTo>
                  <a:cubicBezTo>
                    <a:pt x="32381" y="46501"/>
                    <a:pt x="32181" y="45872"/>
                    <a:pt x="31970" y="45273"/>
                  </a:cubicBezTo>
                  <a:cubicBezTo>
                    <a:pt x="31901" y="45074"/>
                    <a:pt x="31712" y="44948"/>
                    <a:pt x="31510" y="44948"/>
                  </a:cubicBezTo>
                  <a:close/>
                  <a:moveTo>
                    <a:pt x="32541" y="48708"/>
                  </a:moveTo>
                  <a:cubicBezTo>
                    <a:pt x="32515" y="48708"/>
                    <a:pt x="32488" y="48710"/>
                    <a:pt x="32462" y="48715"/>
                  </a:cubicBezTo>
                  <a:cubicBezTo>
                    <a:pt x="32197" y="48758"/>
                    <a:pt x="32016" y="49011"/>
                    <a:pt x="32060" y="49275"/>
                  </a:cubicBezTo>
                  <a:cubicBezTo>
                    <a:pt x="32151" y="49834"/>
                    <a:pt x="32197" y="50372"/>
                    <a:pt x="32197" y="50874"/>
                  </a:cubicBezTo>
                  <a:lnTo>
                    <a:pt x="32193" y="51126"/>
                  </a:lnTo>
                  <a:cubicBezTo>
                    <a:pt x="32185" y="51395"/>
                    <a:pt x="32397" y="51620"/>
                    <a:pt x="32666" y="51629"/>
                  </a:cubicBezTo>
                  <a:cubicBezTo>
                    <a:pt x="32670" y="51631"/>
                    <a:pt x="32677" y="51631"/>
                    <a:pt x="32681" y="51631"/>
                  </a:cubicBezTo>
                  <a:lnTo>
                    <a:pt x="32681" y="51629"/>
                  </a:lnTo>
                  <a:cubicBezTo>
                    <a:pt x="32943" y="51629"/>
                    <a:pt x="33162" y="51422"/>
                    <a:pt x="33171" y="51157"/>
                  </a:cubicBezTo>
                  <a:lnTo>
                    <a:pt x="33175" y="50874"/>
                  </a:lnTo>
                  <a:cubicBezTo>
                    <a:pt x="33175" y="50317"/>
                    <a:pt x="33123" y="49728"/>
                    <a:pt x="33023" y="49119"/>
                  </a:cubicBezTo>
                  <a:cubicBezTo>
                    <a:pt x="32983" y="48877"/>
                    <a:pt x="32772" y="48708"/>
                    <a:pt x="32541" y="48708"/>
                  </a:cubicBezTo>
                  <a:close/>
                  <a:moveTo>
                    <a:pt x="32375" y="52570"/>
                  </a:moveTo>
                  <a:cubicBezTo>
                    <a:pt x="32167" y="52570"/>
                    <a:pt x="31974" y="52709"/>
                    <a:pt x="31910" y="52917"/>
                  </a:cubicBezTo>
                  <a:cubicBezTo>
                    <a:pt x="31735" y="53496"/>
                    <a:pt x="31472" y="54036"/>
                    <a:pt x="31130" y="54526"/>
                  </a:cubicBezTo>
                  <a:cubicBezTo>
                    <a:pt x="30976" y="54745"/>
                    <a:pt x="31030" y="55049"/>
                    <a:pt x="31251" y="55203"/>
                  </a:cubicBezTo>
                  <a:cubicBezTo>
                    <a:pt x="31336" y="55264"/>
                    <a:pt x="31434" y="55293"/>
                    <a:pt x="31530" y="55293"/>
                  </a:cubicBezTo>
                  <a:cubicBezTo>
                    <a:pt x="31685" y="55293"/>
                    <a:pt x="31837" y="55220"/>
                    <a:pt x="31930" y="55084"/>
                  </a:cubicBezTo>
                  <a:cubicBezTo>
                    <a:pt x="32331" y="54511"/>
                    <a:pt x="32637" y="53880"/>
                    <a:pt x="32846" y="53202"/>
                  </a:cubicBezTo>
                  <a:cubicBezTo>
                    <a:pt x="32923" y="52944"/>
                    <a:pt x="32779" y="52671"/>
                    <a:pt x="32520" y="52594"/>
                  </a:cubicBezTo>
                  <a:cubicBezTo>
                    <a:pt x="32472" y="52578"/>
                    <a:pt x="32423" y="52570"/>
                    <a:pt x="32375" y="52570"/>
                  </a:cubicBezTo>
                  <a:close/>
                  <a:moveTo>
                    <a:pt x="30195" y="55727"/>
                  </a:moveTo>
                  <a:cubicBezTo>
                    <a:pt x="30088" y="55727"/>
                    <a:pt x="29981" y="55761"/>
                    <a:pt x="29890" y="55833"/>
                  </a:cubicBezTo>
                  <a:cubicBezTo>
                    <a:pt x="29438" y="56193"/>
                    <a:pt x="28912" y="56523"/>
                    <a:pt x="28327" y="56812"/>
                  </a:cubicBezTo>
                  <a:cubicBezTo>
                    <a:pt x="28087" y="56931"/>
                    <a:pt x="27987" y="57223"/>
                    <a:pt x="28106" y="57465"/>
                  </a:cubicBezTo>
                  <a:cubicBezTo>
                    <a:pt x="28191" y="57638"/>
                    <a:pt x="28364" y="57738"/>
                    <a:pt x="28543" y="57738"/>
                  </a:cubicBezTo>
                  <a:cubicBezTo>
                    <a:pt x="28616" y="57738"/>
                    <a:pt x="28691" y="57721"/>
                    <a:pt x="28760" y="57688"/>
                  </a:cubicBezTo>
                  <a:cubicBezTo>
                    <a:pt x="29408" y="57367"/>
                    <a:pt x="29992" y="57000"/>
                    <a:pt x="30499" y="56596"/>
                  </a:cubicBezTo>
                  <a:cubicBezTo>
                    <a:pt x="30711" y="56427"/>
                    <a:pt x="30742" y="56120"/>
                    <a:pt x="30576" y="55910"/>
                  </a:cubicBezTo>
                  <a:cubicBezTo>
                    <a:pt x="30479" y="55789"/>
                    <a:pt x="30338" y="55727"/>
                    <a:pt x="30195" y="55727"/>
                  </a:cubicBezTo>
                  <a:close/>
                  <a:moveTo>
                    <a:pt x="26727" y="57480"/>
                  </a:moveTo>
                  <a:cubicBezTo>
                    <a:pt x="26679" y="57480"/>
                    <a:pt x="26630" y="57487"/>
                    <a:pt x="26582" y="57502"/>
                  </a:cubicBezTo>
                  <a:cubicBezTo>
                    <a:pt x="26011" y="57682"/>
                    <a:pt x="25392" y="57838"/>
                    <a:pt x="24739" y="57965"/>
                  </a:cubicBezTo>
                  <a:cubicBezTo>
                    <a:pt x="24475" y="58017"/>
                    <a:pt x="24302" y="58274"/>
                    <a:pt x="24356" y="58538"/>
                  </a:cubicBezTo>
                  <a:cubicBezTo>
                    <a:pt x="24400" y="58770"/>
                    <a:pt x="24604" y="58932"/>
                    <a:pt x="24833" y="58932"/>
                  </a:cubicBezTo>
                  <a:cubicBezTo>
                    <a:pt x="24864" y="58932"/>
                    <a:pt x="24896" y="58928"/>
                    <a:pt x="24927" y="58922"/>
                  </a:cubicBezTo>
                  <a:cubicBezTo>
                    <a:pt x="25615" y="58788"/>
                    <a:pt x="26269" y="58624"/>
                    <a:pt x="26874" y="58434"/>
                  </a:cubicBezTo>
                  <a:cubicBezTo>
                    <a:pt x="27132" y="58353"/>
                    <a:pt x="27274" y="58080"/>
                    <a:pt x="27195" y="57821"/>
                  </a:cubicBezTo>
                  <a:cubicBezTo>
                    <a:pt x="27129" y="57613"/>
                    <a:pt x="26935" y="57480"/>
                    <a:pt x="26727" y="57480"/>
                  </a:cubicBezTo>
                  <a:close/>
                  <a:moveTo>
                    <a:pt x="22897" y="58246"/>
                  </a:moveTo>
                  <a:cubicBezTo>
                    <a:pt x="22881" y="58246"/>
                    <a:pt x="22865" y="58247"/>
                    <a:pt x="22849" y="58248"/>
                  </a:cubicBezTo>
                  <a:cubicBezTo>
                    <a:pt x="22230" y="58315"/>
                    <a:pt x="21586" y="58363"/>
                    <a:pt x="20933" y="58388"/>
                  </a:cubicBezTo>
                  <a:cubicBezTo>
                    <a:pt x="20662" y="58399"/>
                    <a:pt x="20454" y="58626"/>
                    <a:pt x="20464" y="58897"/>
                  </a:cubicBezTo>
                  <a:cubicBezTo>
                    <a:pt x="20475" y="59159"/>
                    <a:pt x="20692" y="59366"/>
                    <a:pt x="20952" y="59366"/>
                  </a:cubicBezTo>
                  <a:lnTo>
                    <a:pt x="20952" y="59364"/>
                  </a:lnTo>
                  <a:lnTo>
                    <a:pt x="20971" y="59364"/>
                  </a:lnTo>
                  <a:cubicBezTo>
                    <a:pt x="21646" y="59337"/>
                    <a:pt x="22315" y="59289"/>
                    <a:pt x="22955" y="59218"/>
                  </a:cubicBezTo>
                  <a:cubicBezTo>
                    <a:pt x="23224" y="59189"/>
                    <a:pt x="23416" y="58949"/>
                    <a:pt x="23387" y="58680"/>
                  </a:cubicBezTo>
                  <a:cubicBezTo>
                    <a:pt x="23359" y="58430"/>
                    <a:pt x="23133" y="58246"/>
                    <a:pt x="22897" y="58246"/>
                  </a:cubicBezTo>
                  <a:close/>
                  <a:moveTo>
                    <a:pt x="17054" y="58320"/>
                  </a:moveTo>
                  <a:cubicBezTo>
                    <a:pt x="16802" y="58320"/>
                    <a:pt x="16582" y="58511"/>
                    <a:pt x="16562" y="58770"/>
                  </a:cubicBezTo>
                  <a:cubicBezTo>
                    <a:pt x="16542" y="59041"/>
                    <a:pt x="16744" y="59274"/>
                    <a:pt x="17013" y="59295"/>
                  </a:cubicBezTo>
                  <a:cubicBezTo>
                    <a:pt x="17509" y="59332"/>
                    <a:pt x="18190" y="59372"/>
                    <a:pt x="18991" y="59387"/>
                  </a:cubicBezTo>
                  <a:lnTo>
                    <a:pt x="18999" y="59387"/>
                  </a:lnTo>
                  <a:cubicBezTo>
                    <a:pt x="19266" y="59387"/>
                    <a:pt x="19483" y="59174"/>
                    <a:pt x="19489" y="58907"/>
                  </a:cubicBezTo>
                  <a:cubicBezTo>
                    <a:pt x="19493" y="58638"/>
                    <a:pt x="19278" y="58415"/>
                    <a:pt x="19007" y="58411"/>
                  </a:cubicBezTo>
                  <a:cubicBezTo>
                    <a:pt x="18230" y="58396"/>
                    <a:pt x="17567" y="58357"/>
                    <a:pt x="17086" y="58321"/>
                  </a:cubicBezTo>
                  <a:cubicBezTo>
                    <a:pt x="17075" y="58321"/>
                    <a:pt x="17065" y="58320"/>
                    <a:pt x="17054" y="5832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c6c8f132ca_0_169"/>
            <p:cNvSpPr/>
            <p:nvPr/>
          </p:nvSpPr>
          <p:spPr>
            <a:xfrm>
              <a:off x="410298" y="2333934"/>
              <a:ext cx="527974" cy="926806"/>
            </a:xfrm>
            <a:custGeom>
              <a:rect b="b" l="l" r="r" t="t"/>
              <a:pathLst>
                <a:path extrusionOk="0" h="79079" w="45049">
                  <a:moveTo>
                    <a:pt x="12324" y="0"/>
                  </a:moveTo>
                  <a:cubicBezTo>
                    <a:pt x="12254" y="0"/>
                    <a:pt x="12182" y="15"/>
                    <a:pt x="12115" y="47"/>
                  </a:cubicBezTo>
                  <a:cubicBezTo>
                    <a:pt x="12086" y="62"/>
                    <a:pt x="11377" y="404"/>
                    <a:pt x="10371" y="1094"/>
                  </a:cubicBezTo>
                  <a:cubicBezTo>
                    <a:pt x="10148" y="1246"/>
                    <a:pt x="10091" y="1550"/>
                    <a:pt x="10243" y="1773"/>
                  </a:cubicBezTo>
                  <a:cubicBezTo>
                    <a:pt x="10337" y="1911"/>
                    <a:pt x="10492" y="1984"/>
                    <a:pt x="10646" y="1984"/>
                  </a:cubicBezTo>
                  <a:cubicBezTo>
                    <a:pt x="10742" y="1984"/>
                    <a:pt x="10838" y="1956"/>
                    <a:pt x="10921" y="1898"/>
                  </a:cubicBezTo>
                  <a:cubicBezTo>
                    <a:pt x="11861" y="1254"/>
                    <a:pt x="12530" y="931"/>
                    <a:pt x="12536" y="929"/>
                  </a:cubicBezTo>
                  <a:cubicBezTo>
                    <a:pt x="12780" y="812"/>
                    <a:pt x="12882" y="520"/>
                    <a:pt x="12766" y="279"/>
                  </a:cubicBezTo>
                  <a:cubicBezTo>
                    <a:pt x="12683" y="102"/>
                    <a:pt x="12506" y="0"/>
                    <a:pt x="12324" y="0"/>
                  </a:cubicBezTo>
                  <a:close/>
                  <a:moveTo>
                    <a:pt x="9095" y="2197"/>
                  </a:moveTo>
                  <a:cubicBezTo>
                    <a:pt x="8983" y="2197"/>
                    <a:pt x="8870" y="2235"/>
                    <a:pt x="8778" y="2313"/>
                  </a:cubicBezTo>
                  <a:cubicBezTo>
                    <a:pt x="8263" y="2753"/>
                    <a:pt x="7774" y="3220"/>
                    <a:pt x="7325" y="3699"/>
                  </a:cubicBezTo>
                  <a:cubicBezTo>
                    <a:pt x="7140" y="3895"/>
                    <a:pt x="7150" y="4203"/>
                    <a:pt x="7348" y="4389"/>
                  </a:cubicBezTo>
                  <a:cubicBezTo>
                    <a:pt x="7442" y="4476"/>
                    <a:pt x="7560" y="4520"/>
                    <a:pt x="7681" y="4520"/>
                  </a:cubicBezTo>
                  <a:lnTo>
                    <a:pt x="7681" y="4520"/>
                  </a:lnTo>
                  <a:cubicBezTo>
                    <a:pt x="7812" y="4520"/>
                    <a:pt x="7941" y="4468"/>
                    <a:pt x="8038" y="4366"/>
                  </a:cubicBezTo>
                  <a:cubicBezTo>
                    <a:pt x="8461" y="3914"/>
                    <a:pt x="8922" y="3472"/>
                    <a:pt x="9412" y="3055"/>
                  </a:cubicBezTo>
                  <a:cubicBezTo>
                    <a:pt x="9616" y="2880"/>
                    <a:pt x="9641" y="2573"/>
                    <a:pt x="9466" y="2367"/>
                  </a:cubicBezTo>
                  <a:cubicBezTo>
                    <a:pt x="9370" y="2255"/>
                    <a:pt x="9233" y="2197"/>
                    <a:pt x="9095" y="2197"/>
                  </a:cubicBezTo>
                  <a:close/>
                  <a:moveTo>
                    <a:pt x="7681" y="4520"/>
                  </a:moveTo>
                  <a:cubicBezTo>
                    <a:pt x="7680" y="4520"/>
                    <a:pt x="7680" y="4520"/>
                    <a:pt x="7680" y="4520"/>
                  </a:cubicBezTo>
                  <a:lnTo>
                    <a:pt x="7682" y="4520"/>
                  </a:lnTo>
                  <a:cubicBezTo>
                    <a:pt x="7681" y="4520"/>
                    <a:pt x="7681" y="4520"/>
                    <a:pt x="7681" y="4520"/>
                  </a:cubicBezTo>
                  <a:close/>
                  <a:moveTo>
                    <a:pt x="6434" y="5047"/>
                  </a:moveTo>
                  <a:cubicBezTo>
                    <a:pt x="6284" y="5047"/>
                    <a:pt x="6135" y="5116"/>
                    <a:pt x="6039" y="5248"/>
                  </a:cubicBezTo>
                  <a:cubicBezTo>
                    <a:pt x="5639" y="5798"/>
                    <a:pt x="5276" y="6373"/>
                    <a:pt x="4964" y="6955"/>
                  </a:cubicBezTo>
                  <a:cubicBezTo>
                    <a:pt x="4837" y="7192"/>
                    <a:pt x="4926" y="7488"/>
                    <a:pt x="5164" y="7618"/>
                  </a:cubicBezTo>
                  <a:cubicBezTo>
                    <a:pt x="5237" y="7655"/>
                    <a:pt x="5316" y="7674"/>
                    <a:pt x="5395" y="7674"/>
                  </a:cubicBezTo>
                  <a:cubicBezTo>
                    <a:pt x="5568" y="7674"/>
                    <a:pt x="5737" y="7580"/>
                    <a:pt x="5825" y="7418"/>
                  </a:cubicBezTo>
                  <a:cubicBezTo>
                    <a:pt x="6116" y="6873"/>
                    <a:pt x="6454" y="6336"/>
                    <a:pt x="6829" y="5823"/>
                  </a:cubicBezTo>
                  <a:cubicBezTo>
                    <a:pt x="6988" y="5604"/>
                    <a:pt x="6940" y="5300"/>
                    <a:pt x="6721" y="5139"/>
                  </a:cubicBezTo>
                  <a:cubicBezTo>
                    <a:pt x="6635" y="5077"/>
                    <a:pt x="6534" y="5047"/>
                    <a:pt x="6434" y="5047"/>
                  </a:cubicBezTo>
                  <a:close/>
                  <a:moveTo>
                    <a:pt x="4606" y="8481"/>
                  </a:moveTo>
                  <a:cubicBezTo>
                    <a:pt x="4404" y="8481"/>
                    <a:pt x="4215" y="8605"/>
                    <a:pt x="4145" y="8806"/>
                  </a:cubicBezTo>
                  <a:cubicBezTo>
                    <a:pt x="3917" y="9441"/>
                    <a:pt x="3738" y="10098"/>
                    <a:pt x="3613" y="10759"/>
                  </a:cubicBezTo>
                  <a:cubicBezTo>
                    <a:pt x="3563" y="11023"/>
                    <a:pt x="3738" y="11280"/>
                    <a:pt x="4003" y="11330"/>
                  </a:cubicBezTo>
                  <a:cubicBezTo>
                    <a:pt x="4034" y="11334"/>
                    <a:pt x="4063" y="11338"/>
                    <a:pt x="4095" y="11338"/>
                  </a:cubicBezTo>
                  <a:cubicBezTo>
                    <a:pt x="4324" y="11338"/>
                    <a:pt x="4530" y="11176"/>
                    <a:pt x="4574" y="10940"/>
                  </a:cubicBezTo>
                  <a:cubicBezTo>
                    <a:pt x="4689" y="10329"/>
                    <a:pt x="4853" y="9721"/>
                    <a:pt x="5064" y="9133"/>
                  </a:cubicBezTo>
                  <a:cubicBezTo>
                    <a:pt x="5153" y="8879"/>
                    <a:pt x="5022" y="8599"/>
                    <a:pt x="4768" y="8508"/>
                  </a:cubicBezTo>
                  <a:cubicBezTo>
                    <a:pt x="4714" y="8489"/>
                    <a:pt x="4659" y="8481"/>
                    <a:pt x="4606" y="8481"/>
                  </a:cubicBezTo>
                  <a:close/>
                  <a:moveTo>
                    <a:pt x="3866" y="12298"/>
                  </a:moveTo>
                  <a:cubicBezTo>
                    <a:pt x="3568" y="12298"/>
                    <a:pt x="3400" y="12508"/>
                    <a:pt x="3390" y="12770"/>
                  </a:cubicBezTo>
                  <a:cubicBezTo>
                    <a:pt x="3384" y="12931"/>
                    <a:pt x="3382" y="13095"/>
                    <a:pt x="3382" y="13260"/>
                  </a:cubicBezTo>
                  <a:cubicBezTo>
                    <a:pt x="3382" y="13760"/>
                    <a:pt x="3409" y="14273"/>
                    <a:pt x="3463" y="14788"/>
                  </a:cubicBezTo>
                  <a:cubicBezTo>
                    <a:pt x="3490" y="15038"/>
                    <a:pt x="3701" y="15226"/>
                    <a:pt x="3947" y="15226"/>
                  </a:cubicBezTo>
                  <a:cubicBezTo>
                    <a:pt x="3965" y="15226"/>
                    <a:pt x="3982" y="15223"/>
                    <a:pt x="4001" y="15221"/>
                  </a:cubicBezTo>
                  <a:cubicBezTo>
                    <a:pt x="4268" y="15194"/>
                    <a:pt x="4461" y="14955"/>
                    <a:pt x="4434" y="14686"/>
                  </a:cubicBezTo>
                  <a:cubicBezTo>
                    <a:pt x="4382" y="14204"/>
                    <a:pt x="4357" y="13725"/>
                    <a:pt x="4357" y="13260"/>
                  </a:cubicBezTo>
                  <a:cubicBezTo>
                    <a:pt x="4357" y="13108"/>
                    <a:pt x="4359" y="12956"/>
                    <a:pt x="4366" y="12806"/>
                  </a:cubicBezTo>
                  <a:cubicBezTo>
                    <a:pt x="4376" y="12535"/>
                    <a:pt x="4165" y="12310"/>
                    <a:pt x="3897" y="12299"/>
                  </a:cubicBezTo>
                  <a:cubicBezTo>
                    <a:pt x="3886" y="12299"/>
                    <a:pt x="3876" y="12298"/>
                    <a:pt x="3866" y="12298"/>
                  </a:cubicBezTo>
                  <a:close/>
                  <a:moveTo>
                    <a:pt x="4273" y="16172"/>
                  </a:moveTo>
                  <a:cubicBezTo>
                    <a:pt x="4237" y="16172"/>
                    <a:pt x="4200" y="16176"/>
                    <a:pt x="4163" y="16184"/>
                  </a:cubicBezTo>
                  <a:cubicBezTo>
                    <a:pt x="3901" y="16247"/>
                    <a:pt x="3738" y="16510"/>
                    <a:pt x="3801" y="16772"/>
                  </a:cubicBezTo>
                  <a:cubicBezTo>
                    <a:pt x="3874" y="17079"/>
                    <a:pt x="3955" y="17391"/>
                    <a:pt x="4047" y="17710"/>
                  </a:cubicBezTo>
                  <a:cubicBezTo>
                    <a:pt x="4147" y="18052"/>
                    <a:pt x="4253" y="18379"/>
                    <a:pt x="4361" y="18694"/>
                  </a:cubicBezTo>
                  <a:cubicBezTo>
                    <a:pt x="4432" y="18894"/>
                    <a:pt x="4620" y="19021"/>
                    <a:pt x="4822" y="19021"/>
                  </a:cubicBezTo>
                  <a:cubicBezTo>
                    <a:pt x="4876" y="19021"/>
                    <a:pt x="4930" y="19013"/>
                    <a:pt x="4985" y="18994"/>
                  </a:cubicBezTo>
                  <a:cubicBezTo>
                    <a:pt x="5239" y="18904"/>
                    <a:pt x="5372" y="18625"/>
                    <a:pt x="5283" y="18371"/>
                  </a:cubicBezTo>
                  <a:cubicBezTo>
                    <a:pt x="5178" y="18075"/>
                    <a:pt x="5078" y="17762"/>
                    <a:pt x="4985" y="17437"/>
                  </a:cubicBezTo>
                  <a:cubicBezTo>
                    <a:pt x="4897" y="17137"/>
                    <a:pt x="4818" y="16841"/>
                    <a:pt x="4751" y="16547"/>
                  </a:cubicBezTo>
                  <a:cubicBezTo>
                    <a:pt x="4697" y="16323"/>
                    <a:pt x="4498" y="16172"/>
                    <a:pt x="4273" y="16172"/>
                  </a:cubicBezTo>
                  <a:close/>
                  <a:moveTo>
                    <a:pt x="5578" y="19842"/>
                  </a:moveTo>
                  <a:cubicBezTo>
                    <a:pt x="5504" y="19842"/>
                    <a:pt x="5429" y="19859"/>
                    <a:pt x="5360" y="19895"/>
                  </a:cubicBezTo>
                  <a:cubicBezTo>
                    <a:pt x="5118" y="20015"/>
                    <a:pt x="5022" y="20309"/>
                    <a:pt x="5143" y="20549"/>
                  </a:cubicBezTo>
                  <a:cubicBezTo>
                    <a:pt x="5462" y="21185"/>
                    <a:pt x="5820" y="21768"/>
                    <a:pt x="6206" y="22285"/>
                  </a:cubicBezTo>
                  <a:cubicBezTo>
                    <a:pt x="6302" y="22412"/>
                    <a:pt x="6450" y="22479"/>
                    <a:pt x="6598" y="22479"/>
                  </a:cubicBezTo>
                  <a:cubicBezTo>
                    <a:pt x="6700" y="22479"/>
                    <a:pt x="6802" y="22448"/>
                    <a:pt x="6890" y="22383"/>
                  </a:cubicBezTo>
                  <a:cubicBezTo>
                    <a:pt x="7104" y="22221"/>
                    <a:pt x="7148" y="21914"/>
                    <a:pt x="6988" y="21700"/>
                  </a:cubicBezTo>
                  <a:cubicBezTo>
                    <a:pt x="6635" y="21229"/>
                    <a:pt x="6310" y="20695"/>
                    <a:pt x="6014" y="20111"/>
                  </a:cubicBezTo>
                  <a:cubicBezTo>
                    <a:pt x="5929" y="19940"/>
                    <a:pt x="5756" y="19842"/>
                    <a:pt x="5578" y="19842"/>
                  </a:cubicBezTo>
                  <a:close/>
                  <a:moveTo>
                    <a:pt x="12476" y="21862"/>
                  </a:moveTo>
                  <a:cubicBezTo>
                    <a:pt x="12215" y="21862"/>
                    <a:pt x="12002" y="22066"/>
                    <a:pt x="11990" y="22327"/>
                  </a:cubicBezTo>
                  <a:cubicBezTo>
                    <a:pt x="11976" y="22598"/>
                    <a:pt x="12184" y="22825"/>
                    <a:pt x="12453" y="22838"/>
                  </a:cubicBezTo>
                  <a:cubicBezTo>
                    <a:pt x="12728" y="22852"/>
                    <a:pt x="12978" y="22884"/>
                    <a:pt x="13197" y="22931"/>
                  </a:cubicBezTo>
                  <a:cubicBezTo>
                    <a:pt x="13708" y="23044"/>
                    <a:pt x="13864" y="23205"/>
                    <a:pt x="13902" y="23250"/>
                  </a:cubicBezTo>
                  <a:cubicBezTo>
                    <a:pt x="13997" y="23373"/>
                    <a:pt x="14141" y="23436"/>
                    <a:pt x="14285" y="23436"/>
                  </a:cubicBezTo>
                  <a:cubicBezTo>
                    <a:pt x="14391" y="23436"/>
                    <a:pt x="14498" y="23403"/>
                    <a:pt x="14587" y="23332"/>
                  </a:cubicBezTo>
                  <a:cubicBezTo>
                    <a:pt x="14800" y="23165"/>
                    <a:pt x="14835" y="22859"/>
                    <a:pt x="14669" y="22648"/>
                  </a:cubicBezTo>
                  <a:cubicBezTo>
                    <a:pt x="14423" y="22333"/>
                    <a:pt x="14000" y="22108"/>
                    <a:pt x="13408" y="21979"/>
                  </a:cubicBezTo>
                  <a:cubicBezTo>
                    <a:pt x="13135" y="21916"/>
                    <a:pt x="12830" y="21879"/>
                    <a:pt x="12499" y="21862"/>
                  </a:cubicBezTo>
                  <a:cubicBezTo>
                    <a:pt x="12491" y="21862"/>
                    <a:pt x="12483" y="21862"/>
                    <a:pt x="12476" y="21862"/>
                  </a:cubicBezTo>
                  <a:close/>
                  <a:moveTo>
                    <a:pt x="10527" y="22002"/>
                  </a:moveTo>
                  <a:cubicBezTo>
                    <a:pt x="10502" y="22002"/>
                    <a:pt x="10476" y="22004"/>
                    <a:pt x="10450" y="22008"/>
                  </a:cubicBezTo>
                  <a:cubicBezTo>
                    <a:pt x="9806" y="22116"/>
                    <a:pt x="9145" y="22279"/>
                    <a:pt x="8486" y="22494"/>
                  </a:cubicBezTo>
                  <a:cubicBezTo>
                    <a:pt x="8276" y="22560"/>
                    <a:pt x="8145" y="22756"/>
                    <a:pt x="8149" y="22965"/>
                  </a:cubicBezTo>
                  <a:cubicBezTo>
                    <a:pt x="8083" y="22933"/>
                    <a:pt x="8011" y="22918"/>
                    <a:pt x="7939" y="22918"/>
                  </a:cubicBezTo>
                  <a:cubicBezTo>
                    <a:pt x="7798" y="22918"/>
                    <a:pt x="7656" y="22978"/>
                    <a:pt x="7559" y="23096"/>
                  </a:cubicBezTo>
                  <a:cubicBezTo>
                    <a:pt x="7388" y="23305"/>
                    <a:pt x="7419" y="23611"/>
                    <a:pt x="7628" y="23784"/>
                  </a:cubicBezTo>
                  <a:cubicBezTo>
                    <a:pt x="8188" y="24243"/>
                    <a:pt x="8795" y="24603"/>
                    <a:pt x="9429" y="24853"/>
                  </a:cubicBezTo>
                  <a:cubicBezTo>
                    <a:pt x="9487" y="24876"/>
                    <a:pt x="9547" y="24887"/>
                    <a:pt x="9608" y="24887"/>
                  </a:cubicBezTo>
                  <a:cubicBezTo>
                    <a:pt x="9802" y="24887"/>
                    <a:pt x="9987" y="24770"/>
                    <a:pt x="10062" y="24578"/>
                  </a:cubicBezTo>
                  <a:cubicBezTo>
                    <a:pt x="10160" y="24326"/>
                    <a:pt x="10037" y="24042"/>
                    <a:pt x="9787" y="23944"/>
                  </a:cubicBezTo>
                  <a:cubicBezTo>
                    <a:pt x="9441" y="23809"/>
                    <a:pt x="9105" y="23634"/>
                    <a:pt x="8782" y="23423"/>
                  </a:cubicBezTo>
                  <a:lnTo>
                    <a:pt x="8787" y="23421"/>
                  </a:lnTo>
                  <a:cubicBezTo>
                    <a:pt x="9399" y="23223"/>
                    <a:pt x="10014" y="23071"/>
                    <a:pt x="10612" y="22971"/>
                  </a:cubicBezTo>
                  <a:cubicBezTo>
                    <a:pt x="10879" y="22925"/>
                    <a:pt x="11058" y="22673"/>
                    <a:pt x="11013" y="22408"/>
                  </a:cubicBezTo>
                  <a:cubicBezTo>
                    <a:pt x="10973" y="22168"/>
                    <a:pt x="10761" y="22002"/>
                    <a:pt x="10527" y="22002"/>
                  </a:cubicBezTo>
                  <a:close/>
                  <a:moveTo>
                    <a:pt x="6820" y="23191"/>
                  </a:moveTo>
                  <a:cubicBezTo>
                    <a:pt x="6750" y="23191"/>
                    <a:pt x="6679" y="23206"/>
                    <a:pt x="6613" y="23238"/>
                  </a:cubicBezTo>
                  <a:cubicBezTo>
                    <a:pt x="5996" y="23532"/>
                    <a:pt x="5404" y="23865"/>
                    <a:pt x="4851" y="24230"/>
                  </a:cubicBezTo>
                  <a:cubicBezTo>
                    <a:pt x="4628" y="24380"/>
                    <a:pt x="4566" y="24682"/>
                    <a:pt x="4714" y="24907"/>
                  </a:cubicBezTo>
                  <a:cubicBezTo>
                    <a:pt x="4810" y="25049"/>
                    <a:pt x="4964" y="25126"/>
                    <a:pt x="5122" y="25126"/>
                  </a:cubicBezTo>
                  <a:lnTo>
                    <a:pt x="5122" y="25124"/>
                  </a:lnTo>
                  <a:cubicBezTo>
                    <a:pt x="5214" y="25124"/>
                    <a:pt x="5308" y="25099"/>
                    <a:pt x="5391" y="25045"/>
                  </a:cubicBezTo>
                  <a:cubicBezTo>
                    <a:pt x="5904" y="24705"/>
                    <a:pt x="6456" y="24393"/>
                    <a:pt x="7031" y="24120"/>
                  </a:cubicBezTo>
                  <a:cubicBezTo>
                    <a:pt x="7275" y="24003"/>
                    <a:pt x="7377" y="23711"/>
                    <a:pt x="7263" y="23469"/>
                  </a:cubicBezTo>
                  <a:cubicBezTo>
                    <a:pt x="7179" y="23293"/>
                    <a:pt x="7002" y="23191"/>
                    <a:pt x="6820" y="23191"/>
                  </a:cubicBezTo>
                  <a:close/>
                  <a:moveTo>
                    <a:pt x="13410" y="23915"/>
                  </a:moveTo>
                  <a:cubicBezTo>
                    <a:pt x="13341" y="23915"/>
                    <a:pt x="13272" y="23929"/>
                    <a:pt x="13205" y="23959"/>
                  </a:cubicBezTo>
                  <a:cubicBezTo>
                    <a:pt x="12743" y="24174"/>
                    <a:pt x="12165" y="24293"/>
                    <a:pt x="11575" y="24293"/>
                  </a:cubicBezTo>
                  <a:lnTo>
                    <a:pt x="11511" y="24780"/>
                  </a:lnTo>
                  <a:lnTo>
                    <a:pt x="11575" y="25268"/>
                  </a:lnTo>
                  <a:cubicBezTo>
                    <a:pt x="12315" y="25268"/>
                    <a:pt x="13022" y="25122"/>
                    <a:pt x="13616" y="24845"/>
                  </a:cubicBezTo>
                  <a:cubicBezTo>
                    <a:pt x="13860" y="24730"/>
                    <a:pt x="13966" y="24441"/>
                    <a:pt x="13854" y="24197"/>
                  </a:cubicBezTo>
                  <a:cubicBezTo>
                    <a:pt x="13770" y="24018"/>
                    <a:pt x="13594" y="23915"/>
                    <a:pt x="13410" y="23915"/>
                  </a:cubicBezTo>
                  <a:close/>
                  <a:moveTo>
                    <a:pt x="3585" y="25350"/>
                  </a:moveTo>
                  <a:cubicBezTo>
                    <a:pt x="3466" y="25350"/>
                    <a:pt x="3347" y="25392"/>
                    <a:pt x="3253" y="25479"/>
                  </a:cubicBezTo>
                  <a:cubicBezTo>
                    <a:pt x="2740" y="25950"/>
                    <a:pt x="2281" y="26458"/>
                    <a:pt x="1885" y="26992"/>
                  </a:cubicBezTo>
                  <a:cubicBezTo>
                    <a:pt x="1723" y="27207"/>
                    <a:pt x="1768" y="27513"/>
                    <a:pt x="1985" y="27673"/>
                  </a:cubicBezTo>
                  <a:cubicBezTo>
                    <a:pt x="2073" y="27738"/>
                    <a:pt x="2175" y="27771"/>
                    <a:pt x="2277" y="27771"/>
                  </a:cubicBezTo>
                  <a:cubicBezTo>
                    <a:pt x="2425" y="27771"/>
                    <a:pt x="2571" y="27703"/>
                    <a:pt x="2669" y="27573"/>
                  </a:cubicBezTo>
                  <a:cubicBezTo>
                    <a:pt x="3027" y="27090"/>
                    <a:pt x="3446" y="26627"/>
                    <a:pt x="3915" y="26196"/>
                  </a:cubicBezTo>
                  <a:cubicBezTo>
                    <a:pt x="4113" y="26014"/>
                    <a:pt x="4126" y="25704"/>
                    <a:pt x="3942" y="25506"/>
                  </a:cubicBezTo>
                  <a:cubicBezTo>
                    <a:pt x="3847" y="25402"/>
                    <a:pt x="3717" y="25350"/>
                    <a:pt x="3585" y="25350"/>
                  </a:cubicBezTo>
                  <a:close/>
                  <a:moveTo>
                    <a:pt x="1286" y="28470"/>
                  </a:moveTo>
                  <a:cubicBezTo>
                    <a:pt x="1101" y="28470"/>
                    <a:pt x="923" y="28575"/>
                    <a:pt x="841" y="28755"/>
                  </a:cubicBezTo>
                  <a:cubicBezTo>
                    <a:pt x="555" y="29378"/>
                    <a:pt x="343" y="30037"/>
                    <a:pt x="205" y="30708"/>
                  </a:cubicBezTo>
                  <a:cubicBezTo>
                    <a:pt x="149" y="30973"/>
                    <a:pt x="320" y="31231"/>
                    <a:pt x="585" y="31286"/>
                  </a:cubicBezTo>
                  <a:cubicBezTo>
                    <a:pt x="618" y="31292"/>
                    <a:pt x="649" y="31296"/>
                    <a:pt x="683" y="31296"/>
                  </a:cubicBezTo>
                  <a:cubicBezTo>
                    <a:pt x="910" y="31296"/>
                    <a:pt x="1114" y="31138"/>
                    <a:pt x="1160" y="30906"/>
                  </a:cubicBezTo>
                  <a:cubicBezTo>
                    <a:pt x="1283" y="30306"/>
                    <a:pt x="1475" y="29718"/>
                    <a:pt x="1729" y="29160"/>
                  </a:cubicBezTo>
                  <a:cubicBezTo>
                    <a:pt x="1841" y="28914"/>
                    <a:pt x="1731" y="28624"/>
                    <a:pt x="1487" y="28513"/>
                  </a:cubicBezTo>
                  <a:cubicBezTo>
                    <a:pt x="1422" y="28484"/>
                    <a:pt x="1353" y="28470"/>
                    <a:pt x="1286" y="28470"/>
                  </a:cubicBezTo>
                  <a:close/>
                  <a:moveTo>
                    <a:pt x="489" y="32257"/>
                  </a:moveTo>
                  <a:cubicBezTo>
                    <a:pt x="220" y="32259"/>
                    <a:pt x="1" y="32478"/>
                    <a:pt x="3" y="32747"/>
                  </a:cubicBezTo>
                  <a:cubicBezTo>
                    <a:pt x="5" y="33405"/>
                    <a:pt x="72" y="34087"/>
                    <a:pt x="199" y="34775"/>
                  </a:cubicBezTo>
                  <a:cubicBezTo>
                    <a:pt x="243" y="35010"/>
                    <a:pt x="447" y="35175"/>
                    <a:pt x="678" y="35175"/>
                  </a:cubicBezTo>
                  <a:lnTo>
                    <a:pt x="678" y="35173"/>
                  </a:lnTo>
                  <a:cubicBezTo>
                    <a:pt x="708" y="35173"/>
                    <a:pt x="739" y="35171"/>
                    <a:pt x="768" y="35167"/>
                  </a:cubicBezTo>
                  <a:cubicBezTo>
                    <a:pt x="1033" y="35117"/>
                    <a:pt x="1208" y="34862"/>
                    <a:pt x="1158" y="34598"/>
                  </a:cubicBezTo>
                  <a:cubicBezTo>
                    <a:pt x="1043" y="33966"/>
                    <a:pt x="983" y="33343"/>
                    <a:pt x="978" y="32743"/>
                  </a:cubicBezTo>
                  <a:cubicBezTo>
                    <a:pt x="978" y="32474"/>
                    <a:pt x="760" y="32257"/>
                    <a:pt x="491" y="32257"/>
                  </a:cubicBezTo>
                  <a:close/>
                  <a:moveTo>
                    <a:pt x="1173" y="36086"/>
                  </a:moveTo>
                  <a:cubicBezTo>
                    <a:pt x="1122" y="36086"/>
                    <a:pt x="1070" y="36094"/>
                    <a:pt x="1018" y="36111"/>
                  </a:cubicBezTo>
                  <a:cubicBezTo>
                    <a:pt x="762" y="36196"/>
                    <a:pt x="624" y="36474"/>
                    <a:pt x="712" y="36728"/>
                  </a:cubicBezTo>
                  <a:cubicBezTo>
                    <a:pt x="914" y="37337"/>
                    <a:pt x="1168" y="37964"/>
                    <a:pt x="1462" y="38591"/>
                  </a:cubicBezTo>
                  <a:cubicBezTo>
                    <a:pt x="1543" y="38766"/>
                    <a:pt x="1721" y="38871"/>
                    <a:pt x="1904" y="38871"/>
                  </a:cubicBezTo>
                  <a:cubicBezTo>
                    <a:pt x="1973" y="38871"/>
                    <a:pt x="2044" y="38856"/>
                    <a:pt x="2110" y="38825"/>
                  </a:cubicBezTo>
                  <a:cubicBezTo>
                    <a:pt x="2354" y="38710"/>
                    <a:pt x="2460" y="38420"/>
                    <a:pt x="2346" y="38177"/>
                  </a:cubicBezTo>
                  <a:cubicBezTo>
                    <a:pt x="2067" y="37583"/>
                    <a:pt x="1829" y="36991"/>
                    <a:pt x="1635" y="36417"/>
                  </a:cubicBezTo>
                  <a:cubicBezTo>
                    <a:pt x="1567" y="36214"/>
                    <a:pt x="1378" y="36086"/>
                    <a:pt x="1173" y="36086"/>
                  </a:cubicBezTo>
                  <a:close/>
                  <a:moveTo>
                    <a:pt x="2810" y="39622"/>
                  </a:moveTo>
                  <a:cubicBezTo>
                    <a:pt x="2727" y="39622"/>
                    <a:pt x="2642" y="39644"/>
                    <a:pt x="2565" y="39690"/>
                  </a:cubicBezTo>
                  <a:cubicBezTo>
                    <a:pt x="2333" y="39825"/>
                    <a:pt x="2254" y="40123"/>
                    <a:pt x="2390" y="40357"/>
                  </a:cubicBezTo>
                  <a:lnTo>
                    <a:pt x="2633" y="40770"/>
                  </a:lnTo>
                  <a:cubicBezTo>
                    <a:pt x="2904" y="41213"/>
                    <a:pt x="3177" y="41637"/>
                    <a:pt x="3453" y="42035"/>
                  </a:cubicBezTo>
                  <a:cubicBezTo>
                    <a:pt x="3546" y="42172"/>
                    <a:pt x="3701" y="42247"/>
                    <a:pt x="3855" y="42247"/>
                  </a:cubicBezTo>
                  <a:cubicBezTo>
                    <a:pt x="3949" y="42247"/>
                    <a:pt x="4047" y="42220"/>
                    <a:pt x="4130" y="42162"/>
                  </a:cubicBezTo>
                  <a:cubicBezTo>
                    <a:pt x="4353" y="42008"/>
                    <a:pt x="4409" y="41705"/>
                    <a:pt x="4257" y="41482"/>
                  </a:cubicBezTo>
                  <a:cubicBezTo>
                    <a:pt x="3990" y="41097"/>
                    <a:pt x="3730" y="40690"/>
                    <a:pt x="3469" y="40263"/>
                  </a:cubicBezTo>
                  <a:lnTo>
                    <a:pt x="3232" y="39865"/>
                  </a:lnTo>
                  <a:cubicBezTo>
                    <a:pt x="3141" y="39709"/>
                    <a:pt x="2978" y="39622"/>
                    <a:pt x="2810" y="39622"/>
                  </a:cubicBezTo>
                  <a:close/>
                  <a:moveTo>
                    <a:pt x="5029" y="42830"/>
                  </a:moveTo>
                  <a:cubicBezTo>
                    <a:pt x="4919" y="42830"/>
                    <a:pt x="4809" y="42867"/>
                    <a:pt x="4718" y="42944"/>
                  </a:cubicBezTo>
                  <a:cubicBezTo>
                    <a:pt x="4509" y="43114"/>
                    <a:pt x="4480" y="43421"/>
                    <a:pt x="4653" y="43629"/>
                  </a:cubicBezTo>
                  <a:cubicBezTo>
                    <a:pt x="5089" y="44159"/>
                    <a:pt x="5545" y="44655"/>
                    <a:pt x="6006" y="45105"/>
                  </a:cubicBezTo>
                  <a:cubicBezTo>
                    <a:pt x="6102" y="45197"/>
                    <a:pt x="6225" y="45245"/>
                    <a:pt x="6348" y="45245"/>
                  </a:cubicBezTo>
                  <a:cubicBezTo>
                    <a:pt x="6473" y="45245"/>
                    <a:pt x="6600" y="45195"/>
                    <a:pt x="6696" y="45097"/>
                  </a:cubicBezTo>
                  <a:cubicBezTo>
                    <a:pt x="6886" y="44905"/>
                    <a:pt x="6881" y="44594"/>
                    <a:pt x="6688" y="44407"/>
                  </a:cubicBezTo>
                  <a:cubicBezTo>
                    <a:pt x="6252" y="43979"/>
                    <a:pt x="5818" y="43510"/>
                    <a:pt x="5406" y="43008"/>
                  </a:cubicBezTo>
                  <a:cubicBezTo>
                    <a:pt x="5308" y="42890"/>
                    <a:pt x="5169" y="42830"/>
                    <a:pt x="5029" y="42830"/>
                  </a:cubicBezTo>
                  <a:close/>
                  <a:moveTo>
                    <a:pt x="17459" y="45807"/>
                  </a:moveTo>
                  <a:cubicBezTo>
                    <a:pt x="17220" y="45807"/>
                    <a:pt x="16945" y="45836"/>
                    <a:pt x="16632" y="45893"/>
                  </a:cubicBezTo>
                  <a:cubicBezTo>
                    <a:pt x="16411" y="45932"/>
                    <a:pt x="16180" y="45983"/>
                    <a:pt x="15938" y="46039"/>
                  </a:cubicBezTo>
                  <a:cubicBezTo>
                    <a:pt x="15675" y="46101"/>
                    <a:pt x="15513" y="46364"/>
                    <a:pt x="15575" y="46627"/>
                  </a:cubicBezTo>
                  <a:cubicBezTo>
                    <a:pt x="15629" y="46852"/>
                    <a:pt x="15830" y="47002"/>
                    <a:pt x="16051" y="47002"/>
                  </a:cubicBezTo>
                  <a:cubicBezTo>
                    <a:pt x="16088" y="47002"/>
                    <a:pt x="16126" y="46998"/>
                    <a:pt x="16163" y="46989"/>
                  </a:cubicBezTo>
                  <a:cubicBezTo>
                    <a:pt x="16386" y="46935"/>
                    <a:pt x="16603" y="46889"/>
                    <a:pt x="16807" y="46854"/>
                  </a:cubicBezTo>
                  <a:cubicBezTo>
                    <a:pt x="17053" y="46809"/>
                    <a:pt x="17264" y="46796"/>
                    <a:pt x="17426" y="46796"/>
                  </a:cubicBezTo>
                  <a:cubicBezTo>
                    <a:pt x="17628" y="46796"/>
                    <a:pt x="17752" y="46817"/>
                    <a:pt x="17766" y="46823"/>
                  </a:cubicBezTo>
                  <a:cubicBezTo>
                    <a:pt x="17832" y="46853"/>
                    <a:pt x="17903" y="46868"/>
                    <a:pt x="17972" y="46868"/>
                  </a:cubicBezTo>
                  <a:cubicBezTo>
                    <a:pt x="18155" y="46868"/>
                    <a:pt x="18331" y="46765"/>
                    <a:pt x="18414" y="46587"/>
                  </a:cubicBezTo>
                  <a:cubicBezTo>
                    <a:pt x="18529" y="46343"/>
                    <a:pt x="18423" y="46051"/>
                    <a:pt x="18179" y="45939"/>
                  </a:cubicBezTo>
                  <a:cubicBezTo>
                    <a:pt x="17990" y="45850"/>
                    <a:pt x="17752" y="45807"/>
                    <a:pt x="17459" y="45807"/>
                  </a:cubicBezTo>
                  <a:close/>
                  <a:moveTo>
                    <a:pt x="7827" y="45539"/>
                  </a:moveTo>
                  <a:cubicBezTo>
                    <a:pt x="7679" y="45539"/>
                    <a:pt x="7532" y="45606"/>
                    <a:pt x="7436" y="45734"/>
                  </a:cubicBezTo>
                  <a:cubicBezTo>
                    <a:pt x="7273" y="45949"/>
                    <a:pt x="7317" y="46256"/>
                    <a:pt x="7534" y="46418"/>
                  </a:cubicBezTo>
                  <a:cubicBezTo>
                    <a:pt x="8086" y="46833"/>
                    <a:pt x="8661" y="47198"/>
                    <a:pt x="9243" y="47506"/>
                  </a:cubicBezTo>
                  <a:cubicBezTo>
                    <a:pt x="9316" y="47544"/>
                    <a:pt x="9395" y="47562"/>
                    <a:pt x="9472" y="47562"/>
                  </a:cubicBezTo>
                  <a:cubicBezTo>
                    <a:pt x="9645" y="47562"/>
                    <a:pt x="9816" y="47469"/>
                    <a:pt x="9904" y="47302"/>
                  </a:cubicBezTo>
                  <a:cubicBezTo>
                    <a:pt x="10029" y="47064"/>
                    <a:pt x="9937" y="46768"/>
                    <a:pt x="9699" y="46643"/>
                  </a:cubicBezTo>
                  <a:cubicBezTo>
                    <a:pt x="9164" y="46360"/>
                    <a:pt x="8632" y="46020"/>
                    <a:pt x="8120" y="45637"/>
                  </a:cubicBezTo>
                  <a:cubicBezTo>
                    <a:pt x="8032" y="45571"/>
                    <a:pt x="7929" y="45539"/>
                    <a:pt x="7827" y="45539"/>
                  </a:cubicBezTo>
                  <a:close/>
                  <a:moveTo>
                    <a:pt x="16997" y="47181"/>
                  </a:moveTo>
                  <a:cubicBezTo>
                    <a:pt x="16930" y="47181"/>
                    <a:pt x="16861" y="47195"/>
                    <a:pt x="16797" y="47225"/>
                  </a:cubicBezTo>
                  <a:cubicBezTo>
                    <a:pt x="16296" y="47454"/>
                    <a:pt x="15696" y="47619"/>
                    <a:pt x="15058" y="47706"/>
                  </a:cubicBezTo>
                  <a:cubicBezTo>
                    <a:pt x="14792" y="47742"/>
                    <a:pt x="14604" y="47988"/>
                    <a:pt x="14642" y="48254"/>
                  </a:cubicBezTo>
                  <a:cubicBezTo>
                    <a:pt x="14673" y="48500"/>
                    <a:pt x="14883" y="48678"/>
                    <a:pt x="15123" y="48678"/>
                  </a:cubicBezTo>
                  <a:cubicBezTo>
                    <a:pt x="15146" y="48678"/>
                    <a:pt x="15167" y="48676"/>
                    <a:pt x="15190" y="48673"/>
                  </a:cubicBezTo>
                  <a:cubicBezTo>
                    <a:pt x="15921" y="48575"/>
                    <a:pt x="16617" y="48380"/>
                    <a:pt x="17203" y="48113"/>
                  </a:cubicBezTo>
                  <a:cubicBezTo>
                    <a:pt x="17447" y="48000"/>
                    <a:pt x="17555" y="47710"/>
                    <a:pt x="17443" y="47467"/>
                  </a:cubicBezTo>
                  <a:cubicBezTo>
                    <a:pt x="17359" y="47286"/>
                    <a:pt x="17181" y="47181"/>
                    <a:pt x="16997" y="47181"/>
                  </a:cubicBezTo>
                  <a:close/>
                  <a:moveTo>
                    <a:pt x="14175" y="46584"/>
                  </a:moveTo>
                  <a:cubicBezTo>
                    <a:pt x="14121" y="46584"/>
                    <a:pt x="14067" y="46593"/>
                    <a:pt x="14014" y="46612"/>
                  </a:cubicBezTo>
                  <a:cubicBezTo>
                    <a:pt x="13395" y="46833"/>
                    <a:pt x="12772" y="47087"/>
                    <a:pt x="12163" y="47367"/>
                  </a:cubicBezTo>
                  <a:cubicBezTo>
                    <a:pt x="12086" y="47402"/>
                    <a:pt x="12024" y="47456"/>
                    <a:pt x="11976" y="47521"/>
                  </a:cubicBezTo>
                  <a:cubicBezTo>
                    <a:pt x="11788" y="47473"/>
                    <a:pt x="11600" y="47421"/>
                    <a:pt x="11413" y="47362"/>
                  </a:cubicBezTo>
                  <a:cubicBezTo>
                    <a:pt x="11365" y="47348"/>
                    <a:pt x="11317" y="47340"/>
                    <a:pt x="11269" y="47340"/>
                  </a:cubicBezTo>
                  <a:cubicBezTo>
                    <a:pt x="11062" y="47340"/>
                    <a:pt x="10868" y="47473"/>
                    <a:pt x="10802" y="47683"/>
                  </a:cubicBezTo>
                  <a:cubicBezTo>
                    <a:pt x="10721" y="47940"/>
                    <a:pt x="10865" y="48215"/>
                    <a:pt x="11121" y="48294"/>
                  </a:cubicBezTo>
                  <a:cubicBezTo>
                    <a:pt x="11784" y="48503"/>
                    <a:pt x="12461" y="48640"/>
                    <a:pt x="13130" y="48707"/>
                  </a:cubicBezTo>
                  <a:cubicBezTo>
                    <a:pt x="13147" y="48707"/>
                    <a:pt x="13162" y="48709"/>
                    <a:pt x="13178" y="48709"/>
                  </a:cubicBezTo>
                  <a:cubicBezTo>
                    <a:pt x="13426" y="48709"/>
                    <a:pt x="13639" y="48521"/>
                    <a:pt x="13664" y="48269"/>
                  </a:cubicBezTo>
                  <a:cubicBezTo>
                    <a:pt x="13679" y="48104"/>
                    <a:pt x="13614" y="47952"/>
                    <a:pt x="13499" y="47852"/>
                  </a:cubicBezTo>
                  <a:cubicBezTo>
                    <a:pt x="13779" y="47740"/>
                    <a:pt x="14060" y="47633"/>
                    <a:pt x="14341" y="47533"/>
                  </a:cubicBezTo>
                  <a:cubicBezTo>
                    <a:pt x="14596" y="47444"/>
                    <a:pt x="14727" y="47164"/>
                    <a:pt x="14637" y="46910"/>
                  </a:cubicBezTo>
                  <a:cubicBezTo>
                    <a:pt x="14567" y="46709"/>
                    <a:pt x="14375" y="46584"/>
                    <a:pt x="14175" y="46584"/>
                  </a:cubicBezTo>
                  <a:close/>
                  <a:moveTo>
                    <a:pt x="10633" y="48221"/>
                  </a:moveTo>
                  <a:cubicBezTo>
                    <a:pt x="10549" y="48221"/>
                    <a:pt x="10464" y="48243"/>
                    <a:pt x="10387" y="48288"/>
                  </a:cubicBezTo>
                  <a:cubicBezTo>
                    <a:pt x="9793" y="48632"/>
                    <a:pt x="9226" y="49001"/>
                    <a:pt x="8707" y="49384"/>
                  </a:cubicBezTo>
                  <a:cubicBezTo>
                    <a:pt x="8491" y="49545"/>
                    <a:pt x="8445" y="49851"/>
                    <a:pt x="8605" y="50068"/>
                  </a:cubicBezTo>
                  <a:cubicBezTo>
                    <a:pt x="8701" y="50197"/>
                    <a:pt x="8849" y="50266"/>
                    <a:pt x="8997" y="50266"/>
                  </a:cubicBezTo>
                  <a:cubicBezTo>
                    <a:pt x="9099" y="50266"/>
                    <a:pt x="9199" y="50235"/>
                    <a:pt x="9287" y="50170"/>
                  </a:cubicBezTo>
                  <a:cubicBezTo>
                    <a:pt x="9779" y="49809"/>
                    <a:pt x="10312" y="49459"/>
                    <a:pt x="10877" y="49130"/>
                  </a:cubicBezTo>
                  <a:cubicBezTo>
                    <a:pt x="11111" y="48994"/>
                    <a:pt x="11190" y="48696"/>
                    <a:pt x="11054" y="48463"/>
                  </a:cubicBezTo>
                  <a:cubicBezTo>
                    <a:pt x="10964" y="48307"/>
                    <a:pt x="10800" y="48221"/>
                    <a:pt x="10633" y="48221"/>
                  </a:cubicBezTo>
                  <a:close/>
                  <a:moveTo>
                    <a:pt x="7507" y="50550"/>
                  </a:moveTo>
                  <a:cubicBezTo>
                    <a:pt x="7384" y="50550"/>
                    <a:pt x="7260" y="50596"/>
                    <a:pt x="7165" y="50689"/>
                  </a:cubicBezTo>
                  <a:cubicBezTo>
                    <a:pt x="6656" y="51185"/>
                    <a:pt x="6210" y="51704"/>
                    <a:pt x="5837" y="52236"/>
                  </a:cubicBezTo>
                  <a:cubicBezTo>
                    <a:pt x="5681" y="52454"/>
                    <a:pt x="5735" y="52761"/>
                    <a:pt x="5954" y="52915"/>
                  </a:cubicBezTo>
                  <a:cubicBezTo>
                    <a:pt x="6039" y="52976"/>
                    <a:pt x="6139" y="53005"/>
                    <a:pt x="6235" y="53005"/>
                  </a:cubicBezTo>
                  <a:cubicBezTo>
                    <a:pt x="6387" y="53005"/>
                    <a:pt x="6540" y="52932"/>
                    <a:pt x="6633" y="52798"/>
                  </a:cubicBezTo>
                  <a:cubicBezTo>
                    <a:pt x="6973" y="52317"/>
                    <a:pt x="7382" y="51842"/>
                    <a:pt x="7849" y="51387"/>
                  </a:cubicBezTo>
                  <a:cubicBezTo>
                    <a:pt x="8040" y="51198"/>
                    <a:pt x="8044" y="50889"/>
                    <a:pt x="7855" y="50695"/>
                  </a:cubicBezTo>
                  <a:cubicBezTo>
                    <a:pt x="7761" y="50599"/>
                    <a:pt x="7634" y="50550"/>
                    <a:pt x="7507" y="50550"/>
                  </a:cubicBezTo>
                  <a:close/>
                  <a:moveTo>
                    <a:pt x="5304" y="53738"/>
                  </a:moveTo>
                  <a:cubicBezTo>
                    <a:pt x="5108" y="53738"/>
                    <a:pt x="4926" y="53856"/>
                    <a:pt x="4851" y="54049"/>
                  </a:cubicBezTo>
                  <a:cubicBezTo>
                    <a:pt x="4593" y="54708"/>
                    <a:pt x="4432" y="55391"/>
                    <a:pt x="4374" y="56075"/>
                  </a:cubicBezTo>
                  <a:cubicBezTo>
                    <a:pt x="4351" y="56344"/>
                    <a:pt x="4549" y="56579"/>
                    <a:pt x="4818" y="56602"/>
                  </a:cubicBezTo>
                  <a:cubicBezTo>
                    <a:pt x="4832" y="56604"/>
                    <a:pt x="4847" y="56604"/>
                    <a:pt x="4862" y="56604"/>
                  </a:cubicBezTo>
                  <a:cubicBezTo>
                    <a:pt x="5112" y="56604"/>
                    <a:pt x="5324" y="56413"/>
                    <a:pt x="5345" y="56158"/>
                  </a:cubicBezTo>
                  <a:cubicBezTo>
                    <a:pt x="5397" y="55566"/>
                    <a:pt x="5535" y="54977"/>
                    <a:pt x="5760" y="54405"/>
                  </a:cubicBezTo>
                  <a:cubicBezTo>
                    <a:pt x="5858" y="54153"/>
                    <a:pt x="5735" y="53870"/>
                    <a:pt x="5483" y="53772"/>
                  </a:cubicBezTo>
                  <a:cubicBezTo>
                    <a:pt x="5424" y="53749"/>
                    <a:pt x="5363" y="53738"/>
                    <a:pt x="5304" y="53738"/>
                  </a:cubicBezTo>
                  <a:close/>
                  <a:moveTo>
                    <a:pt x="4970" y="57571"/>
                  </a:moveTo>
                  <a:cubicBezTo>
                    <a:pt x="4940" y="57571"/>
                    <a:pt x="4909" y="57574"/>
                    <a:pt x="4878" y="57580"/>
                  </a:cubicBezTo>
                  <a:cubicBezTo>
                    <a:pt x="4614" y="57632"/>
                    <a:pt x="4443" y="57888"/>
                    <a:pt x="4495" y="58153"/>
                  </a:cubicBezTo>
                  <a:cubicBezTo>
                    <a:pt x="4622" y="58799"/>
                    <a:pt x="4837" y="59458"/>
                    <a:pt x="5131" y="60112"/>
                  </a:cubicBezTo>
                  <a:cubicBezTo>
                    <a:pt x="5212" y="60292"/>
                    <a:pt x="5389" y="60400"/>
                    <a:pt x="5577" y="60400"/>
                  </a:cubicBezTo>
                  <a:cubicBezTo>
                    <a:pt x="5643" y="60400"/>
                    <a:pt x="5712" y="60386"/>
                    <a:pt x="5777" y="60356"/>
                  </a:cubicBezTo>
                  <a:cubicBezTo>
                    <a:pt x="6023" y="60246"/>
                    <a:pt x="6131" y="59956"/>
                    <a:pt x="6021" y="59710"/>
                  </a:cubicBezTo>
                  <a:cubicBezTo>
                    <a:pt x="5756" y="59124"/>
                    <a:pt x="5564" y="58537"/>
                    <a:pt x="5452" y="57963"/>
                  </a:cubicBezTo>
                  <a:cubicBezTo>
                    <a:pt x="5406" y="57730"/>
                    <a:pt x="5198" y="57571"/>
                    <a:pt x="4970" y="57571"/>
                  </a:cubicBezTo>
                  <a:close/>
                  <a:moveTo>
                    <a:pt x="6527" y="61125"/>
                  </a:moveTo>
                  <a:cubicBezTo>
                    <a:pt x="6433" y="61125"/>
                    <a:pt x="6339" y="61152"/>
                    <a:pt x="6256" y="61207"/>
                  </a:cubicBezTo>
                  <a:cubicBezTo>
                    <a:pt x="6033" y="61357"/>
                    <a:pt x="5971" y="61659"/>
                    <a:pt x="6121" y="61884"/>
                  </a:cubicBezTo>
                  <a:cubicBezTo>
                    <a:pt x="6471" y="62409"/>
                    <a:pt x="6883" y="62947"/>
                    <a:pt x="7342" y="63481"/>
                  </a:cubicBezTo>
                  <a:cubicBezTo>
                    <a:pt x="7438" y="63593"/>
                    <a:pt x="7576" y="63652"/>
                    <a:pt x="7713" y="63652"/>
                  </a:cubicBezTo>
                  <a:cubicBezTo>
                    <a:pt x="7826" y="63652"/>
                    <a:pt x="7938" y="63614"/>
                    <a:pt x="8030" y="63535"/>
                  </a:cubicBezTo>
                  <a:cubicBezTo>
                    <a:pt x="8234" y="63358"/>
                    <a:pt x="8259" y="63051"/>
                    <a:pt x="8082" y="62845"/>
                  </a:cubicBezTo>
                  <a:cubicBezTo>
                    <a:pt x="7648" y="62341"/>
                    <a:pt x="7263" y="61836"/>
                    <a:pt x="6934" y="61342"/>
                  </a:cubicBezTo>
                  <a:cubicBezTo>
                    <a:pt x="6839" y="61201"/>
                    <a:pt x="6684" y="61125"/>
                    <a:pt x="6527" y="61125"/>
                  </a:cubicBezTo>
                  <a:close/>
                  <a:moveTo>
                    <a:pt x="9066" y="64079"/>
                  </a:moveTo>
                  <a:cubicBezTo>
                    <a:pt x="8931" y="64079"/>
                    <a:pt x="8797" y="64134"/>
                    <a:pt x="8701" y="64244"/>
                  </a:cubicBezTo>
                  <a:cubicBezTo>
                    <a:pt x="8524" y="64448"/>
                    <a:pt x="8545" y="64756"/>
                    <a:pt x="8747" y="64934"/>
                  </a:cubicBezTo>
                  <a:cubicBezTo>
                    <a:pt x="9256" y="65378"/>
                    <a:pt x="9814" y="65780"/>
                    <a:pt x="10408" y="66124"/>
                  </a:cubicBezTo>
                  <a:cubicBezTo>
                    <a:pt x="10485" y="66170"/>
                    <a:pt x="10569" y="66190"/>
                    <a:pt x="10652" y="66190"/>
                  </a:cubicBezTo>
                  <a:cubicBezTo>
                    <a:pt x="10821" y="66190"/>
                    <a:pt x="10983" y="66103"/>
                    <a:pt x="11075" y="65947"/>
                  </a:cubicBezTo>
                  <a:cubicBezTo>
                    <a:pt x="11211" y="65713"/>
                    <a:pt x="11131" y="65415"/>
                    <a:pt x="10898" y="65280"/>
                  </a:cubicBezTo>
                  <a:cubicBezTo>
                    <a:pt x="10358" y="64967"/>
                    <a:pt x="9852" y="64602"/>
                    <a:pt x="9389" y="64200"/>
                  </a:cubicBezTo>
                  <a:cubicBezTo>
                    <a:pt x="9296" y="64119"/>
                    <a:pt x="9181" y="64079"/>
                    <a:pt x="9066" y="64079"/>
                  </a:cubicBezTo>
                  <a:close/>
                  <a:moveTo>
                    <a:pt x="12417" y="66041"/>
                  </a:moveTo>
                  <a:cubicBezTo>
                    <a:pt x="12220" y="66041"/>
                    <a:pt x="12032" y="66163"/>
                    <a:pt x="11957" y="66359"/>
                  </a:cubicBezTo>
                  <a:cubicBezTo>
                    <a:pt x="11865" y="66612"/>
                    <a:pt x="11992" y="66893"/>
                    <a:pt x="12247" y="66987"/>
                  </a:cubicBezTo>
                  <a:cubicBezTo>
                    <a:pt x="12849" y="67212"/>
                    <a:pt x="13499" y="67402"/>
                    <a:pt x="14183" y="67554"/>
                  </a:cubicBezTo>
                  <a:cubicBezTo>
                    <a:pt x="14216" y="67562"/>
                    <a:pt x="14254" y="67566"/>
                    <a:pt x="14287" y="67566"/>
                  </a:cubicBezTo>
                  <a:cubicBezTo>
                    <a:pt x="14512" y="67566"/>
                    <a:pt x="14714" y="67410"/>
                    <a:pt x="14764" y="67183"/>
                  </a:cubicBezTo>
                  <a:cubicBezTo>
                    <a:pt x="14823" y="66920"/>
                    <a:pt x="14656" y="66659"/>
                    <a:pt x="14393" y="66601"/>
                  </a:cubicBezTo>
                  <a:cubicBezTo>
                    <a:pt x="13756" y="66459"/>
                    <a:pt x="13147" y="66280"/>
                    <a:pt x="12584" y="66072"/>
                  </a:cubicBezTo>
                  <a:cubicBezTo>
                    <a:pt x="12529" y="66051"/>
                    <a:pt x="12473" y="66041"/>
                    <a:pt x="12417" y="66041"/>
                  </a:cubicBezTo>
                  <a:close/>
                  <a:moveTo>
                    <a:pt x="31813" y="66528"/>
                  </a:moveTo>
                  <a:cubicBezTo>
                    <a:pt x="31544" y="66528"/>
                    <a:pt x="31325" y="66745"/>
                    <a:pt x="31325" y="67014"/>
                  </a:cubicBezTo>
                  <a:cubicBezTo>
                    <a:pt x="31323" y="67283"/>
                    <a:pt x="31539" y="67504"/>
                    <a:pt x="31808" y="67504"/>
                  </a:cubicBezTo>
                  <a:cubicBezTo>
                    <a:pt x="32461" y="67510"/>
                    <a:pt x="33103" y="67531"/>
                    <a:pt x="33726" y="67577"/>
                  </a:cubicBezTo>
                  <a:cubicBezTo>
                    <a:pt x="33738" y="67579"/>
                    <a:pt x="33751" y="67579"/>
                    <a:pt x="33763" y="67579"/>
                  </a:cubicBezTo>
                  <a:cubicBezTo>
                    <a:pt x="34016" y="67579"/>
                    <a:pt x="34230" y="67383"/>
                    <a:pt x="34249" y="67126"/>
                  </a:cubicBezTo>
                  <a:cubicBezTo>
                    <a:pt x="34270" y="66857"/>
                    <a:pt x="34068" y="66624"/>
                    <a:pt x="33799" y="66603"/>
                  </a:cubicBezTo>
                  <a:cubicBezTo>
                    <a:pt x="33180" y="66557"/>
                    <a:pt x="32532" y="66534"/>
                    <a:pt x="31817" y="66528"/>
                  </a:cubicBezTo>
                  <a:close/>
                  <a:moveTo>
                    <a:pt x="29900" y="66555"/>
                  </a:moveTo>
                  <a:cubicBezTo>
                    <a:pt x="29881" y="66555"/>
                    <a:pt x="29862" y="66557"/>
                    <a:pt x="29843" y="66559"/>
                  </a:cubicBezTo>
                  <a:cubicBezTo>
                    <a:pt x="29195" y="66582"/>
                    <a:pt x="28538" y="66618"/>
                    <a:pt x="27879" y="66657"/>
                  </a:cubicBezTo>
                  <a:cubicBezTo>
                    <a:pt x="27610" y="66674"/>
                    <a:pt x="27406" y="66903"/>
                    <a:pt x="27421" y="67174"/>
                  </a:cubicBezTo>
                  <a:cubicBezTo>
                    <a:pt x="27437" y="67433"/>
                    <a:pt x="27652" y="67633"/>
                    <a:pt x="27908" y="67633"/>
                  </a:cubicBezTo>
                  <a:cubicBezTo>
                    <a:pt x="27919" y="67633"/>
                    <a:pt x="27927" y="67633"/>
                    <a:pt x="27938" y="67631"/>
                  </a:cubicBezTo>
                  <a:cubicBezTo>
                    <a:pt x="28590" y="67593"/>
                    <a:pt x="29236" y="67558"/>
                    <a:pt x="29878" y="67535"/>
                  </a:cubicBezTo>
                  <a:cubicBezTo>
                    <a:pt x="30147" y="67527"/>
                    <a:pt x="30358" y="67299"/>
                    <a:pt x="30349" y="67030"/>
                  </a:cubicBezTo>
                  <a:cubicBezTo>
                    <a:pt x="30340" y="66781"/>
                    <a:pt x="30142" y="66555"/>
                    <a:pt x="29900" y="66555"/>
                  </a:cubicBezTo>
                  <a:close/>
                  <a:moveTo>
                    <a:pt x="25946" y="66784"/>
                  </a:moveTo>
                  <a:cubicBezTo>
                    <a:pt x="25940" y="66784"/>
                    <a:pt x="25933" y="66784"/>
                    <a:pt x="25926" y="66785"/>
                  </a:cubicBezTo>
                  <a:lnTo>
                    <a:pt x="23979" y="66918"/>
                  </a:lnTo>
                  <a:cubicBezTo>
                    <a:pt x="23711" y="66935"/>
                    <a:pt x="23506" y="67166"/>
                    <a:pt x="23525" y="67435"/>
                  </a:cubicBezTo>
                  <a:cubicBezTo>
                    <a:pt x="23542" y="67693"/>
                    <a:pt x="23756" y="67893"/>
                    <a:pt x="24011" y="67893"/>
                  </a:cubicBezTo>
                  <a:cubicBezTo>
                    <a:pt x="24021" y="67893"/>
                    <a:pt x="24032" y="67891"/>
                    <a:pt x="24042" y="67891"/>
                  </a:cubicBezTo>
                  <a:lnTo>
                    <a:pt x="25993" y="67760"/>
                  </a:lnTo>
                  <a:cubicBezTo>
                    <a:pt x="26262" y="67741"/>
                    <a:pt x="26464" y="67508"/>
                    <a:pt x="26445" y="67239"/>
                  </a:cubicBezTo>
                  <a:cubicBezTo>
                    <a:pt x="26427" y="66977"/>
                    <a:pt x="26199" y="66784"/>
                    <a:pt x="25946" y="66784"/>
                  </a:cubicBezTo>
                  <a:close/>
                  <a:moveTo>
                    <a:pt x="16213" y="66908"/>
                  </a:moveTo>
                  <a:cubicBezTo>
                    <a:pt x="15970" y="66908"/>
                    <a:pt x="15756" y="67091"/>
                    <a:pt x="15727" y="67341"/>
                  </a:cubicBezTo>
                  <a:cubicBezTo>
                    <a:pt x="15696" y="67610"/>
                    <a:pt x="15888" y="67852"/>
                    <a:pt x="16157" y="67883"/>
                  </a:cubicBezTo>
                  <a:cubicBezTo>
                    <a:pt x="16776" y="67954"/>
                    <a:pt x="17443" y="68006"/>
                    <a:pt x="18139" y="68033"/>
                  </a:cubicBezTo>
                  <a:cubicBezTo>
                    <a:pt x="18145" y="68035"/>
                    <a:pt x="18154" y="68035"/>
                    <a:pt x="18160" y="68035"/>
                  </a:cubicBezTo>
                  <a:cubicBezTo>
                    <a:pt x="18420" y="68035"/>
                    <a:pt x="18635" y="67829"/>
                    <a:pt x="18648" y="67566"/>
                  </a:cubicBezTo>
                  <a:cubicBezTo>
                    <a:pt x="18658" y="67297"/>
                    <a:pt x="18450" y="67070"/>
                    <a:pt x="18179" y="67058"/>
                  </a:cubicBezTo>
                  <a:cubicBezTo>
                    <a:pt x="17505" y="67030"/>
                    <a:pt x="16863" y="66983"/>
                    <a:pt x="16269" y="66912"/>
                  </a:cubicBezTo>
                  <a:cubicBezTo>
                    <a:pt x="16250" y="66909"/>
                    <a:pt x="16231" y="66908"/>
                    <a:pt x="16213" y="66908"/>
                  </a:cubicBezTo>
                  <a:close/>
                  <a:moveTo>
                    <a:pt x="22065" y="67026"/>
                  </a:moveTo>
                  <a:cubicBezTo>
                    <a:pt x="22056" y="67026"/>
                    <a:pt x="22048" y="67026"/>
                    <a:pt x="22039" y="67026"/>
                  </a:cubicBezTo>
                  <a:cubicBezTo>
                    <a:pt x="21391" y="67055"/>
                    <a:pt x="20742" y="67076"/>
                    <a:pt x="20105" y="67085"/>
                  </a:cubicBezTo>
                  <a:cubicBezTo>
                    <a:pt x="19836" y="67087"/>
                    <a:pt x="19619" y="67308"/>
                    <a:pt x="19621" y="67577"/>
                  </a:cubicBezTo>
                  <a:cubicBezTo>
                    <a:pt x="19625" y="67845"/>
                    <a:pt x="19844" y="68060"/>
                    <a:pt x="20111" y="68060"/>
                  </a:cubicBezTo>
                  <a:lnTo>
                    <a:pt x="20115" y="68060"/>
                  </a:lnTo>
                  <a:cubicBezTo>
                    <a:pt x="20765" y="68054"/>
                    <a:pt x="21422" y="68031"/>
                    <a:pt x="22083" y="68002"/>
                  </a:cubicBezTo>
                  <a:cubicBezTo>
                    <a:pt x="22354" y="67989"/>
                    <a:pt x="22560" y="67762"/>
                    <a:pt x="22548" y="67491"/>
                  </a:cubicBezTo>
                  <a:cubicBezTo>
                    <a:pt x="22535" y="67231"/>
                    <a:pt x="22317" y="67026"/>
                    <a:pt x="22065" y="67026"/>
                  </a:cubicBezTo>
                  <a:close/>
                  <a:moveTo>
                    <a:pt x="35698" y="66834"/>
                  </a:moveTo>
                  <a:cubicBezTo>
                    <a:pt x="35462" y="66834"/>
                    <a:pt x="35261" y="67000"/>
                    <a:pt x="35220" y="67239"/>
                  </a:cubicBezTo>
                  <a:cubicBezTo>
                    <a:pt x="35175" y="67504"/>
                    <a:pt x="35354" y="67756"/>
                    <a:pt x="35619" y="67802"/>
                  </a:cubicBezTo>
                  <a:cubicBezTo>
                    <a:pt x="36275" y="67914"/>
                    <a:pt x="36890" y="68062"/>
                    <a:pt x="37447" y="68242"/>
                  </a:cubicBezTo>
                  <a:cubicBezTo>
                    <a:pt x="37497" y="68258"/>
                    <a:pt x="37547" y="68267"/>
                    <a:pt x="37597" y="68267"/>
                  </a:cubicBezTo>
                  <a:cubicBezTo>
                    <a:pt x="37803" y="68267"/>
                    <a:pt x="37995" y="68133"/>
                    <a:pt x="38061" y="67927"/>
                  </a:cubicBezTo>
                  <a:cubicBezTo>
                    <a:pt x="38145" y="67670"/>
                    <a:pt x="38003" y="67395"/>
                    <a:pt x="37747" y="67312"/>
                  </a:cubicBezTo>
                  <a:cubicBezTo>
                    <a:pt x="37146" y="67120"/>
                    <a:pt x="36486" y="66960"/>
                    <a:pt x="35783" y="66841"/>
                  </a:cubicBezTo>
                  <a:cubicBezTo>
                    <a:pt x="35754" y="66836"/>
                    <a:pt x="35726" y="66834"/>
                    <a:pt x="35698" y="66834"/>
                  </a:cubicBezTo>
                  <a:close/>
                  <a:moveTo>
                    <a:pt x="39394" y="68047"/>
                  </a:moveTo>
                  <a:cubicBezTo>
                    <a:pt x="39221" y="68047"/>
                    <a:pt x="39053" y="68139"/>
                    <a:pt x="38964" y="68302"/>
                  </a:cubicBezTo>
                  <a:cubicBezTo>
                    <a:pt x="38835" y="68540"/>
                    <a:pt x="38922" y="68836"/>
                    <a:pt x="39160" y="68965"/>
                  </a:cubicBezTo>
                  <a:cubicBezTo>
                    <a:pt x="39708" y="69261"/>
                    <a:pt x="40215" y="69615"/>
                    <a:pt x="40665" y="70011"/>
                  </a:cubicBezTo>
                  <a:cubicBezTo>
                    <a:pt x="40759" y="70095"/>
                    <a:pt x="40873" y="70134"/>
                    <a:pt x="40988" y="70134"/>
                  </a:cubicBezTo>
                  <a:cubicBezTo>
                    <a:pt x="41123" y="70134"/>
                    <a:pt x="41257" y="70080"/>
                    <a:pt x="41355" y="69969"/>
                  </a:cubicBezTo>
                  <a:cubicBezTo>
                    <a:pt x="41532" y="69767"/>
                    <a:pt x="41513" y="69459"/>
                    <a:pt x="41311" y="69282"/>
                  </a:cubicBezTo>
                  <a:cubicBezTo>
                    <a:pt x="40807" y="68833"/>
                    <a:pt x="40240" y="68440"/>
                    <a:pt x="39625" y="68106"/>
                  </a:cubicBezTo>
                  <a:cubicBezTo>
                    <a:pt x="39552" y="68066"/>
                    <a:pt x="39472" y="68047"/>
                    <a:pt x="39394" y="68047"/>
                  </a:cubicBezTo>
                  <a:close/>
                  <a:moveTo>
                    <a:pt x="42286" y="70607"/>
                  </a:moveTo>
                  <a:cubicBezTo>
                    <a:pt x="42188" y="70607"/>
                    <a:pt x="42090" y="70636"/>
                    <a:pt x="42005" y="70697"/>
                  </a:cubicBezTo>
                  <a:cubicBezTo>
                    <a:pt x="41784" y="70853"/>
                    <a:pt x="41732" y="71158"/>
                    <a:pt x="41888" y="71378"/>
                  </a:cubicBezTo>
                  <a:cubicBezTo>
                    <a:pt x="42232" y="71860"/>
                    <a:pt x="42539" y="72402"/>
                    <a:pt x="42803" y="72988"/>
                  </a:cubicBezTo>
                  <a:cubicBezTo>
                    <a:pt x="42885" y="73169"/>
                    <a:pt x="43062" y="73275"/>
                    <a:pt x="43247" y="73275"/>
                  </a:cubicBezTo>
                  <a:cubicBezTo>
                    <a:pt x="43316" y="73275"/>
                    <a:pt x="43383" y="73261"/>
                    <a:pt x="43447" y="73231"/>
                  </a:cubicBezTo>
                  <a:cubicBezTo>
                    <a:pt x="43693" y="73121"/>
                    <a:pt x="43804" y="72833"/>
                    <a:pt x="43693" y="72587"/>
                  </a:cubicBezTo>
                  <a:cubicBezTo>
                    <a:pt x="43404" y="71943"/>
                    <a:pt x="43064" y="71345"/>
                    <a:pt x="42685" y="70812"/>
                  </a:cubicBezTo>
                  <a:cubicBezTo>
                    <a:pt x="42589" y="70678"/>
                    <a:pt x="42438" y="70607"/>
                    <a:pt x="42286" y="70607"/>
                  </a:cubicBezTo>
                  <a:close/>
                  <a:moveTo>
                    <a:pt x="43903" y="74134"/>
                  </a:moveTo>
                  <a:cubicBezTo>
                    <a:pt x="43860" y="74134"/>
                    <a:pt x="43816" y="74139"/>
                    <a:pt x="43773" y="74151"/>
                  </a:cubicBezTo>
                  <a:cubicBezTo>
                    <a:pt x="43514" y="74224"/>
                    <a:pt x="43362" y="74493"/>
                    <a:pt x="43435" y="74753"/>
                  </a:cubicBezTo>
                  <a:cubicBezTo>
                    <a:pt x="43593" y="75330"/>
                    <a:pt x="43727" y="75954"/>
                    <a:pt x="43831" y="76604"/>
                  </a:cubicBezTo>
                  <a:cubicBezTo>
                    <a:pt x="43868" y="76844"/>
                    <a:pt x="44077" y="77017"/>
                    <a:pt x="44312" y="77017"/>
                  </a:cubicBezTo>
                  <a:cubicBezTo>
                    <a:pt x="44337" y="77017"/>
                    <a:pt x="44362" y="77015"/>
                    <a:pt x="44390" y="77010"/>
                  </a:cubicBezTo>
                  <a:cubicBezTo>
                    <a:pt x="44654" y="76969"/>
                    <a:pt x="44838" y="76719"/>
                    <a:pt x="44796" y="76452"/>
                  </a:cubicBezTo>
                  <a:cubicBezTo>
                    <a:pt x="44688" y="75766"/>
                    <a:pt x="44544" y="75105"/>
                    <a:pt x="44375" y="74493"/>
                  </a:cubicBezTo>
                  <a:cubicBezTo>
                    <a:pt x="44314" y="74275"/>
                    <a:pt x="44120" y="74134"/>
                    <a:pt x="43903" y="74134"/>
                  </a:cubicBezTo>
                  <a:close/>
                  <a:moveTo>
                    <a:pt x="44527" y="77977"/>
                  </a:moveTo>
                  <a:cubicBezTo>
                    <a:pt x="44518" y="77977"/>
                    <a:pt x="44509" y="77977"/>
                    <a:pt x="44500" y="77978"/>
                  </a:cubicBezTo>
                  <a:cubicBezTo>
                    <a:pt x="44231" y="77996"/>
                    <a:pt x="44029" y="78230"/>
                    <a:pt x="44048" y="78499"/>
                  </a:cubicBezTo>
                  <a:lnTo>
                    <a:pt x="44056" y="78624"/>
                  </a:lnTo>
                  <a:cubicBezTo>
                    <a:pt x="44073" y="78882"/>
                    <a:pt x="44287" y="79078"/>
                    <a:pt x="44542" y="79078"/>
                  </a:cubicBezTo>
                  <a:lnTo>
                    <a:pt x="44577" y="79078"/>
                  </a:lnTo>
                  <a:cubicBezTo>
                    <a:pt x="44846" y="79059"/>
                    <a:pt x="45048" y="78826"/>
                    <a:pt x="45029" y="78557"/>
                  </a:cubicBezTo>
                  <a:lnTo>
                    <a:pt x="45021" y="78432"/>
                  </a:lnTo>
                  <a:cubicBezTo>
                    <a:pt x="45003" y="78172"/>
                    <a:pt x="44777" y="77977"/>
                    <a:pt x="44527" y="77977"/>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c6c8f132ca_0_169"/>
            <p:cNvSpPr/>
            <p:nvPr/>
          </p:nvSpPr>
          <p:spPr>
            <a:xfrm>
              <a:off x="2451439" y="2306978"/>
              <a:ext cx="195747" cy="585531"/>
            </a:xfrm>
            <a:custGeom>
              <a:rect b="b" l="l" r="r" t="t"/>
              <a:pathLst>
                <a:path extrusionOk="0" h="49960" w="16702">
                  <a:moveTo>
                    <a:pt x="13769" y="0"/>
                  </a:moveTo>
                  <a:cubicBezTo>
                    <a:pt x="10836" y="0"/>
                    <a:pt x="6305" y="1067"/>
                    <a:pt x="4706" y="4532"/>
                  </a:cubicBezTo>
                  <a:cubicBezTo>
                    <a:pt x="3105" y="7998"/>
                    <a:pt x="1773" y="47184"/>
                    <a:pt x="174" y="49583"/>
                  </a:cubicBezTo>
                  <a:cubicBezTo>
                    <a:pt x="1" y="49843"/>
                    <a:pt x="34" y="49959"/>
                    <a:pt x="232" y="49959"/>
                  </a:cubicBezTo>
                  <a:cubicBezTo>
                    <a:pt x="1854" y="49959"/>
                    <a:pt x="14569" y="42119"/>
                    <a:pt x="14569" y="42119"/>
                  </a:cubicBezTo>
                  <a:cubicBezTo>
                    <a:pt x="14569" y="42119"/>
                    <a:pt x="16701" y="0"/>
                    <a:pt x="13769" y="0"/>
                  </a:cubicBezTo>
                  <a:close/>
                </a:path>
              </a:pathLst>
            </a:custGeom>
            <a:solidFill>
              <a:srgbClr val="F7C2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c6c8f132ca_0_169"/>
            <p:cNvSpPr/>
            <p:nvPr/>
          </p:nvSpPr>
          <p:spPr>
            <a:xfrm>
              <a:off x="1967614" y="2181597"/>
              <a:ext cx="928236" cy="1418601"/>
            </a:xfrm>
            <a:custGeom>
              <a:rect b="b" l="l" r="r" t="t"/>
              <a:pathLst>
                <a:path extrusionOk="0" h="121041" w="79201">
                  <a:moveTo>
                    <a:pt x="72034" y="0"/>
                  </a:moveTo>
                  <a:cubicBezTo>
                    <a:pt x="67879" y="0"/>
                    <a:pt x="66457" y="2961"/>
                    <a:pt x="65944" y="7057"/>
                  </a:cubicBezTo>
                  <a:cubicBezTo>
                    <a:pt x="65944" y="7057"/>
                    <a:pt x="63241" y="5091"/>
                    <a:pt x="60402" y="5091"/>
                  </a:cubicBezTo>
                  <a:cubicBezTo>
                    <a:pt x="58894" y="5091"/>
                    <a:pt x="57347" y="5646"/>
                    <a:pt x="56147" y="7347"/>
                  </a:cubicBezTo>
                  <a:cubicBezTo>
                    <a:pt x="52689" y="12245"/>
                    <a:pt x="55593" y="45274"/>
                    <a:pt x="51536" y="49128"/>
                  </a:cubicBezTo>
                  <a:cubicBezTo>
                    <a:pt x="24154" y="75157"/>
                    <a:pt x="8655" y="71064"/>
                    <a:pt x="4332" y="82590"/>
                  </a:cubicBezTo>
                  <a:cubicBezTo>
                    <a:pt x="9" y="94117"/>
                    <a:pt x="1" y="121041"/>
                    <a:pt x="1" y="121041"/>
                  </a:cubicBezTo>
                  <a:lnTo>
                    <a:pt x="42305" y="119087"/>
                  </a:lnTo>
                  <a:cubicBezTo>
                    <a:pt x="42305" y="119087"/>
                    <a:pt x="39095" y="91891"/>
                    <a:pt x="45187" y="84274"/>
                  </a:cubicBezTo>
                  <a:cubicBezTo>
                    <a:pt x="51280" y="76658"/>
                    <a:pt x="68343" y="62349"/>
                    <a:pt x="72378" y="52552"/>
                  </a:cubicBezTo>
                  <a:cubicBezTo>
                    <a:pt x="76411" y="42754"/>
                    <a:pt x="77760" y="7634"/>
                    <a:pt x="77760" y="7634"/>
                  </a:cubicBezTo>
                  <a:cubicBezTo>
                    <a:pt x="77760" y="7634"/>
                    <a:pt x="79200" y="1006"/>
                    <a:pt x="73725" y="143"/>
                  </a:cubicBezTo>
                  <a:cubicBezTo>
                    <a:pt x="73116" y="47"/>
                    <a:pt x="72554" y="0"/>
                    <a:pt x="72034" y="0"/>
                  </a:cubicBezTo>
                  <a:close/>
                </a:path>
              </a:pathLst>
            </a:custGeom>
            <a:solidFill>
              <a:srgbClr val="F7C2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2c6c8f132ca_0_169"/>
            <p:cNvSpPr/>
            <p:nvPr/>
          </p:nvSpPr>
          <p:spPr>
            <a:xfrm>
              <a:off x="2656305" y="2278850"/>
              <a:ext cx="90115" cy="487646"/>
            </a:xfrm>
            <a:custGeom>
              <a:rect b="b" l="l" r="r" t="t"/>
              <a:pathLst>
                <a:path extrusionOk="0" h="41608" w="7689">
                  <a:moveTo>
                    <a:pt x="7191" y="1"/>
                  </a:moveTo>
                  <a:cubicBezTo>
                    <a:pt x="6936" y="1"/>
                    <a:pt x="6712" y="195"/>
                    <a:pt x="6696" y="458"/>
                  </a:cubicBezTo>
                  <a:cubicBezTo>
                    <a:pt x="6681" y="683"/>
                    <a:pt x="5249" y="23019"/>
                    <a:pt x="4678" y="30708"/>
                  </a:cubicBezTo>
                  <a:cubicBezTo>
                    <a:pt x="4130" y="38118"/>
                    <a:pt x="328" y="40684"/>
                    <a:pt x="291" y="40709"/>
                  </a:cubicBezTo>
                  <a:cubicBezTo>
                    <a:pt x="63" y="40857"/>
                    <a:pt x="1" y="41157"/>
                    <a:pt x="147" y="41384"/>
                  </a:cubicBezTo>
                  <a:cubicBezTo>
                    <a:pt x="239" y="41528"/>
                    <a:pt x="395" y="41607"/>
                    <a:pt x="555" y="41607"/>
                  </a:cubicBezTo>
                  <a:cubicBezTo>
                    <a:pt x="647" y="41607"/>
                    <a:pt x="737" y="41582"/>
                    <a:pt x="820" y="41530"/>
                  </a:cubicBezTo>
                  <a:cubicBezTo>
                    <a:pt x="991" y="41417"/>
                    <a:pt x="5066" y="38712"/>
                    <a:pt x="5654" y="30781"/>
                  </a:cubicBezTo>
                  <a:cubicBezTo>
                    <a:pt x="6223" y="23088"/>
                    <a:pt x="7657" y="745"/>
                    <a:pt x="7669" y="520"/>
                  </a:cubicBezTo>
                  <a:cubicBezTo>
                    <a:pt x="7688" y="251"/>
                    <a:pt x="7484" y="18"/>
                    <a:pt x="7215" y="1"/>
                  </a:cubicBezTo>
                  <a:cubicBezTo>
                    <a:pt x="7207" y="1"/>
                    <a:pt x="7199" y="1"/>
                    <a:pt x="719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c6c8f132ca_0_169"/>
            <p:cNvSpPr/>
            <p:nvPr/>
          </p:nvSpPr>
          <p:spPr>
            <a:xfrm>
              <a:off x="2554880" y="2799335"/>
              <a:ext cx="70250" cy="61987"/>
            </a:xfrm>
            <a:custGeom>
              <a:rect b="b" l="l" r="r" t="t"/>
              <a:pathLst>
                <a:path extrusionOk="0" h="5289" w="5994">
                  <a:moveTo>
                    <a:pt x="3780" y="0"/>
                  </a:moveTo>
                  <a:cubicBezTo>
                    <a:pt x="1805" y="0"/>
                    <a:pt x="252" y="1683"/>
                    <a:pt x="180" y="1762"/>
                  </a:cubicBezTo>
                  <a:cubicBezTo>
                    <a:pt x="1" y="1962"/>
                    <a:pt x="17" y="2271"/>
                    <a:pt x="217" y="2452"/>
                  </a:cubicBezTo>
                  <a:cubicBezTo>
                    <a:pt x="311" y="2536"/>
                    <a:pt x="428" y="2578"/>
                    <a:pt x="545" y="2578"/>
                  </a:cubicBezTo>
                  <a:cubicBezTo>
                    <a:pt x="678" y="2578"/>
                    <a:pt x="812" y="2523"/>
                    <a:pt x="907" y="2416"/>
                  </a:cubicBezTo>
                  <a:cubicBezTo>
                    <a:pt x="923" y="2399"/>
                    <a:pt x="2235" y="976"/>
                    <a:pt x="3779" y="976"/>
                  </a:cubicBezTo>
                  <a:cubicBezTo>
                    <a:pt x="3927" y="976"/>
                    <a:pt x="4078" y="989"/>
                    <a:pt x="4230" y="1018"/>
                  </a:cubicBezTo>
                  <a:cubicBezTo>
                    <a:pt x="4484" y="1068"/>
                    <a:pt x="4528" y="1174"/>
                    <a:pt x="4549" y="1226"/>
                  </a:cubicBezTo>
                  <a:cubicBezTo>
                    <a:pt x="4799" y="1841"/>
                    <a:pt x="3917" y="3557"/>
                    <a:pt x="3242" y="4520"/>
                  </a:cubicBezTo>
                  <a:cubicBezTo>
                    <a:pt x="3088" y="4741"/>
                    <a:pt x="3142" y="5045"/>
                    <a:pt x="3363" y="5201"/>
                  </a:cubicBezTo>
                  <a:cubicBezTo>
                    <a:pt x="3448" y="5260"/>
                    <a:pt x="3546" y="5289"/>
                    <a:pt x="3642" y="5289"/>
                  </a:cubicBezTo>
                  <a:cubicBezTo>
                    <a:pt x="3796" y="5289"/>
                    <a:pt x="3948" y="5216"/>
                    <a:pt x="4042" y="5080"/>
                  </a:cubicBezTo>
                  <a:cubicBezTo>
                    <a:pt x="4374" y="4609"/>
                    <a:pt x="5993" y="2187"/>
                    <a:pt x="5451" y="859"/>
                  </a:cubicBezTo>
                  <a:cubicBezTo>
                    <a:pt x="5332" y="561"/>
                    <a:pt x="5053" y="182"/>
                    <a:pt x="4411" y="59"/>
                  </a:cubicBezTo>
                  <a:cubicBezTo>
                    <a:pt x="4197" y="19"/>
                    <a:pt x="3986" y="0"/>
                    <a:pt x="3780"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2c6c8f132ca_0_169"/>
            <p:cNvSpPr/>
            <p:nvPr/>
          </p:nvSpPr>
          <p:spPr>
            <a:xfrm>
              <a:off x="2565463" y="2316881"/>
              <a:ext cx="50162" cy="446239"/>
            </a:xfrm>
            <a:custGeom>
              <a:rect b="b" l="l" r="r" t="t"/>
              <a:pathLst>
                <a:path extrusionOk="0" h="38075" w="4280">
                  <a:moveTo>
                    <a:pt x="3781" y="1"/>
                  </a:moveTo>
                  <a:cubicBezTo>
                    <a:pt x="3525" y="1"/>
                    <a:pt x="3305" y="194"/>
                    <a:pt x="3285" y="454"/>
                  </a:cubicBezTo>
                  <a:cubicBezTo>
                    <a:pt x="3264" y="764"/>
                    <a:pt x="1047" y="31509"/>
                    <a:pt x="44" y="37506"/>
                  </a:cubicBezTo>
                  <a:cubicBezTo>
                    <a:pt x="0" y="37770"/>
                    <a:pt x="179" y="38022"/>
                    <a:pt x="446" y="38066"/>
                  </a:cubicBezTo>
                  <a:cubicBezTo>
                    <a:pt x="473" y="38072"/>
                    <a:pt x="500" y="38075"/>
                    <a:pt x="528" y="38075"/>
                  </a:cubicBezTo>
                  <a:cubicBezTo>
                    <a:pt x="761" y="38075"/>
                    <a:pt x="967" y="37906"/>
                    <a:pt x="1007" y="37666"/>
                  </a:cubicBezTo>
                  <a:cubicBezTo>
                    <a:pt x="2018" y="31623"/>
                    <a:pt x="4169" y="1792"/>
                    <a:pt x="4261" y="525"/>
                  </a:cubicBezTo>
                  <a:cubicBezTo>
                    <a:pt x="4279" y="256"/>
                    <a:pt x="4077" y="22"/>
                    <a:pt x="3808" y="1"/>
                  </a:cubicBezTo>
                  <a:cubicBezTo>
                    <a:pt x="3799" y="1"/>
                    <a:pt x="3790" y="1"/>
                    <a:pt x="378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2c6c8f132ca_0_169"/>
            <p:cNvSpPr/>
            <p:nvPr/>
          </p:nvSpPr>
          <p:spPr>
            <a:xfrm>
              <a:off x="2005798" y="2759511"/>
              <a:ext cx="674392" cy="526462"/>
            </a:xfrm>
            <a:custGeom>
              <a:rect b="b" l="l" r="r" t="t"/>
              <a:pathLst>
                <a:path extrusionOk="0" h="44920" w="57542">
                  <a:moveTo>
                    <a:pt x="52141" y="1"/>
                  </a:moveTo>
                  <a:cubicBezTo>
                    <a:pt x="47184" y="1"/>
                    <a:pt x="39133" y="6552"/>
                    <a:pt x="31103" y="13712"/>
                  </a:cubicBezTo>
                  <a:cubicBezTo>
                    <a:pt x="25361" y="18833"/>
                    <a:pt x="22095" y="20036"/>
                    <a:pt x="19212" y="21097"/>
                  </a:cubicBezTo>
                  <a:cubicBezTo>
                    <a:pt x="16323" y="22160"/>
                    <a:pt x="13595" y="23165"/>
                    <a:pt x="9092" y="27669"/>
                  </a:cubicBezTo>
                  <a:cubicBezTo>
                    <a:pt x="0" y="36761"/>
                    <a:pt x="2364" y="44271"/>
                    <a:pt x="2468" y="44586"/>
                  </a:cubicBezTo>
                  <a:cubicBezTo>
                    <a:pt x="2537" y="44790"/>
                    <a:pt x="2727" y="44919"/>
                    <a:pt x="2931" y="44919"/>
                  </a:cubicBezTo>
                  <a:cubicBezTo>
                    <a:pt x="2983" y="44919"/>
                    <a:pt x="3033" y="44911"/>
                    <a:pt x="3085" y="44894"/>
                  </a:cubicBezTo>
                  <a:cubicBezTo>
                    <a:pt x="3340" y="44809"/>
                    <a:pt x="3479" y="44534"/>
                    <a:pt x="3396" y="44277"/>
                  </a:cubicBezTo>
                  <a:cubicBezTo>
                    <a:pt x="3373" y="44206"/>
                    <a:pt x="1145" y="36997"/>
                    <a:pt x="9782" y="28359"/>
                  </a:cubicBezTo>
                  <a:cubicBezTo>
                    <a:pt x="14134" y="24007"/>
                    <a:pt x="16644" y="23083"/>
                    <a:pt x="19548" y="22014"/>
                  </a:cubicBezTo>
                  <a:cubicBezTo>
                    <a:pt x="22514" y="20922"/>
                    <a:pt x="25874" y="19684"/>
                    <a:pt x="31754" y="14442"/>
                  </a:cubicBezTo>
                  <a:cubicBezTo>
                    <a:pt x="39274" y="7733"/>
                    <a:pt x="47479" y="974"/>
                    <a:pt x="52107" y="974"/>
                  </a:cubicBezTo>
                  <a:cubicBezTo>
                    <a:pt x="52364" y="974"/>
                    <a:pt x="52609" y="994"/>
                    <a:pt x="52843" y="1037"/>
                  </a:cubicBezTo>
                  <a:cubicBezTo>
                    <a:pt x="53856" y="1220"/>
                    <a:pt x="54613" y="1810"/>
                    <a:pt x="55157" y="2844"/>
                  </a:cubicBezTo>
                  <a:cubicBezTo>
                    <a:pt x="57541" y="7376"/>
                    <a:pt x="41077" y="21827"/>
                    <a:pt x="34532" y="27012"/>
                  </a:cubicBezTo>
                  <a:cubicBezTo>
                    <a:pt x="34319" y="27179"/>
                    <a:pt x="34286" y="27488"/>
                    <a:pt x="34453" y="27698"/>
                  </a:cubicBezTo>
                  <a:cubicBezTo>
                    <a:pt x="34550" y="27820"/>
                    <a:pt x="34692" y="27883"/>
                    <a:pt x="34835" y="27883"/>
                  </a:cubicBezTo>
                  <a:cubicBezTo>
                    <a:pt x="34942" y="27883"/>
                    <a:pt x="35049" y="27848"/>
                    <a:pt x="35139" y="27777"/>
                  </a:cubicBezTo>
                  <a:cubicBezTo>
                    <a:pt x="35199" y="27729"/>
                    <a:pt x="41185" y="22975"/>
                    <a:pt x="46715" y="17562"/>
                  </a:cubicBezTo>
                  <a:cubicBezTo>
                    <a:pt x="54392" y="10044"/>
                    <a:pt x="57437" y="5081"/>
                    <a:pt x="56020" y="2390"/>
                  </a:cubicBezTo>
                  <a:cubicBezTo>
                    <a:pt x="55338" y="1091"/>
                    <a:pt x="54327" y="314"/>
                    <a:pt x="53018" y="76"/>
                  </a:cubicBezTo>
                  <a:cubicBezTo>
                    <a:pt x="52738" y="25"/>
                    <a:pt x="52445" y="1"/>
                    <a:pt x="5214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g2c6c8f132ca_0_169"/>
            <p:cNvSpPr/>
            <p:nvPr/>
          </p:nvSpPr>
          <p:spPr>
            <a:xfrm>
              <a:off x="2399121" y="3397301"/>
              <a:ext cx="20979" cy="48626"/>
            </a:xfrm>
            <a:custGeom>
              <a:rect b="b" l="l" r="r" t="t"/>
              <a:pathLst>
                <a:path extrusionOk="0" h="4149" w="1790">
                  <a:moveTo>
                    <a:pt x="801" y="1"/>
                  </a:moveTo>
                  <a:cubicBezTo>
                    <a:pt x="764" y="1"/>
                    <a:pt x="726" y="5"/>
                    <a:pt x="689" y="13"/>
                  </a:cubicBezTo>
                  <a:cubicBezTo>
                    <a:pt x="428" y="74"/>
                    <a:pt x="263" y="336"/>
                    <a:pt x="326" y="599"/>
                  </a:cubicBezTo>
                  <a:cubicBezTo>
                    <a:pt x="447" y="1120"/>
                    <a:pt x="651" y="2638"/>
                    <a:pt x="151" y="3390"/>
                  </a:cubicBezTo>
                  <a:cubicBezTo>
                    <a:pt x="1" y="3615"/>
                    <a:pt x="61" y="3917"/>
                    <a:pt x="286" y="4067"/>
                  </a:cubicBezTo>
                  <a:cubicBezTo>
                    <a:pt x="370" y="4124"/>
                    <a:pt x="463" y="4149"/>
                    <a:pt x="557" y="4149"/>
                  </a:cubicBezTo>
                  <a:cubicBezTo>
                    <a:pt x="714" y="4149"/>
                    <a:pt x="868" y="4074"/>
                    <a:pt x="962" y="3932"/>
                  </a:cubicBezTo>
                  <a:cubicBezTo>
                    <a:pt x="1789" y="2694"/>
                    <a:pt x="1331" y="609"/>
                    <a:pt x="1274" y="376"/>
                  </a:cubicBezTo>
                  <a:cubicBezTo>
                    <a:pt x="1222" y="151"/>
                    <a:pt x="1023" y="1"/>
                    <a:pt x="80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c6c8f132ca_0_169"/>
            <p:cNvSpPr/>
            <p:nvPr/>
          </p:nvSpPr>
          <p:spPr>
            <a:xfrm>
              <a:off x="2406282" y="3310046"/>
              <a:ext cx="20944" cy="48650"/>
            </a:xfrm>
            <a:custGeom>
              <a:rect b="b" l="l" r="r" t="t"/>
              <a:pathLst>
                <a:path extrusionOk="0" h="4151" w="1787">
                  <a:moveTo>
                    <a:pt x="799" y="0"/>
                  </a:moveTo>
                  <a:cubicBezTo>
                    <a:pt x="763" y="0"/>
                    <a:pt x="726" y="4"/>
                    <a:pt x="688" y="13"/>
                  </a:cubicBezTo>
                  <a:cubicBezTo>
                    <a:pt x="426" y="76"/>
                    <a:pt x="263" y="338"/>
                    <a:pt x="324" y="601"/>
                  </a:cubicBezTo>
                  <a:cubicBezTo>
                    <a:pt x="447" y="1122"/>
                    <a:pt x="651" y="2639"/>
                    <a:pt x="148" y="3392"/>
                  </a:cubicBezTo>
                  <a:cubicBezTo>
                    <a:pt x="0" y="3617"/>
                    <a:pt x="61" y="3919"/>
                    <a:pt x="284" y="4069"/>
                  </a:cubicBezTo>
                  <a:cubicBezTo>
                    <a:pt x="367" y="4123"/>
                    <a:pt x="461" y="4150"/>
                    <a:pt x="555" y="4150"/>
                  </a:cubicBezTo>
                  <a:cubicBezTo>
                    <a:pt x="713" y="4150"/>
                    <a:pt x="868" y="4073"/>
                    <a:pt x="961" y="3934"/>
                  </a:cubicBezTo>
                  <a:cubicBezTo>
                    <a:pt x="1787" y="2693"/>
                    <a:pt x="1330" y="611"/>
                    <a:pt x="1274" y="378"/>
                  </a:cubicBezTo>
                  <a:cubicBezTo>
                    <a:pt x="1222" y="152"/>
                    <a:pt x="1023" y="0"/>
                    <a:pt x="799"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2c6c8f132ca_0_169"/>
            <p:cNvSpPr/>
            <p:nvPr/>
          </p:nvSpPr>
          <p:spPr>
            <a:xfrm>
              <a:off x="2350483" y="3367251"/>
              <a:ext cx="20979" cy="48661"/>
            </a:xfrm>
            <a:custGeom>
              <a:rect b="b" l="l" r="r" t="t"/>
              <a:pathLst>
                <a:path extrusionOk="0" h="4152" w="1790">
                  <a:moveTo>
                    <a:pt x="801" y="1"/>
                  </a:moveTo>
                  <a:cubicBezTo>
                    <a:pt x="765" y="1"/>
                    <a:pt x="728" y="5"/>
                    <a:pt x="691" y="14"/>
                  </a:cubicBezTo>
                  <a:cubicBezTo>
                    <a:pt x="428" y="76"/>
                    <a:pt x="265" y="339"/>
                    <a:pt x="326" y="601"/>
                  </a:cubicBezTo>
                  <a:cubicBezTo>
                    <a:pt x="447" y="1122"/>
                    <a:pt x="653" y="2640"/>
                    <a:pt x="151" y="3392"/>
                  </a:cubicBezTo>
                  <a:cubicBezTo>
                    <a:pt x="1" y="3615"/>
                    <a:pt x="63" y="3920"/>
                    <a:pt x="286" y="4068"/>
                  </a:cubicBezTo>
                  <a:cubicBezTo>
                    <a:pt x="370" y="4124"/>
                    <a:pt x="464" y="4151"/>
                    <a:pt x="557" y="4151"/>
                  </a:cubicBezTo>
                  <a:cubicBezTo>
                    <a:pt x="714" y="4151"/>
                    <a:pt x="870" y="4074"/>
                    <a:pt x="964" y="3932"/>
                  </a:cubicBezTo>
                  <a:cubicBezTo>
                    <a:pt x="1789" y="2694"/>
                    <a:pt x="1331" y="612"/>
                    <a:pt x="1276" y="378"/>
                  </a:cubicBezTo>
                  <a:cubicBezTo>
                    <a:pt x="1224" y="153"/>
                    <a:pt x="1023" y="1"/>
                    <a:pt x="801"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c6c8f132ca_0_169"/>
            <p:cNvSpPr/>
            <p:nvPr/>
          </p:nvSpPr>
          <p:spPr>
            <a:xfrm>
              <a:off x="2361946" y="3445916"/>
              <a:ext cx="20944" cy="48650"/>
            </a:xfrm>
            <a:custGeom>
              <a:rect b="b" l="l" r="r" t="t"/>
              <a:pathLst>
                <a:path extrusionOk="0" h="4151" w="1787">
                  <a:moveTo>
                    <a:pt x="799" y="1"/>
                  </a:moveTo>
                  <a:cubicBezTo>
                    <a:pt x="763" y="1"/>
                    <a:pt x="726" y="5"/>
                    <a:pt x="688" y="13"/>
                  </a:cubicBezTo>
                  <a:cubicBezTo>
                    <a:pt x="426" y="76"/>
                    <a:pt x="263" y="338"/>
                    <a:pt x="323" y="601"/>
                  </a:cubicBezTo>
                  <a:cubicBezTo>
                    <a:pt x="446" y="1122"/>
                    <a:pt x="651" y="2640"/>
                    <a:pt x="150" y="3392"/>
                  </a:cubicBezTo>
                  <a:cubicBezTo>
                    <a:pt x="0" y="3617"/>
                    <a:pt x="61" y="3919"/>
                    <a:pt x="286" y="4069"/>
                  </a:cubicBezTo>
                  <a:cubicBezTo>
                    <a:pt x="367" y="4124"/>
                    <a:pt x="463" y="4151"/>
                    <a:pt x="555" y="4151"/>
                  </a:cubicBezTo>
                  <a:cubicBezTo>
                    <a:pt x="713" y="4151"/>
                    <a:pt x="867" y="4074"/>
                    <a:pt x="961" y="3934"/>
                  </a:cubicBezTo>
                  <a:cubicBezTo>
                    <a:pt x="1787" y="2694"/>
                    <a:pt x="1330" y="611"/>
                    <a:pt x="1274" y="378"/>
                  </a:cubicBezTo>
                  <a:cubicBezTo>
                    <a:pt x="1222" y="152"/>
                    <a:pt x="1022" y="1"/>
                    <a:pt x="799"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2c6c8f132ca_0_169"/>
            <p:cNvSpPr/>
            <p:nvPr/>
          </p:nvSpPr>
          <p:spPr>
            <a:xfrm>
              <a:off x="2407700" y="3491682"/>
              <a:ext cx="20967" cy="48638"/>
            </a:xfrm>
            <a:custGeom>
              <a:rect b="b" l="l" r="r" t="t"/>
              <a:pathLst>
                <a:path extrusionOk="0" h="4150" w="1789">
                  <a:moveTo>
                    <a:pt x="803" y="1"/>
                  </a:moveTo>
                  <a:cubicBezTo>
                    <a:pt x="765" y="1"/>
                    <a:pt x="727" y="5"/>
                    <a:pt x="688" y="14"/>
                  </a:cubicBezTo>
                  <a:cubicBezTo>
                    <a:pt x="428" y="75"/>
                    <a:pt x="263" y="337"/>
                    <a:pt x="326" y="600"/>
                  </a:cubicBezTo>
                  <a:cubicBezTo>
                    <a:pt x="446" y="1121"/>
                    <a:pt x="653" y="2639"/>
                    <a:pt x="150" y="3391"/>
                  </a:cubicBezTo>
                  <a:cubicBezTo>
                    <a:pt x="0" y="3616"/>
                    <a:pt x="61" y="3918"/>
                    <a:pt x="286" y="4068"/>
                  </a:cubicBezTo>
                  <a:cubicBezTo>
                    <a:pt x="369" y="4125"/>
                    <a:pt x="463" y="4150"/>
                    <a:pt x="557" y="4150"/>
                  </a:cubicBezTo>
                  <a:cubicBezTo>
                    <a:pt x="713" y="4150"/>
                    <a:pt x="867" y="4075"/>
                    <a:pt x="963" y="3933"/>
                  </a:cubicBezTo>
                  <a:cubicBezTo>
                    <a:pt x="1789" y="2695"/>
                    <a:pt x="1330" y="610"/>
                    <a:pt x="1276" y="377"/>
                  </a:cubicBezTo>
                  <a:cubicBezTo>
                    <a:pt x="1223" y="152"/>
                    <a:pt x="1026" y="1"/>
                    <a:pt x="803"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2c6c8f132ca_0_169"/>
            <p:cNvSpPr/>
            <p:nvPr/>
          </p:nvSpPr>
          <p:spPr>
            <a:xfrm>
              <a:off x="1179245" y="2306978"/>
              <a:ext cx="195747" cy="585531"/>
            </a:xfrm>
            <a:custGeom>
              <a:rect b="b" l="l" r="r" t="t"/>
              <a:pathLst>
                <a:path extrusionOk="0" h="49960" w="16702">
                  <a:moveTo>
                    <a:pt x="2934" y="0"/>
                  </a:moveTo>
                  <a:cubicBezTo>
                    <a:pt x="1" y="0"/>
                    <a:pt x="2133" y="42119"/>
                    <a:pt x="2133" y="42119"/>
                  </a:cubicBezTo>
                  <a:cubicBezTo>
                    <a:pt x="2133" y="42119"/>
                    <a:pt x="14848" y="49959"/>
                    <a:pt x="16471" y="49959"/>
                  </a:cubicBezTo>
                  <a:cubicBezTo>
                    <a:pt x="16668" y="49959"/>
                    <a:pt x="16701" y="49843"/>
                    <a:pt x="16528" y="49583"/>
                  </a:cubicBezTo>
                  <a:cubicBezTo>
                    <a:pt x="14929" y="47184"/>
                    <a:pt x="13597" y="7998"/>
                    <a:pt x="11996" y="4532"/>
                  </a:cubicBezTo>
                  <a:cubicBezTo>
                    <a:pt x="10398" y="1067"/>
                    <a:pt x="5866" y="0"/>
                    <a:pt x="2934" y="0"/>
                  </a:cubicBezTo>
                  <a:close/>
                </a:path>
              </a:pathLst>
            </a:custGeom>
            <a:solidFill>
              <a:srgbClr val="F7C2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2c6c8f132ca_0_169"/>
            <p:cNvSpPr/>
            <p:nvPr/>
          </p:nvSpPr>
          <p:spPr>
            <a:xfrm>
              <a:off x="930594" y="2181597"/>
              <a:ext cx="928224" cy="1418601"/>
            </a:xfrm>
            <a:custGeom>
              <a:rect b="b" l="l" r="r" t="t"/>
              <a:pathLst>
                <a:path extrusionOk="0" h="121041" w="79200">
                  <a:moveTo>
                    <a:pt x="7166" y="0"/>
                  </a:moveTo>
                  <a:cubicBezTo>
                    <a:pt x="6647" y="0"/>
                    <a:pt x="6084" y="47"/>
                    <a:pt x="5476" y="143"/>
                  </a:cubicBezTo>
                  <a:cubicBezTo>
                    <a:pt x="0" y="1006"/>
                    <a:pt x="1440" y="7634"/>
                    <a:pt x="1440" y="7634"/>
                  </a:cubicBezTo>
                  <a:cubicBezTo>
                    <a:pt x="1440" y="7634"/>
                    <a:pt x="2789" y="42754"/>
                    <a:pt x="6822" y="52552"/>
                  </a:cubicBezTo>
                  <a:cubicBezTo>
                    <a:pt x="10858" y="62349"/>
                    <a:pt x="27920" y="76658"/>
                    <a:pt x="34013" y="84274"/>
                  </a:cubicBezTo>
                  <a:cubicBezTo>
                    <a:pt x="40105" y="91891"/>
                    <a:pt x="36895" y="119087"/>
                    <a:pt x="36895" y="119087"/>
                  </a:cubicBezTo>
                  <a:lnTo>
                    <a:pt x="79200" y="121041"/>
                  </a:lnTo>
                  <a:cubicBezTo>
                    <a:pt x="79200" y="121041"/>
                    <a:pt x="79191" y="94117"/>
                    <a:pt x="74868" y="82590"/>
                  </a:cubicBezTo>
                  <a:cubicBezTo>
                    <a:pt x="70545" y="71064"/>
                    <a:pt x="55046" y="75157"/>
                    <a:pt x="27664" y="49128"/>
                  </a:cubicBezTo>
                  <a:cubicBezTo>
                    <a:pt x="23608" y="45274"/>
                    <a:pt x="26511" y="12245"/>
                    <a:pt x="23053" y="7347"/>
                  </a:cubicBezTo>
                  <a:cubicBezTo>
                    <a:pt x="21853" y="5646"/>
                    <a:pt x="20306" y="5091"/>
                    <a:pt x="18798" y="5091"/>
                  </a:cubicBezTo>
                  <a:cubicBezTo>
                    <a:pt x="15959" y="5091"/>
                    <a:pt x="13257" y="7057"/>
                    <a:pt x="13257" y="7057"/>
                  </a:cubicBezTo>
                  <a:cubicBezTo>
                    <a:pt x="12743" y="2961"/>
                    <a:pt x="11321" y="0"/>
                    <a:pt x="7166" y="0"/>
                  </a:cubicBezTo>
                  <a:close/>
                </a:path>
              </a:pathLst>
            </a:custGeom>
            <a:solidFill>
              <a:srgbClr val="F7C2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c6c8f132ca_0_169"/>
            <p:cNvSpPr/>
            <p:nvPr/>
          </p:nvSpPr>
          <p:spPr>
            <a:xfrm>
              <a:off x="1080024" y="2278850"/>
              <a:ext cx="90127" cy="487646"/>
            </a:xfrm>
            <a:custGeom>
              <a:rect b="b" l="l" r="r" t="t"/>
              <a:pathLst>
                <a:path extrusionOk="0" h="41608" w="7690">
                  <a:moveTo>
                    <a:pt x="500" y="0"/>
                  </a:moveTo>
                  <a:cubicBezTo>
                    <a:pt x="491" y="0"/>
                    <a:pt x="482" y="1"/>
                    <a:pt x="473" y="1"/>
                  </a:cubicBezTo>
                  <a:cubicBezTo>
                    <a:pt x="204" y="18"/>
                    <a:pt x="0" y="251"/>
                    <a:pt x="17" y="520"/>
                  </a:cubicBezTo>
                  <a:cubicBezTo>
                    <a:pt x="31" y="745"/>
                    <a:pt x="1465" y="23088"/>
                    <a:pt x="2035" y="30781"/>
                  </a:cubicBezTo>
                  <a:cubicBezTo>
                    <a:pt x="2622" y="38712"/>
                    <a:pt x="6697" y="41417"/>
                    <a:pt x="6868" y="41530"/>
                  </a:cubicBezTo>
                  <a:cubicBezTo>
                    <a:pt x="6952" y="41582"/>
                    <a:pt x="7043" y="41607"/>
                    <a:pt x="7133" y="41607"/>
                  </a:cubicBezTo>
                  <a:cubicBezTo>
                    <a:pt x="7293" y="41607"/>
                    <a:pt x="7452" y="41528"/>
                    <a:pt x="7543" y="41382"/>
                  </a:cubicBezTo>
                  <a:cubicBezTo>
                    <a:pt x="7689" y="41157"/>
                    <a:pt x="7625" y="40855"/>
                    <a:pt x="7398" y="40709"/>
                  </a:cubicBezTo>
                  <a:cubicBezTo>
                    <a:pt x="7360" y="40684"/>
                    <a:pt x="3560" y="38160"/>
                    <a:pt x="3010" y="30708"/>
                  </a:cubicBezTo>
                  <a:cubicBezTo>
                    <a:pt x="2439" y="23021"/>
                    <a:pt x="1007" y="683"/>
                    <a:pt x="992" y="458"/>
                  </a:cubicBezTo>
                  <a:cubicBezTo>
                    <a:pt x="976" y="196"/>
                    <a:pt x="746" y="0"/>
                    <a:pt x="500"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2c6c8f132ca_0_169"/>
            <p:cNvSpPr/>
            <p:nvPr/>
          </p:nvSpPr>
          <p:spPr>
            <a:xfrm>
              <a:off x="1201314" y="2799312"/>
              <a:ext cx="70215" cy="62011"/>
            </a:xfrm>
            <a:custGeom>
              <a:rect b="b" l="l" r="r" t="t"/>
              <a:pathLst>
                <a:path extrusionOk="0" h="5291" w="5991">
                  <a:moveTo>
                    <a:pt x="2222" y="0"/>
                  </a:moveTo>
                  <a:cubicBezTo>
                    <a:pt x="2013" y="0"/>
                    <a:pt x="1798" y="19"/>
                    <a:pt x="1580" y="61"/>
                  </a:cubicBezTo>
                  <a:cubicBezTo>
                    <a:pt x="940" y="184"/>
                    <a:pt x="661" y="563"/>
                    <a:pt x="540" y="861"/>
                  </a:cubicBezTo>
                  <a:cubicBezTo>
                    <a:pt x="0" y="2191"/>
                    <a:pt x="1620" y="4611"/>
                    <a:pt x="1951" y="5082"/>
                  </a:cubicBezTo>
                  <a:cubicBezTo>
                    <a:pt x="2045" y="5218"/>
                    <a:pt x="2197" y="5291"/>
                    <a:pt x="2351" y="5291"/>
                  </a:cubicBezTo>
                  <a:cubicBezTo>
                    <a:pt x="2447" y="5291"/>
                    <a:pt x="2545" y="5262"/>
                    <a:pt x="2631" y="5201"/>
                  </a:cubicBezTo>
                  <a:cubicBezTo>
                    <a:pt x="2851" y="5047"/>
                    <a:pt x="2906" y="4743"/>
                    <a:pt x="2749" y="4522"/>
                  </a:cubicBezTo>
                  <a:cubicBezTo>
                    <a:pt x="2076" y="3559"/>
                    <a:pt x="1194" y="1845"/>
                    <a:pt x="1445" y="1228"/>
                  </a:cubicBezTo>
                  <a:cubicBezTo>
                    <a:pt x="1465" y="1176"/>
                    <a:pt x="1509" y="1070"/>
                    <a:pt x="1763" y="1020"/>
                  </a:cubicBezTo>
                  <a:cubicBezTo>
                    <a:pt x="1915" y="991"/>
                    <a:pt x="2065" y="978"/>
                    <a:pt x="2214" y="978"/>
                  </a:cubicBezTo>
                  <a:cubicBezTo>
                    <a:pt x="3755" y="978"/>
                    <a:pt x="5073" y="2401"/>
                    <a:pt x="5086" y="2418"/>
                  </a:cubicBezTo>
                  <a:cubicBezTo>
                    <a:pt x="5183" y="2524"/>
                    <a:pt x="5316" y="2578"/>
                    <a:pt x="5450" y="2578"/>
                  </a:cubicBezTo>
                  <a:cubicBezTo>
                    <a:pt x="5566" y="2578"/>
                    <a:pt x="5683" y="2537"/>
                    <a:pt x="5776" y="2454"/>
                  </a:cubicBezTo>
                  <a:cubicBezTo>
                    <a:pt x="5976" y="2273"/>
                    <a:pt x="5991" y="1964"/>
                    <a:pt x="5811" y="1764"/>
                  </a:cubicBezTo>
                  <a:cubicBezTo>
                    <a:pt x="5740" y="1685"/>
                    <a:pt x="4201" y="0"/>
                    <a:pt x="2222"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2c6c8f132ca_0_169"/>
            <p:cNvSpPr/>
            <p:nvPr/>
          </p:nvSpPr>
          <p:spPr>
            <a:xfrm>
              <a:off x="1210807" y="2316881"/>
              <a:ext cx="50173" cy="446239"/>
            </a:xfrm>
            <a:custGeom>
              <a:rect b="b" l="l" r="r" t="t"/>
              <a:pathLst>
                <a:path extrusionOk="0" h="38075" w="4281">
                  <a:moveTo>
                    <a:pt x="503" y="0"/>
                  </a:moveTo>
                  <a:cubicBezTo>
                    <a:pt x="493" y="0"/>
                    <a:pt x="482" y="1"/>
                    <a:pt x="472" y="1"/>
                  </a:cubicBezTo>
                  <a:cubicBezTo>
                    <a:pt x="203" y="22"/>
                    <a:pt x="1" y="256"/>
                    <a:pt x="20" y="525"/>
                  </a:cubicBezTo>
                  <a:cubicBezTo>
                    <a:pt x="111" y="1790"/>
                    <a:pt x="2262" y="31623"/>
                    <a:pt x="3273" y="37666"/>
                  </a:cubicBezTo>
                  <a:cubicBezTo>
                    <a:pt x="3313" y="37904"/>
                    <a:pt x="3519" y="38075"/>
                    <a:pt x="3753" y="38075"/>
                  </a:cubicBezTo>
                  <a:cubicBezTo>
                    <a:pt x="3780" y="38075"/>
                    <a:pt x="3807" y="38072"/>
                    <a:pt x="3834" y="38066"/>
                  </a:cubicBezTo>
                  <a:cubicBezTo>
                    <a:pt x="4099" y="38022"/>
                    <a:pt x="4280" y="37770"/>
                    <a:pt x="4234" y="37506"/>
                  </a:cubicBezTo>
                  <a:cubicBezTo>
                    <a:pt x="3234" y="31509"/>
                    <a:pt x="1016" y="764"/>
                    <a:pt x="995" y="454"/>
                  </a:cubicBezTo>
                  <a:cubicBezTo>
                    <a:pt x="975" y="193"/>
                    <a:pt x="753" y="0"/>
                    <a:pt x="503"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2c6c8f132ca_0_169"/>
            <p:cNvSpPr/>
            <p:nvPr/>
          </p:nvSpPr>
          <p:spPr>
            <a:xfrm>
              <a:off x="1146242" y="2759522"/>
              <a:ext cx="674392" cy="526451"/>
            </a:xfrm>
            <a:custGeom>
              <a:rect b="b" l="l" r="r" t="t"/>
              <a:pathLst>
                <a:path extrusionOk="0" h="44919" w="57542">
                  <a:moveTo>
                    <a:pt x="5397" y="0"/>
                  </a:moveTo>
                  <a:cubicBezTo>
                    <a:pt x="5095" y="0"/>
                    <a:pt x="4804" y="25"/>
                    <a:pt x="4526" y="75"/>
                  </a:cubicBezTo>
                  <a:cubicBezTo>
                    <a:pt x="3215" y="313"/>
                    <a:pt x="2206" y="1090"/>
                    <a:pt x="1525" y="2389"/>
                  </a:cubicBezTo>
                  <a:cubicBezTo>
                    <a:pt x="107" y="5080"/>
                    <a:pt x="3150" y="10043"/>
                    <a:pt x="10829" y="17561"/>
                  </a:cubicBezTo>
                  <a:cubicBezTo>
                    <a:pt x="16359" y="22974"/>
                    <a:pt x="22345" y="27728"/>
                    <a:pt x="22406" y="27776"/>
                  </a:cubicBezTo>
                  <a:cubicBezTo>
                    <a:pt x="22494" y="27847"/>
                    <a:pt x="22601" y="27882"/>
                    <a:pt x="22707" y="27882"/>
                  </a:cubicBezTo>
                  <a:cubicBezTo>
                    <a:pt x="22851" y="27882"/>
                    <a:pt x="22993" y="27818"/>
                    <a:pt x="23089" y="27697"/>
                  </a:cubicBezTo>
                  <a:cubicBezTo>
                    <a:pt x="23258" y="27487"/>
                    <a:pt x="23223" y="27178"/>
                    <a:pt x="23010" y="27011"/>
                  </a:cubicBezTo>
                  <a:cubicBezTo>
                    <a:pt x="16465" y="21826"/>
                    <a:pt x="1" y="7377"/>
                    <a:pt x="2387" y="2843"/>
                  </a:cubicBezTo>
                  <a:cubicBezTo>
                    <a:pt x="2932" y="1809"/>
                    <a:pt x="3686" y="1219"/>
                    <a:pt x="4699" y="1036"/>
                  </a:cubicBezTo>
                  <a:cubicBezTo>
                    <a:pt x="4928" y="995"/>
                    <a:pt x="5168" y="974"/>
                    <a:pt x="5420" y="974"/>
                  </a:cubicBezTo>
                  <a:cubicBezTo>
                    <a:pt x="10016" y="974"/>
                    <a:pt x="18263" y="7727"/>
                    <a:pt x="25789" y="14441"/>
                  </a:cubicBezTo>
                  <a:cubicBezTo>
                    <a:pt x="31669" y="19683"/>
                    <a:pt x="35029" y="20921"/>
                    <a:pt x="37995" y="22013"/>
                  </a:cubicBezTo>
                  <a:cubicBezTo>
                    <a:pt x="40900" y="23082"/>
                    <a:pt x="43408" y="24006"/>
                    <a:pt x="47762" y="28358"/>
                  </a:cubicBezTo>
                  <a:cubicBezTo>
                    <a:pt x="56398" y="36996"/>
                    <a:pt x="54169" y="44205"/>
                    <a:pt x="54146" y="44276"/>
                  </a:cubicBezTo>
                  <a:cubicBezTo>
                    <a:pt x="54063" y="44533"/>
                    <a:pt x="54203" y="44808"/>
                    <a:pt x="54457" y="44893"/>
                  </a:cubicBezTo>
                  <a:cubicBezTo>
                    <a:pt x="54509" y="44910"/>
                    <a:pt x="54559" y="44918"/>
                    <a:pt x="54611" y="44918"/>
                  </a:cubicBezTo>
                  <a:cubicBezTo>
                    <a:pt x="54816" y="44918"/>
                    <a:pt x="55005" y="44789"/>
                    <a:pt x="55074" y="44585"/>
                  </a:cubicBezTo>
                  <a:cubicBezTo>
                    <a:pt x="55178" y="44270"/>
                    <a:pt x="57542" y="36760"/>
                    <a:pt x="48452" y="27668"/>
                  </a:cubicBezTo>
                  <a:cubicBezTo>
                    <a:pt x="43948" y="23164"/>
                    <a:pt x="41219" y="22159"/>
                    <a:pt x="38330" y="21096"/>
                  </a:cubicBezTo>
                  <a:cubicBezTo>
                    <a:pt x="35448" y="20035"/>
                    <a:pt x="32181" y="18832"/>
                    <a:pt x="26439" y="13711"/>
                  </a:cubicBezTo>
                  <a:cubicBezTo>
                    <a:pt x="18409" y="6549"/>
                    <a:pt x="10342" y="0"/>
                    <a:pt x="5397"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2c6c8f132ca_0_169"/>
            <p:cNvSpPr/>
            <p:nvPr/>
          </p:nvSpPr>
          <p:spPr>
            <a:xfrm>
              <a:off x="1420747" y="3377541"/>
              <a:ext cx="20979" cy="48626"/>
            </a:xfrm>
            <a:custGeom>
              <a:rect b="b" l="l" r="r" t="t"/>
              <a:pathLst>
                <a:path extrusionOk="0" h="4149" w="1790">
                  <a:moveTo>
                    <a:pt x="989" y="0"/>
                  </a:moveTo>
                  <a:cubicBezTo>
                    <a:pt x="765" y="0"/>
                    <a:pt x="567" y="151"/>
                    <a:pt x="514" y="376"/>
                  </a:cubicBezTo>
                  <a:cubicBezTo>
                    <a:pt x="459" y="609"/>
                    <a:pt x="1" y="2694"/>
                    <a:pt x="826" y="3932"/>
                  </a:cubicBezTo>
                  <a:cubicBezTo>
                    <a:pt x="922" y="4073"/>
                    <a:pt x="1076" y="4148"/>
                    <a:pt x="1233" y="4148"/>
                  </a:cubicBezTo>
                  <a:cubicBezTo>
                    <a:pt x="1327" y="4148"/>
                    <a:pt x="1420" y="4123"/>
                    <a:pt x="1504" y="4067"/>
                  </a:cubicBezTo>
                  <a:cubicBezTo>
                    <a:pt x="1729" y="3917"/>
                    <a:pt x="1789" y="3615"/>
                    <a:pt x="1639" y="3390"/>
                  </a:cubicBezTo>
                  <a:cubicBezTo>
                    <a:pt x="1137" y="2637"/>
                    <a:pt x="1343" y="1120"/>
                    <a:pt x="1464" y="599"/>
                  </a:cubicBezTo>
                  <a:cubicBezTo>
                    <a:pt x="1527" y="336"/>
                    <a:pt x="1362" y="74"/>
                    <a:pt x="1101" y="13"/>
                  </a:cubicBezTo>
                  <a:cubicBezTo>
                    <a:pt x="1064" y="5"/>
                    <a:pt x="1026" y="0"/>
                    <a:pt x="989"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c6c8f132ca_0_169"/>
            <p:cNvSpPr/>
            <p:nvPr/>
          </p:nvSpPr>
          <p:spPr>
            <a:xfrm>
              <a:off x="1413598" y="3290298"/>
              <a:ext cx="20967" cy="48638"/>
            </a:xfrm>
            <a:custGeom>
              <a:rect b="b" l="l" r="r" t="t"/>
              <a:pathLst>
                <a:path extrusionOk="0" h="4150" w="1789">
                  <a:moveTo>
                    <a:pt x="986" y="0"/>
                  </a:moveTo>
                  <a:cubicBezTo>
                    <a:pt x="763" y="0"/>
                    <a:pt x="567" y="152"/>
                    <a:pt x="515" y="376"/>
                  </a:cubicBezTo>
                  <a:cubicBezTo>
                    <a:pt x="459" y="610"/>
                    <a:pt x="0" y="2692"/>
                    <a:pt x="828" y="3932"/>
                  </a:cubicBezTo>
                  <a:cubicBezTo>
                    <a:pt x="921" y="4072"/>
                    <a:pt x="1076" y="4149"/>
                    <a:pt x="1232" y="4149"/>
                  </a:cubicBezTo>
                  <a:cubicBezTo>
                    <a:pt x="1326" y="4149"/>
                    <a:pt x="1422" y="4122"/>
                    <a:pt x="1503" y="4068"/>
                  </a:cubicBezTo>
                  <a:cubicBezTo>
                    <a:pt x="1728" y="3918"/>
                    <a:pt x="1789" y="3616"/>
                    <a:pt x="1638" y="3390"/>
                  </a:cubicBezTo>
                  <a:cubicBezTo>
                    <a:pt x="1138" y="2638"/>
                    <a:pt x="1343" y="1121"/>
                    <a:pt x="1465" y="600"/>
                  </a:cubicBezTo>
                  <a:cubicBezTo>
                    <a:pt x="1526" y="337"/>
                    <a:pt x="1363" y="74"/>
                    <a:pt x="1101" y="14"/>
                  </a:cubicBezTo>
                  <a:cubicBezTo>
                    <a:pt x="1062" y="5"/>
                    <a:pt x="1024" y="0"/>
                    <a:pt x="986"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2c6c8f132ca_0_169"/>
            <p:cNvSpPr/>
            <p:nvPr/>
          </p:nvSpPr>
          <p:spPr>
            <a:xfrm>
              <a:off x="1469385" y="3347491"/>
              <a:ext cx="20955" cy="48650"/>
            </a:xfrm>
            <a:custGeom>
              <a:rect b="b" l="l" r="r" t="t"/>
              <a:pathLst>
                <a:path extrusionOk="0" h="4151" w="1788">
                  <a:moveTo>
                    <a:pt x="988" y="1"/>
                  </a:moveTo>
                  <a:cubicBezTo>
                    <a:pt x="765" y="1"/>
                    <a:pt x="566" y="152"/>
                    <a:pt x="514" y="378"/>
                  </a:cubicBezTo>
                  <a:cubicBezTo>
                    <a:pt x="459" y="612"/>
                    <a:pt x="1" y="2694"/>
                    <a:pt x="826" y="3934"/>
                  </a:cubicBezTo>
                  <a:cubicBezTo>
                    <a:pt x="920" y="4074"/>
                    <a:pt x="1074" y="4151"/>
                    <a:pt x="1233" y="4151"/>
                  </a:cubicBezTo>
                  <a:cubicBezTo>
                    <a:pt x="1327" y="4151"/>
                    <a:pt x="1420" y="4124"/>
                    <a:pt x="1504" y="4070"/>
                  </a:cubicBezTo>
                  <a:cubicBezTo>
                    <a:pt x="1727" y="3919"/>
                    <a:pt x="1787" y="3617"/>
                    <a:pt x="1639" y="3392"/>
                  </a:cubicBezTo>
                  <a:cubicBezTo>
                    <a:pt x="1137" y="2640"/>
                    <a:pt x="1343" y="1122"/>
                    <a:pt x="1464" y="601"/>
                  </a:cubicBezTo>
                  <a:cubicBezTo>
                    <a:pt x="1525" y="338"/>
                    <a:pt x="1362" y="76"/>
                    <a:pt x="1099" y="13"/>
                  </a:cubicBezTo>
                  <a:cubicBezTo>
                    <a:pt x="1062" y="5"/>
                    <a:pt x="1025" y="1"/>
                    <a:pt x="988"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c6c8f132ca_0_169"/>
            <p:cNvSpPr/>
            <p:nvPr/>
          </p:nvSpPr>
          <p:spPr>
            <a:xfrm>
              <a:off x="1457958" y="3426168"/>
              <a:ext cx="20944" cy="48638"/>
            </a:xfrm>
            <a:custGeom>
              <a:rect b="b" l="l" r="r" t="t"/>
              <a:pathLst>
                <a:path extrusionOk="0" h="4150" w="1787">
                  <a:moveTo>
                    <a:pt x="984" y="1"/>
                  </a:moveTo>
                  <a:cubicBezTo>
                    <a:pt x="761" y="1"/>
                    <a:pt x="565" y="152"/>
                    <a:pt x="513" y="377"/>
                  </a:cubicBezTo>
                  <a:cubicBezTo>
                    <a:pt x="457" y="610"/>
                    <a:pt x="0" y="2692"/>
                    <a:pt x="826" y="3933"/>
                  </a:cubicBezTo>
                  <a:cubicBezTo>
                    <a:pt x="920" y="4072"/>
                    <a:pt x="1074" y="4149"/>
                    <a:pt x="1232" y="4149"/>
                  </a:cubicBezTo>
                  <a:cubicBezTo>
                    <a:pt x="1324" y="4149"/>
                    <a:pt x="1420" y="4122"/>
                    <a:pt x="1501" y="4068"/>
                  </a:cubicBezTo>
                  <a:cubicBezTo>
                    <a:pt x="1726" y="3918"/>
                    <a:pt x="1787" y="3616"/>
                    <a:pt x="1637" y="3391"/>
                  </a:cubicBezTo>
                  <a:cubicBezTo>
                    <a:pt x="1136" y="2638"/>
                    <a:pt x="1341" y="1121"/>
                    <a:pt x="1464" y="600"/>
                  </a:cubicBezTo>
                  <a:cubicBezTo>
                    <a:pt x="1524" y="337"/>
                    <a:pt x="1361" y="75"/>
                    <a:pt x="1099" y="14"/>
                  </a:cubicBezTo>
                  <a:cubicBezTo>
                    <a:pt x="1060" y="5"/>
                    <a:pt x="1022" y="1"/>
                    <a:pt x="984"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c6c8f132ca_0_169"/>
            <p:cNvSpPr/>
            <p:nvPr/>
          </p:nvSpPr>
          <p:spPr>
            <a:xfrm>
              <a:off x="1412180" y="3471923"/>
              <a:ext cx="20967" cy="48638"/>
            </a:xfrm>
            <a:custGeom>
              <a:rect b="b" l="l" r="r" t="t"/>
              <a:pathLst>
                <a:path extrusionOk="0" h="4150" w="1789">
                  <a:moveTo>
                    <a:pt x="984" y="1"/>
                  </a:moveTo>
                  <a:cubicBezTo>
                    <a:pt x="761" y="1"/>
                    <a:pt x="565" y="152"/>
                    <a:pt x="513" y="377"/>
                  </a:cubicBezTo>
                  <a:cubicBezTo>
                    <a:pt x="459" y="610"/>
                    <a:pt x="0" y="2695"/>
                    <a:pt x="826" y="3933"/>
                  </a:cubicBezTo>
                  <a:cubicBezTo>
                    <a:pt x="919" y="4074"/>
                    <a:pt x="1076" y="4149"/>
                    <a:pt x="1232" y="4149"/>
                  </a:cubicBezTo>
                  <a:cubicBezTo>
                    <a:pt x="1326" y="4149"/>
                    <a:pt x="1420" y="4124"/>
                    <a:pt x="1503" y="4068"/>
                  </a:cubicBezTo>
                  <a:cubicBezTo>
                    <a:pt x="1726" y="3918"/>
                    <a:pt x="1789" y="3616"/>
                    <a:pt x="1639" y="3391"/>
                  </a:cubicBezTo>
                  <a:cubicBezTo>
                    <a:pt x="1136" y="2638"/>
                    <a:pt x="1343" y="1123"/>
                    <a:pt x="1464" y="602"/>
                  </a:cubicBezTo>
                  <a:cubicBezTo>
                    <a:pt x="1524" y="339"/>
                    <a:pt x="1361" y="77"/>
                    <a:pt x="1099" y="14"/>
                  </a:cubicBezTo>
                  <a:cubicBezTo>
                    <a:pt x="1060" y="5"/>
                    <a:pt x="1022" y="1"/>
                    <a:pt x="984"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c6c8f132ca_0_169"/>
            <p:cNvSpPr/>
            <p:nvPr/>
          </p:nvSpPr>
          <p:spPr>
            <a:xfrm>
              <a:off x="1845539" y="2784638"/>
              <a:ext cx="258942" cy="190579"/>
            </a:xfrm>
            <a:custGeom>
              <a:rect b="b" l="l" r="r" t="t"/>
              <a:pathLst>
                <a:path extrusionOk="0" h="16261" w="22094">
                  <a:moveTo>
                    <a:pt x="19294" y="0"/>
                  </a:moveTo>
                  <a:cubicBezTo>
                    <a:pt x="19262" y="0"/>
                    <a:pt x="19230" y="4"/>
                    <a:pt x="19198" y="10"/>
                  </a:cubicBezTo>
                  <a:cubicBezTo>
                    <a:pt x="18933" y="62"/>
                    <a:pt x="18762" y="317"/>
                    <a:pt x="18812" y="583"/>
                  </a:cubicBezTo>
                  <a:cubicBezTo>
                    <a:pt x="19663" y="4984"/>
                    <a:pt x="20963" y="12127"/>
                    <a:pt x="20995" y="13413"/>
                  </a:cubicBezTo>
                  <a:cubicBezTo>
                    <a:pt x="19653" y="14180"/>
                    <a:pt x="9148" y="15329"/>
                    <a:pt x="4792" y="15329"/>
                  </a:cubicBezTo>
                  <a:cubicBezTo>
                    <a:pt x="3997" y="15329"/>
                    <a:pt x="3407" y="15291"/>
                    <a:pt x="3115" y="15205"/>
                  </a:cubicBezTo>
                  <a:cubicBezTo>
                    <a:pt x="2784" y="14028"/>
                    <a:pt x="1666" y="7064"/>
                    <a:pt x="1006" y="2730"/>
                  </a:cubicBezTo>
                  <a:cubicBezTo>
                    <a:pt x="970" y="2487"/>
                    <a:pt x="757" y="2317"/>
                    <a:pt x="521" y="2317"/>
                  </a:cubicBezTo>
                  <a:cubicBezTo>
                    <a:pt x="498" y="2317"/>
                    <a:pt x="475" y="2319"/>
                    <a:pt x="451" y="2322"/>
                  </a:cubicBezTo>
                  <a:cubicBezTo>
                    <a:pt x="184" y="2361"/>
                    <a:pt x="1" y="2609"/>
                    <a:pt x="43" y="2876"/>
                  </a:cubicBezTo>
                  <a:cubicBezTo>
                    <a:pt x="345" y="4863"/>
                    <a:pt x="1869" y="14811"/>
                    <a:pt x="2260" y="15722"/>
                  </a:cubicBezTo>
                  <a:cubicBezTo>
                    <a:pt x="2429" y="16116"/>
                    <a:pt x="3609" y="16260"/>
                    <a:pt x="5239" y="16260"/>
                  </a:cubicBezTo>
                  <a:lnTo>
                    <a:pt x="5239" y="16258"/>
                  </a:lnTo>
                  <a:cubicBezTo>
                    <a:pt x="9577" y="16258"/>
                    <a:pt x="17097" y="15243"/>
                    <a:pt x="17201" y="15226"/>
                  </a:cubicBezTo>
                  <a:cubicBezTo>
                    <a:pt x="21864" y="14536"/>
                    <a:pt x="21916" y="14069"/>
                    <a:pt x="21962" y="13655"/>
                  </a:cubicBezTo>
                  <a:cubicBezTo>
                    <a:pt x="22093" y="12458"/>
                    <a:pt x="20009" y="1628"/>
                    <a:pt x="19771" y="396"/>
                  </a:cubicBezTo>
                  <a:cubicBezTo>
                    <a:pt x="19725" y="164"/>
                    <a:pt x="19519" y="0"/>
                    <a:pt x="19294"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2c6c8f132ca_0_169"/>
            <p:cNvSpPr/>
            <p:nvPr/>
          </p:nvSpPr>
          <p:spPr>
            <a:xfrm>
              <a:off x="1228915" y="1746645"/>
              <a:ext cx="1197526" cy="1094015"/>
            </a:xfrm>
            <a:custGeom>
              <a:rect b="b" l="l" r="r" t="t"/>
              <a:pathLst>
                <a:path extrusionOk="0" h="93346" w="102178">
                  <a:moveTo>
                    <a:pt x="57307" y="0"/>
                  </a:moveTo>
                  <a:cubicBezTo>
                    <a:pt x="46701" y="0"/>
                    <a:pt x="35586" y="3964"/>
                    <a:pt x="25861" y="13314"/>
                  </a:cubicBezTo>
                  <a:cubicBezTo>
                    <a:pt x="0" y="38180"/>
                    <a:pt x="16679" y="65980"/>
                    <a:pt x="38238" y="69969"/>
                  </a:cubicBezTo>
                  <a:cubicBezTo>
                    <a:pt x="44145" y="71061"/>
                    <a:pt x="45788" y="93345"/>
                    <a:pt x="45788" y="93345"/>
                  </a:cubicBezTo>
                  <a:lnTo>
                    <a:pt x="79511" y="90992"/>
                  </a:lnTo>
                  <a:cubicBezTo>
                    <a:pt x="79511" y="90992"/>
                    <a:pt x="78852" y="79163"/>
                    <a:pt x="79273" y="70286"/>
                  </a:cubicBezTo>
                  <a:cubicBezTo>
                    <a:pt x="79694" y="61411"/>
                    <a:pt x="97174" y="65096"/>
                    <a:pt x="99558" y="43504"/>
                  </a:cubicBezTo>
                  <a:cubicBezTo>
                    <a:pt x="102178" y="19805"/>
                    <a:pt x="81016" y="0"/>
                    <a:pt x="57307" y="0"/>
                  </a:cubicBezTo>
                  <a:close/>
                </a:path>
              </a:pathLst>
            </a:custGeom>
            <a:solidFill>
              <a:srgbClr val="F7D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2c6c8f132ca_0_169"/>
            <p:cNvSpPr/>
            <p:nvPr/>
          </p:nvSpPr>
          <p:spPr>
            <a:xfrm>
              <a:off x="1726429" y="2635513"/>
              <a:ext cx="453212" cy="253234"/>
            </a:xfrm>
            <a:custGeom>
              <a:rect b="b" l="l" r="r" t="t"/>
              <a:pathLst>
                <a:path extrusionOk="0" h="21607" w="38670">
                  <a:moveTo>
                    <a:pt x="37211" y="1"/>
                  </a:moveTo>
                  <a:lnTo>
                    <a:pt x="1" y="1493"/>
                  </a:lnTo>
                  <a:cubicBezTo>
                    <a:pt x="1" y="1493"/>
                    <a:pt x="2362" y="21018"/>
                    <a:pt x="2831" y="21532"/>
                  </a:cubicBezTo>
                  <a:cubicBezTo>
                    <a:pt x="2877" y="21583"/>
                    <a:pt x="3241" y="21606"/>
                    <a:pt x="3860" y="21606"/>
                  </a:cubicBezTo>
                  <a:cubicBezTo>
                    <a:pt x="9544" y="21606"/>
                    <a:pt x="36779" y="19670"/>
                    <a:pt x="37675" y="19563"/>
                  </a:cubicBezTo>
                  <a:cubicBezTo>
                    <a:pt x="38670" y="19446"/>
                    <a:pt x="37211" y="1"/>
                    <a:pt x="37211" y="1"/>
                  </a:cubicBezTo>
                  <a:close/>
                </a:path>
              </a:pathLst>
            </a:custGeom>
            <a:solidFill>
              <a:srgbClr val="AE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c6c8f132ca_0_169"/>
            <p:cNvSpPr/>
            <p:nvPr/>
          </p:nvSpPr>
          <p:spPr>
            <a:xfrm>
              <a:off x="1718271" y="2221750"/>
              <a:ext cx="348072" cy="421744"/>
            </a:xfrm>
            <a:custGeom>
              <a:rect b="b" l="l" r="r" t="t"/>
              <a:pathLst>
                <a:path extrusionOk="0" h="35985" w="29699">
                  <a:moveTo>
                    <a:pt x="20513" y="5006"/>
                  </a:moveTo>
                  <a:cubicBezTo>
                    <a:pt x="21259" y="6784"/>
                    <a:pt x="21669" y="8856"/>
                    <a:pt x="21642" y="10626"/>
                  </a:cubicBezTo>
                  <a:cubicBezTo>
                    <a:pt x="21615" y="12293"/>
                    <a:pt x="21203" y="13088"/>
                    <a:pt x="20827" y="13275"/>
                  </a:cubicBezTo>
                  <a:cubicBezTo>
                    <a:pt x="20752" y="13313"/>
                    <a:pt x="20670" y="13329"/>
                    <a:pt x="20585" y="13329"/>
                  </a:cubicBezTo>
                  <a:cubicBezTo>
                    <a:pt x="20288" y="13329"/>
                    <a:pt x="19951" y="13129"/>
                    <a:pt x="19693" y="12940"/>
                  </a:cubicBezTo>
                  <a:cubicBezTo>
                    <a:pt x="18547" y="12093"/>
                    <a:pt x="18472" y="10622"/>
                    <a:pt x="18612" y="9534"/>
                  </a:cubicBezTo>
                  <a:cubicBezTo>
                    <a:pt x="18808" y="8002"/>
                    <a:pt x="19539" y="6351"/>
                    <a:pt x="20513" y="5006"/>
                  </a:cubicBezTo>
                  <a:close/>
                  <a:moveTo>
                    <a:pt x="10708" y="9842"/>
                  </a:moveTo>
                  <a:cubicBezTo>
                    <a:pt x="11654" y="11749"/>
                    <a:pt x="11798" y="13071"/>
                    <a:pt x="11521" y="13502"/>
                  </a:cubicBezTo>
                  <a:cubicBezTo>
                    <a:pt x="11488" y="13553"/>
                    <a:pt x="11420" y="13671"/>
                    <a:pt x="11141" y="13671"/>
                  </a:cubicBezTo>
                  <a:cubicBezTo>
                    <a:pt x="11121" y="13671"/>
                    <a:pt x="11101" y="13670"/>
                    <a:pt x="11079" y="13669"/>
                  </a:cubicBezTo>
                  <a:cubicBezTo>
                    <a:pt x="10981" y="13665"/>
                    <a:pt x="10752" y="13655"/>
                    <a:pt x="10587" y="13173"/>
                  </a:cubicBezTo>
                  <a:cubicBezTo>
                    <a:pt x="10349" y="12473"/>
                    <a:pt x="10410" y="11251"/>
                    <a:pt x="10708" y="9842"/>
                  </a:cubicBezTo>
                  <a:close/>
                  <a:moveTo>
                    <a:pt x="16628" y="1"/>
                  </a:moveTo>
                  <a:cubicBezTo>
                    <a:pt x="15926" y="1"/>
                    <a:pt x="15098" y="263"/>
                    <a:pt x="14187" y="1038"/>
                  </a:cubicBezTo>
                  <a:cubicBezTo>
                    <a:pt x="12621" y="2366"/>
                    <a:pt x="11252" y="4890"/>
                    <a:pt x="10399" y="7391"/>
                  </a:cubicBezTo>
                  <a:cubicBezTo>
                    <a:pt x="8773" y="4998"/>
                    <a:pt x="6499" y="2947"/>
                    <a:pt x="4263" y="2841"/>
                  </a:cubicBezTo>
                  <a:cubicBezTo>
                    <a:pt x="4242" y="2840"/>
                    <a:pt x="4221" y="2840"/>
                    <a:pt x="4200" y="2840"/>
                  </a:cubicBezTo>
                  <a:cubicBezTo>
                    <a:pt x="3752" y="2840"/>
                    <a:pt x="3348" y="3031"/>
                    <a:pt x="3041" y="3406"/>
                  </a:cubicBezTo>
                  <a:cubicBezTo>
                    <a:pt x="0" y="7130"/>
                    <a:pt x="6389" y="32712"/>
                    <a:pt x="7127" y="35618"/>
                  </a:cubicBezTo>
                  <a:cubicBezTo>
                    <a:pt x="7183" y="35838"/>
                    <a:pt x="7381" y="35984"/>
                    <a:pt x="7600" y="35984"/>
                  </a:cubicBezTo>
                  <a:cubicBezTo>
                    <a:pt x="7640" y="35984"/>
                    <a:pt x="7681" y="35980"/>
                    <a:pt x="7721" y="35970"/>
                  </a:cubicBezTo>
                  <a:cubicBezTo>
                    <a:pt x="7981" y="35903"/>
                    <a:pt x="8140" y="35638"/>
                    <a:pt x="8073" y="35376"/>
                  </a:cubicBezTo>
                  <a:cubicBezTo>
                    <a:pt x="5224" y="24160"/>
                    <a:pt x="1733" y="6553"/>
                    <a:pt x="3798" y="4023"/>
                  </a:cubicBezTo>
                  <a:cubicBezTo>
                    <a:pt x="3941" y="3848"/>
                    <a:pt x="4074" y="3815"/>
                    <a:pt x="4183" y="3815"/>
                  </a:cubicBezTo>
                  <a:cubicBezTo>
                    <a:pt x="4195" y="3815"/>
                    <a:pt x="4206" y="3816"/>
                    <a:pt x="4217" y="3816"/>
                  </a:cubicBezTo>
                  <a:cubicBezTo>
                    <a:pt x="6304" y="3914"/>
                    <a:pt x="8555" y="6211"/>
                    <a:pt x="10024" y="8610"/>
                  </a:cubicBezTo>
                  <a:cubicBezTo>
                    <a:pt x="9480" y="10593"/>
                    <a:pt x="9305" y="12433"/>
                    <a:pt x="9664" y="13488"/>
                  </a:cubicBezTo>
                  <a:cubicBezTo>
                    <a:pt x="9993" y="14455"/>
                    <a:pt x="10662" y="14628"/>
                    <a:pt x="11033" y="14647"/>
                  </a:cubicBezTo>
                  <a:cubicBezTo>
                    <a:pt x="11064" y="14648"/>
                    <a:pt x="11095" y="14649"/>
                    <a:pt x="11126" y="14649"/>
                  </a:cubicBezTo>
                  <a:cubicBezTo>
                    <a:pt x="11772" y="14649"/>
                    <a:pt x="12159" y="14318"/>
                    <a:pt x="12344" y="14030"/>
                  </a:cubicBezTo>
                  <a:cubicBezTo>
                    <a:pt x="13157" y="12762"/>
                    <a:pt x="12004" y="10222"/>
                    <a:pt x="11471" y="9188"/>
                  </a:cubicBezTo>
                  <a:cubicBezTo>
                    <a:pt x="11344" y="8940"/>
                    <a:pt x="11208" y="8692"/>
                    <a:pt x="11064" y="8446"/>
                  </a:cubicBezTo>
                  <a:cubicBezTo>
                    <a:pt x="11808" y="5932"/>
                    <a:pt x="13161" y="3187"/>
                    <a:pt x="14820" y="1782"/>
                  </a:cubicBezTo>
                  <a:cubicBezTo>
                    <a:pt x="15453" y="1244"/>
                    <a:pt x="16050" y="977"/>
                    <a:pt x="16625" y="977"/>
                  </a:cubicBezTo>
                  <a:cubicBezTo>
                    <a:pt x="16945" y="977"/>
                    <a:pt x="17259" y="1060"/>
                    <a:pt x="17567" y="1225"/>
                  </a:cubicBezTo>
                  <a:cubicBezTo>
                    <a:pt x="18543" y="1747"/>
                    <a:pt x="19385" y="2762"/>
                    <a:pt x="20046" y="4010"/>
                  </a:cubicBezTo>
                  <a:cubicBezTo>
                    <a:pt x="18814" y="5555"/>
                    <a:pt x="17882" y="7541"/>
                    <a:pt x="17642" y="9411"/>
                  </a:cubicBezTo>
                  <a:cubicBezTo>
                    <a:pt x="17399" y="11314"/>
                    <a:pt x="17922" y="12846"/>
                    <a:pt x="19114" y="13725"/>
                  </a:cubicBezTo>
                  <a:cubicBezTo>
                    <a:pt x="19706" y="14162"/>
                    <a:pt x="20200" y="14305"/>
                    <a:pt x="20593" y="14305"/>
                  </a:cubicBezTo>
                  <a:cubicBezTo>
                    <a:pt x="20863" y="14305"/>
                    <a:pt x="21086" y="14237"/>
                    <a:pt x="21261" y="14151"/>
                  </a:cubicBezTo>
                  <a:cubicBezTo>
                    <a:pt x="22107" y="13732"/>
                    <a:pt x="22589" y="12485"/>
                    <a:pt x="22618" y="10641"/>
                  </a:cubicBezTo>
                  <a:cubicBezTo>
                    <a:pt x="22647" y="8804"/>
                    <a:pt x="22207" y="6282"/>
                    <a:pt x="21219" y="4133"/>
                  </a:cubicBezTo>
                  <a:cubicBezTo>
                    <a:pt x="21922" y="3358"/>
                    <a:pt x="22699" y="2757"/>
                    <a:pt x="23470" y="2449"/>
                  </a:cubicBezTo>
                  <a:cubicBezTo>
                    <a:pt x="23864" y="2290"/>
                    <a:pt x="24243" y="2211"/>
                    <a:pt x="24606" y="2211"/>
                  </a:cubicBezTo>
                  <a:cubicBezTo>
                    <a:pt x="25183" y="2211"/>
                    <a:pt x="25720" y="2411"/>
                    <a:pt x="26209" y="2810"/>
                  </a:cubicBezTo>
                  <a:cubicBezTo>
                    <a:pt x="29698" y="5644"/>
                    <a:pt x="27404" y="26557"/>
                    <a:pt x="26226" y="34375"/>
                  </a:cubicBezTo>
                  <a:cubicBezTo>
                    <a:pt x="26186" y="34642"/>
                    <a:pt x="26368" y="34890"/>
                    <a:pt x="26634" y="34932"/>
                  </a:cubicBezTo>
                  <a:cubicBezTo>
                    <a:pt x="26655" y="34934"/>
                    <a:pt x="26675" y="34935"/>
                    <a:pt x="26695" y="34935"/>
                  </a:cubicBezTo>
                  <a:cubicBezTo>
                    <a:pt x="26935" y="34935"/>
                    <a:pt x="27154" y="34767"/>
                    <a:pt x="27191" y="34521"/>
                  </a:cubicBezTo>
                  <a:cubicBezTo>
                    <a:pt x="27201" y="34450"/>
                    <a:pt x="28271" y="27320"/>
                    <a:pt x="28775" y="19835"/>
                  </a:cubicBezTo>
                  <a:cubicBezTo>
                    <a:pt x="29475" y="9505"/>
                    <a:pt x="28838" y="3687"/>
                    <a:pt x="26826" y="2051"/>
                  </a:cubicBezTo>
                  <a:cubicBezTo>
                    <a:pt x="26156" y="1508"/>
                    <a:pt x="25408" y="1234"/>
                    <a:pt x="24613" y="1234"/>
                  </a:cubicBezTo>
                  <a:cubicBezTo>
                    <a:pt x="24126" y="1234"/>
                    <a:pt x="23622" y="1337"/>
                    <a:pt x="23108" y="1542"/>
                  </a:cubicBezTo>
                  <a:cubicBezTo>
                    <a:pt x="22295" y="1867"/>
                    <a:pt x="21486" y="2455"/>
                    <a:pt x="20748" y="3212"/>
                  </a:cubicBezTo>
                  <a:cubicBezTo>
                    <a:pt x="20052" y="1992"/>
                    <a:pt x="19152" y="967"/>
                    <a:pt x="18030" y="365"/>
                  </a:cubicBezTo>
                  <a:cubicBezTo>
                    <a:pt x="17654" y="163"/>
                    <a:pt x="17180" y="1"/>
                    <a:pt x="16628"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2c6c8f132ca_0_169"/>
            <p:cNvSpPr/>
            <p:nvPr/>
          </p:nvSpPr>
          <p:spPr>
            <a:xfrm>
              <a:off x="2215645" y="1971645"/>
              <a:ext cx="39754" cy="49763"/>
            </a:xfrm>
            <a:custGeom>
              <a:rect b="b" l="l" r="r" t="t"/>
              <a:pathLst>
                <a:path extrusionOk="0" h="4246" w="3392">
                  <a:moveTo>
                    <a:pt x="558" y="0"/>
                  </a:moveTo>
                  <a:cubicBezTo>
                    <a:pt x="393" y="0"/>
                    <a:pt x="232" y="84"/>
                    <a:pt x="142" y="233"/>
                  </a:cubicBezTo>
                  <a:cubicBezTo>
                    <a:pt x="0" y="465"/>
                    <a:pt x="73" y="763"/>
                    <a:pt x="302" y="905"/>
                  </a:cubicBezTo>
                  <a:cubicBezTo>
                    <a:pt x="319" y="915"/>
                    <a:pt x="2003" y="1972"/>
                    <a:pt x="2383" y="3854"/>
                  </a:cubicBezTo>
                  <a:cubicBezTo>
                    <a:pt x="2428" y="4085"/>
                    <a:pt x="2631" y="4246"/>
                    <a:pt x="2860" y="4246"/>
                  </a:cubicBezTo>
                  <a:cubicBezTo>
                    <a:pt x="2891" y="4246"/>
                    <a:pt x="2924" y="4244"/>
                    <a:pt x="2956" y="4238"/>
                  </a:cubicBezTo>
                  <a:cubicBezTo>
                    <a:pt x="3220" y="4183"/>
                    <a:pt x="3391" y="3927"/>
                    <a:pt x="3339" y="3662"/>
                  </a:cubicBezTo>
                  <a:cubicBezTo>
                    <a:pt x="2877" y="1353"/>
                    <a:pt x="894" y="123"/>
                    <a:pt x="811" y="71"/>
                  </a:cubicBezTo>
                  <a:cubicBezTo>
                    <a:pt x="732" y="23"/>
                    <a:pt x="644" y="0"/>
                    <a:pt x="558"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2c6c8f132ca_0_169"/>
            <p:cNvSpPr/>
            <p:nvPr/>
          </p:nvSpPr>
          <p:spPr>
            <a:xfrm>
              <a:off x="2208917" y="2034078"/>
              <a:ext cx="39766" cy="49775"/>
            </a:xfrm>
            <a:custGeom>
              <a:rect b="b" l="l" r="r" t="t"/>
              <a:pathLst>
                <a:path extrusionOk="0" h="4247" w="3393">
                  <a:moveTo>
                    <a:pt x="559" y="1"/>
                  </a:moveTo>
                  <a:cubicBezTo>
                    <a:pt x="395" y="1"/>
                    <a:pt x="234" y="84"/>
                    <a:pt x="141" y="234"/>
                  </a:cubicBezTo>
                  <a:cubicBezTo>
                    <a:pt x="1" y="463"/>
                    <a:pt x="72" y="764"/>
                    <a:pt x="303" y="905"/>
                  </a:cubicBezTo>
                  <a:cubicBezTo>
                    <a:pt x="320" y="916"/>
                    <a:pt x="2004" y="1973"/>
                    <a:pt x="2381" y="3855"/>
                  </a:cubicBezTo>
                  <a:cubicBezTo>
                    <a:pt x="2429" y="4086"/>
                    <a:pt x="2631" y="4247"/>
                    <a:pt x="2859" y="4247"/>
                  </a:cubicBezTo>
                  <a:cubicBezTo>
                    <a:pt x="2892" y="4247"/>
                    <a:pt x="2925" y="4242"/>
                    <a:pt x="2957" y="4236"/>
                  </a:cubicBezTo>
                  <a:cubicBezTo>
                    <a:pt x="3221" y="4184"/>
                    <a:pt x="3392" y="3926"/>
                    <a:pt x="3338" y="3663"/>
                  </a:cubicBezTo>
                  <a:cubicBezTo>
                    <a:pt x="2877" y="1351"/>
                    <a:pt x="895" y="124"/>
                    <a:pt x="810" y="72"/>
                  </a:cubicBezTo>
                  <a:cubicBezTo>
                    <a:pt x="731" y="24"/>
                    <a:pt x="645" y="1"/>
                    <a:pt x="559"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c6c8f132ca_0_169"/>
            <p:cNvSpPr/>
            <p:nvPr/>
          </p:nvSpPr>
          <p:spPr>
            <a:xfrm>
              <a:off x="2280714" y="2022287"/>
              <a:ext cx="39766" cy="49763"/>
            </a:xfrm>
            <a:custGeom>
              <a:rect b="b" l="l" r="r" t="t"/>
              <a:pathLst>
                <a:path extrusionOk="0" h="4246" w="3393">
                  <a:moveTo>
                    <a:pt x="560" y="1"/>
                  </a:moveTo>
                  <a:cubicBezTo>
                    <a:pt x="395" y="1"/>
                    <a:pt x="234" y="84"/>
                    <a:pt x="143" y="235"/>
                  </a:cubicBezTo>
                  <a:cubicBezTo>
                    <a:pt x="1" y="465"/>
                    <a:pt x="74" y="765"/>
                    <a:pt x="305" y="907"/>
                  </a:cubicBezTo>
                  <a:cubicBezTo>
                    <a:pt x="322" y="915"/>
                    <a:pt x="2004" y="1957"/>
                    <a:pt x="2383" y="3854"/>
                  </a:cubicBezTo>
                  <a:cubicBezTo>
                    <a:pt x="2429" y="4085"/>
                    <a:pt x="2631" y="4246"/>
                    <a:pt x="2861" y="4246"/>
                  </a:cubicBezTo>
                  <a:cubicBezTo>
                    <a:pt x="2892" y="4246"/>
                    <a:pt x="2925" y="4244"/>
                    <a:pt x="2956" y="4237"/>
                  </a:cubicBezTo>
                  <a:cubicBezTo>
                    <a:pt x="3221" y="4183"/>
                    <a:pt x="3392" y="3927"/>
                    <a:pt x="3340" y="3662"/>
                  </a:cubicBezTo>
                  <a:cubicBezTo>
                    <a:pt x="2877" y="1351"/>
                    <a:pt x="895" y="123"/>
                    <a:pt x="812" y="71"/>
                  </a:cubicBezTo>
                  <a:cubicBezTo>
                    <a:pt x="733" y="24"/>
                    <a:pt x="646" y="1"/>
                    <a:pt x="560"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c6c8f132ca_0_169"/>
            <p:cNvSpPr/>
            <p:nvPr/>
          </p:nvSpPr>
          <p:spPr>
            <a:xfrm>
              <a:off x="2138914" y="1969055"/>
              <a:ext cx="39778" cy="49763"/>
            </a:xfrm>
            <a:custGeom>
              <a:rect b="b" l="l" r="r" t="t"/>
              <a:pathLst>
                <a:path extrusionOk="0" h="4246" w="3394">
                  <a:moveTo>
                    <a:pt x="560" y="0"/>
                  </a:moveTo>
                  <a:cubicBezTo>
                    <a:pt x="395" y="0"/>
                    <a:pt x="234" y="84"/>
                    <a:pt x="142" y="236"/>
                  </a:cubicBezTo>
                  <a:cubicBezTo>
                    <a:pt x="0" y="465"/>
                    <a:pt x="73" y="765"/>
                    <a:pt x="304" y="905"/>
                  </a:cubicBezTo>
                  <a:cubicBezTo>
                    <a:pt x="321" y="915"/>
                    <a:pt x="2003" y="1957"/>
                    <a:pt x="2383" y="3854"/>
                  </a:cubicBezTo>
                  <a:cubicBezTo>
                    <a:pt x="2428" y="4085"/>
                    <a:pt x="2633" y="4246"/>
                    <a:pt x="2860" y="4246"/>
                  </a:cubicBezTo>
                  <a:cubicBezTo>
                    <a:pt x="2893" y="4246"/>
                    <a:pt x="2924" y="4244"/>
                    <a:pt x="2958" y="4236"/>
                  </a:cubicBezTo>
                  <a:cubicBezTo>
                    <a:pt x="3220" y="4183"/>
                    <a:pt x="3393" y="3925"/>
                    <a:pt x="3339" y="3662"/>
                  </a:cubicBezTo>
                  <a:cubicBezTo>
                    <a:pt x="2877" y="1351"/>
                    <a:pt x="894" y="123"/>
                    <a:pt x="811" y="71"/>
                  </a:cubicBezTo>
                  <a:cubicBezTo>
                    <a:pt x="733" y="23"/>
                    <a:pt x="646" y="0"/>
                    <a:pt x="560"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c6c8f132ca_0_169"/>
            <p:cNvSpPr/>
            <p:nvPr/>
          </p:nvSpPr>
          <p:spPr>
            <a:xfrm>
              <a:off x="2274925" y="2097448"/>
              <a:ext cx="39743" cy="49775"/>
            </a:xfrm>
            <a:custGeom>
              <a:rect b="b" l="l" r="r" t="t"/>
              <a:pathLst>
                <a:path extrusionOk="0" h="4247" w="3391">
                  <a:moveTo>
                    <a:pt x="559" y="0"/>
                  </a:moveTo>
                  <a:cubicBezTo>
                    <a:pt x="394" y="0"/>
                    <a:pt x="232" y="84"/>
                    <a:pt x="140" y="234"/>
                  </a:cubicBezTo>
                  <a:cubicBezTo>
                    <a:pt x="1" y="465"/>
                    <a:pt x="74" y="766"/>
                    <a:pt x="303" y="905"/>
                  </a:cubicBezTo>
                  <a:cubicBezTo>
                    <a:pt x="322" y="916"/>
                    <a:pt x="2002" y="1958"/>
                    <a:pt x="2381" y="3855"/>
                  </a:cubicBezTo>
                  <a:cubicBezTo>
                    <a:pt x="2427" y="4086"/>
                    <a:pt x="2631" y="4246"/>
                    <a:pt x="2859" y="4246"/>
                  </a:cubicBezTo>
                  <a:cubicBezTo>
                    <a:pt x="2892" y="4246"/>
                    <a:pt x="2923" y="4242"/>
                    <a:pt x="2954" y="4236"/>
                  </a:cubicBezTo>
                  <a:cubicBezTo>
                    <a:pt x="3221" y="4184"/>
                    <a:pt x="3390" y="3925"/>
                    <a:pt x="3338" y="3663"/>
                  </a:cubicBezTo>
                  <a:cubicBezTo>
                    <a:pt x="2877" y="1351"/>
                    <a:pt x="895" y="124"/>
                    <a:pt x="812" y="71"/>
                  </a:cubicBezTo>
                  <a:cubicBezTo>
                    <a:pt x="733" y="23"/>
                    <a:pt x="645" y="0"/>
                    <a:pt x="559"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c6c8f132ca_0_169"/>
            <p:cNvSpPr/>
            <p:nvPr/>
          </p:nvSpPr>
          <p:spPr>
            <a:xfrm>
              <a:off x="2318066" y="2177425"/>
              <a:ext cx="28960" cy="56373"/>
            </a:xfrm>
            <a:custGeom>
              <a:rect b="b" l="l" r="r" t="t"/>
              <a:pathLst>
                <a:path extrusionOk="0" h="4810" w="2471">
                  <a:moveTo>
                    <a:pt x="550" y="1"/>
                  </a:moveTo>
                  <a:cubicBezTo>
                    <a:pt x="438" y="1"/>
                    <a:pt x="326" y="38"/>
                    <a:pt x="234" y="115"/>
                  </a:cubicBezTo>
                  <a:cubicBezTo>
                    <a:pt x="28" y="288"/>
                    <a:pt x="1" y="597"/>
                    <a:pt x="174" y="803"/>
                  </a:cubicBezTo>
                  <a:cubicBezTo>
                    <a:pt x="186" y="818"/>
                    <a:pt x="1447" y="2344"/>
                    <a:pt x="1201" y="4259"/>
                  </a:cubicBezTo>
                  <a:cubicBezTo>
                    <a:pt x="1168" y="4528"/>
                    <a:pt x="1356" y="4772"/>
                    <a:pt x="1625" y="4807"/>
                  </a:cubicBezTo>
                  <a:cubicBezTo>
                    <a:pt x="1645" y="4809"/>
                    <a:pt x="1666" y="4809"/>
                    <a:pt x="1687" y="4809"/>
                  </a:cubicBezTo>
                  <a:cubicBezTo>
                    <a:pt x="1929" y="4809"/>
                    <a:pt x="2139" y="4630"/>
                    <a:pt x="2171" y="4384"/>
                  </a:cubicBezTo>
                  <a:cubicBezTo>
                    <a:pt x="2471" y="2048"/>
                    <a:pt x="985" y="249"/>
                    <a:pt x="922" y="174"/>
                  </a:cubicBezTo>
                  <a:cubicBezTo>
                    <a:pt x="826" y="59"/>
                    <a:pt x="688" y="1"/>
                    <a:pt x="550"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c6c8f132ca_0_169"/>
            <p:cNvSpPr/>
            <p:nvPr/>
          </p:nvSpPr>
          <p:spPr>
            <a:xfrm>
              <a:off x="2248988" y="2136335"/>
              <a:ext cx="29593" cy="55811"/>
            </a:xfrm>
            <a:custGeom>
              <a:rect b="b" l="l" r="r" t="t"/>
              <a:pathLst>
                <a:path extrusionOk="0" h="4762" w="2525">
                  <a:moveTo>
                    <a:pt x="543" y="1"/>
                  </a:moveTo>
                  <a:cubicBezTo>
                    <a:pt x="426" y="1"/>
                    <a:pt x="309" y="43"/>
                    <a:pt x="215" y="128"/>
                  </a:cubicBezTo>
                  <a:cubicBezTo>
                    <a:pt x="15" y="309"/>
                    <a:pt x="0" y="616"/>
                    <a:pt x="182" y="816"/>
                  </a:cubicBezTo>
                  <a:cubicBezTo>
                    <a:pt x="194" y="833"/>
                    <a:pt x="1516" y="2319"/>
                    <a:pt x="1347" y="4230"/>
                  </a:cubicBezTo>
                  <a:cubicBezTo>
                    <a:pt x="1324" y="4499"/>
                    <a:pt x="1522" y="4737"/>
                    <a:pt x="1791" y="4759"/>
                  </a:cubicBezTo>
                  <a:cubicBezTo>
                    <a:pt x="1805" y="4762"/>
                    <a:pt x="1820" y="4762"/>
                    <a:pt x="1834" y="4762"/>
                  </a:cubicBezTo>
                  <a:cubicBezTo>
                    <a:pt x="2085" y="4762"/>
                    <a:pt x="2297" y="4570"/>
                    <a:pt x="2320" y="4316"/>
                  </a:cubicBezTo>
                  <a:cubicBezTo>
                    <a:pt x="2524" y="1969"/>
                    <a:pt x="969" y="232"/>
                    <a:pt x="903" y="159"/>
                  </a:cubicBezTo>
                  <a:cubicBezTo>
                    <a:pt x="807" y="54"/>
                    <a:pt x="675" y="1"/>
                    <a:pt x="543"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c6c8f132ca_0_169"/>
            <p:cNvSpPr/>
            <p:nvPr/>
          </p:nvSpPr>
          <p:spPr>
            <a:xfrm>
              <a:off x="1728972" y="2685487"/>
              <a:ext cx="452943" cy="111000"/>
            </a:xfrm>
            <a:custGeom>
              <a:rect b="b" l="l" r="r" t="t"/>
              <a:pathLst>
                <a:path extrusionOk="0" h="9471" w="38647">
                  <a:moveTo>
                    <a:pt x="33759" y="1073"/>
                  </a:moveTo>
                  <a:cubicBezTo>
                    <a:pt x="33913" y="1440"/>
                    <a:pt x="33988" y="2361"/>
                    <a:pt x="33823" y="3422"/>
                  </a:cubicBezTo>
                  <a:cubicBezTo>
                    <a:pt x="33532" y="2378"/>
                    <a:pt x="33517" y="1444"/>
                    <a:pt x="33759" y="1073"/>
                  </a:cubicBezTo>
                  <a:close/>
                  <a:moveTo>
                    <a:pt x="19766" y="1529"/>
                  </a:moveTo>
                  <a:lnTo>
                    <a:pt x="19766" y="1529"/>
                  </a:lnTo>
                  <a:cubicBezTo>
                    <a:pt x="19879" y="1823"/>
                    <a:pt x="19933" y="2722"/>
                    <a:pt x="19502" y="3964"/>
                  </a:cubicBezTo>
                  <a:cubicBezTo>
                    <a:pt x="19489" y="4003"/>
                    <a:pt x="19475" y="4043"/>
                    <a:pt x="19460" y="4085"/>
                  </a:cubicBezTo>
                  <a:cubicBezTo>
                    <a:pt x="19227" y="2880"/>
                    <a:pt x="19404" y="1848"/>
                    <a:pt x="19766" y="1529"/>
                  </a:cubicBezTo>
                  <a:close/>
                  <a:moveTo>
                    <a:pt x="26826" y="1817"/>
                  </a:moveTo>
                  <a:cubicBezTo>
                    <a:pt x="26903" y="1872"/>
                    <a:pt x="27076" y="2318"/>
                    <a:pt x="26920" y="3205"/>
                  </a:cubicBezTo>
                  <a:cubicBezTo>
                    <a:pt x="26839" y="3660"/>
                    <a:pt x="26695" y="4131"/>
                    <a:pt x="26486" y="4589"/>
                  </a:cubicBezTo>
                  <a:cubicBezTo>
                    <a:pt x="26411" y="4387"/>
                    <a:pt x="26353" y="4183"/>
                    <a:pt x="26311" y="3985"/>
                  </a:cubicBezTo>
                  <a:cubicBezTo>
                    <a:pt x="26095" y="2978"/>
                    <a:pt x="26278" y="2063"/>
                    <a:pt x="26739" y="1852"/>
                  </a:cubicBezTo>
                  <a:cubicBezTo>
                    <a:pt x="26799" y="1826"/>
                    <a:pt x="26832" y="1821"/>
                    <a:pt x="26826" y="1817"/>
                  </a:cubicBezTo>
                  <a:close/>
                  <a:moveTo>
                    <a:pt x="7052" y="2494"/>
                  </a:moveTo>
                  <a:lnTo>
                    <a:pt x="7052" y="2494"/>
                  </a:lnTo>
                  <a:cubicBezTo>
                    <a:pt x="7185" y="2559"/>
                    <a:pt x="7475" y="3218"/>
                    <a:pt x="7339" y="4322"/>
                  </a:cubicBezTo>
                  <a:cubicBezTo>
                    <a:pt x="7312" y="4545"/>
                    <a:pt x="7241" y="4946"/>
                    <a:pt x="7077" y="5396"/>
                  </a:cubicBezTo>
                  <a:cubicBezTo>
                    <a:pt x="6618" y="3803"/>
                    <a:pt x="6804" y="2611"/>
                    <a:pt x="7052" y="2494"/>
                  </a:cubicBezTo>
                  <a:close/>
                  <a:moveTo>
                    <a:pt x="11992" y="2936"/>
                  </a:moveTo>
                  <a:lnTo>
                    <a:pt x="11992" y="2936"/>
                  </a:lnTo>
                  <a:cubicBezTo>
                    <a:pt x="12131" y="3562"/>
                    <a:pt x="12217" y="4654"/>
                    <a:pt x="12004" y="5763"/>
                  </a:cubicBezTo>
                  <a:cubicBezTo>
                    <a:pt x="11717" y="4725"/>
                    <a:pt x="11825" y="3582"/>
                    <a:pt x="11992" y="2936"/>
                  </a:cubicBezTo>
                  <a:close/>
                  <a:moveTo>
                    <a:pt x="33795" y="1"/>
                  </a:moveTo>
                  <a:cubicBezTo>
                    <a:pt x="33606" y="1"/>
                    <a:pt x="33412" y="71"/>
                    <a:pt x="33233" y="210"/>
                  </a:cubicBezTo>
                  <a:cubicBezTo>
                    <a:pt x="32271" y="958"/>
                    <a:pt x="32535" y="3216"/>
                    <a:pt x="33390" y="5031"/>
                  </a:cubicBezTo>
                  <a:cubicBezTo>
                    <a:pt x="33384" y="5050"/>
                    <a:pt x="33375" y="5069"/>
                    <a:pt x="33369" y="5085"/>
                  </a:cubicBezTo>
                  <a:cubicBezTo>
                    <a:pt x="32931" y="6155"/>
                    <a:pt x="32068" y="7428"/>
                    <a:pt x="30440" y="7428"/>
                  </a:cubicBezTo>
                  <a:cubicBezTo>
                    <a:pt x="28815" y="7428"/>
                    <a:pt x="27702" y="6642"/>
                    <a:pt x="27026" y="5652"/>
                  </a:cubicBezTo>
                  <a:cubicBezTo>
                    <a:pt x="27437" y="4956"/>
                    <a:pt x="27706" y="4222"/>
                    <a:pt x="27845" y="3562"/>
                  </a:cubicBezTo>
                  <a:cubicBezTo>
                    <a:pt x="28089" y="2392"/>
                    <a:pt x="27937" y="1456"/>
                    <a:pt x="27437" y="1056"/>
                  </a:cubicBezTo>
                  <a:cubicBezTo>
                    <a:pt x="27321" y="963"/>
                    <a:pt x="27119" y="845"/>
                    <a:pt x="26839" y="845"/>
                  </a:cubicBezTo>
                  <a:cubicBezTo>
                    <a:pt x="26692" y="845"/>
                    <a:pt x="26523" y="878"/>
                    <a:pt x="26334" y="964"/>
                  </a:cubicBezTo>
                  <a:cubicBezTo>
                    <a:pt x="25421" y="1379"/>
                    <a:pt x="25027" y="2676"/>
                    <a:pt x="25357" y="4191"/>
                  </a:cubicBezTo>
                  <a:cubicBezTo>
                    <a:pt x="25463" y="4677"/>
                    <a:pt x="25638" y="5164"/>
                    <a:pt x="25880" y="5627"/>
                  </a:cubicBezTo>
                  <a:cubicBezTo>
                    <a:pt x="25269" y="6463"/>
                    <a:pt x="24410" y="7151"/>
                    <a:pt x="23318" y="7445"/>
                  </a:cubicBezTo>
                  <a:cubicBezTo>
                    <a:pt x="23041" y="7519"/>
                    <a:pt x="22783" y="7553"/>
                    <a:pt x="22542" y="7553"/>
                  </a:cubicBezTo>
                  <a:cubicBezTo>
                    <a:pt x="21104" y="7553"/>
                    <a:pt x="20295" y="6349"/>
                    <a:pt x="19902" y="5479"/>
                  </a:cubicBezTo>
                  <a:cubicBezTo>
                    <a:pt x="20242" y="4850"/>
                    <a:pt x="20485" y="4189"/>
                    <a:pt x="20638" y="3555"/>
                  </a:cubicBezTo>
                  <a:cubicBezTo>
                    <a:pt x="20900" y="2469"/>
                    <a:pt x="20950" y="1140"/>
                    <a:pt x="20308" y="666"/>
                  </a:cubicBezTo>
                  <a:cubicBezTo>
                    <a:pt x="20162" y="560"/>
                    <a:pt x="19995" y="506"/>
                    <a:pt x="19820" y="506"/>
                  </a:cubicBezTo>
                  <a:cubicBezTo>
                    <a:pt x="19647" y="506"/>
                    <a:pt x="19466" y="559"/>
                    <a:pt x="19289" y="664"/>
                  </a:cubicBezTo>
                  <a:cubicBezTo>
                    <a:pt x="18170" y="1335"/>
                    <a:pt x="18151" y="3576"/>
                    <a:pt x="18814" y="5398"/>
                  </a:cubicBezTo>
                  <a:cubicBezTo>
                    <a:pt x="18182" y="6398"/>
                    <a:pt x="17117" y="7482"/>
                    <a:pt x="15395" y="7760"/>
                  </a:cubicBezTo>
                  <a:cubicBezTo>
                    <a:pt x="15124" y="7803"/>
                    <a:pt x="14868" y="7825"/>
                    <a:pt x="14626" y="7825"/>
                  </a:cubicBezTo>
                  <a:cubicBezTo>
                    <a:pt x="13791" y="7825"/>
                    <a:pt x="13136" y="7563"/>
                    <a:pt x="12667" y="7040"/>
                  </a:cubicBezTo>
                  <a:cubicBezTo>
                    <a:pt x="12859" y="6523"/>
                    <a:pt x="12992" y="5934"/>
                    <a:pt x="13061" y="5277"/>
                  </a:cubicBezTo>
                  <a:cubicBezTo>
                    <a:pt x="13194" y="3993"/>
                    <a:pt x="13055" y="2007"/>
                    <a:pt x="12323" y="1606"/>
                  </a:cubicBezTo>
                  <a:cubicBezTo>
                    <a:pt x="12224" y="1552"/>
                    <a:pt x="12118" y="1526"/>
                    <a:pt x="12011" y="1526"/>
                  </a:cubicBezTo>
                  <a:cubicBezTo>
                    <a:pt x="11863" y="1526"/>
                    <a:pt x="11714" y="1577"/>
                    <a:pt x="11587" y="1677"/>
                  </a:cubicBezTo>
                  <a:cubicBezTo>
                    <a:pt x="10891" y="2236"/>
                    <a:pt x="10468" y="4812"/>
                    <a:pt x="11304" y="6694"/>
                  </a:cubicBezTo>
                  <a:cubicBezTo>
                    <a:pt x="11377" y="6859"/>
                    <a:pt x="11456" y="7013"/>
                    <a:pt x="11546" y="7159"/>
                  </a:cubicBezTo>
                  <a:cubicBezTo>
                    <a:pt x="11204" y="7820"/>
                    <a:pt x="10729" y="8245"/>
                    <a:pt x="10126" y="8424"/>
                  </a:cubicBezTo>
                  <a:cubicBezTo>
                    <a:pt x="9967" y="8473"/>
                    <a:pt x="9815" y="8495"/>
                    <a:pt x="9668" y="8495"/>
                  </a:cubicBezTo>
                  <a:cubicBezTo>
                    <a:pt x="8654" y="8495"/>
                    <a:pt x="7944" y="7435"/>
                    <a:pt x="7554" y="6642"/>
                  </a:cubicBezTo>
                  <a:cubicBezTo>
                    <a:pt x="7825" y="6205"/>
                    <a:pt x="8036" y="5704"/>
                    <a:pt x="8175" y="5150"/>
                  </a:cubicBezTo>
                  <a:cubicBezTo>
                    <a:pt x="8536" y="3722"/>
                    <a:pt x="8334" y="2294"/>
                    <a:pt x="7694" y="1757"/>
                  </a:cubicBezTo>
                  <a:cubicBezTo>
                    <a:pt x="7509" y="1600"/>
                    <a:pt x="7293" y="1521"/>
                    <a:pt x="7069" y="1521"/>
                  </a:cubicBezTo>
                  <a:cubicBezTo>
                    <a:pt x="6930" y="1521"/>
                    <a:pt x="6789" y="1551"/>
                    <a:pt x="6649" y="1613"/>
                  </a:cubicBezTo>
                  <a:cubicBezTo>
                    <a:pt x="5441" y="2150"/>
                    <a:pt x="5751" y="4691"/>
                    <a:pt x="6356" y="6323"/>
                  </a:cubicBezTo>
                  <a:cubicBezTo>
                    <a:pt x="6381" y="6394"/>
                    <a:pt x="6408" y="6463"/>
                    <a:pt x="6435" y="6532"/>
                  </a:cubicBezTo>
                  <a:cubicBezTo>
                    <a:pt x="6033" y="7015"/>
                    <a:pt x="5457" y="7430"/>
                    <a:pt x="4634" y="7601"/>
                  </a:cubicBezTo>
                  <a:cubicBezTo>
                    <a:pt x="4429" y="7643"/>
                    <a:pt x="4235" y="7664"/>
                    <a:pt x="4049" y="7664"/>
                  </a:cubicBezTo>
                  <a:cubicBezTo>
                    <a:pt x="3565" y="7664"/>
                    <a:pt x="3143" y="7521"/>
                    <a:pt x="2768" y="7232"/>
                  </a:cubicBezTo>
                  <a:cubicBezTo>
                    <a:pt x="1188" y="6017"/>
                    <a:pt x="993" y="2715"/>
                    <a:pt x="990" y="2682"/>
                  </a:cubicBezTo>
                  <a:cubicBezTo>
                    <a:pt x="976" y="2419"/>
                    <a:pt x="753" y="2221"/>
                    <a:pt x="490" y="2221"/>
                  </a:cubicBezTo>
                  <a:cubicBezTo>
                    <a:pt x="486" y="2221"/>
                    <a:pt x="482" y="2221"/>
                    <a:pt x="478" y="2221"/>
                  </a:cubicBezTo>
                  <a:cubicBezTo>
                    <a:pt x="207" y="2236"/>
                    <a:pt x="0" y="2465"/>
                    <a:pt x="15" y="2734"/>
                  </a:cubicBezTo>
                  <a:cubicBezTo>
                    <a:pt x="23" y="2888"/>
                    <a:pt x="236" y="6513"/>
                    <a:pt x="2172" y="8005"/>
                  </a:cubicBezTo>
                  <a:cubicBezTo>
                    <a:pt x="2722" y="8428"/>
                    <a:pt x="3350" y="8641"/>
                    <a:pt x="4044" y="8641"/>
                  </a:cubicBezTo>
                  <a:cubicBezTo>
                    <a:pt x="4298" y="8641"/>
                    <a:pt x="4561" y="8613"/>
                    <a:pt x="4832" y="8556"/>
                  </a:cubicBezTo>
                  <a:cubicBezTo>
                    <a:pt x="5632" y="8391"/>
                    <a:pt x="6328" y="8018"/>
                    <a:pt x="6887" y="7474"/>
                  </a:cubicBezTo>
                  <a:cubicBezTo>
                    <a:pt x="7623" y="8760"/>
                    <a:pt x="8613" y="9469"/>
                    <a:pt x="9678" y="9469"/>
                  </a:cubicBezTo>
                  <a:lnTo>
                    <a:pt x="9678" y="9471"/>
                  </a:lnTo>
                  <a:cubicBezTo>
                    <a:pt x="9918" y="9471"/>
                    <a:pt x="10160" y="9433"/>
                    <a:pt x="10406" y="9360"/>
                  </a:cubicBezTo>
                  <a:cubicBezTo>
                    <a:pt x="11152" y="9137"/>
                    <a:pt x="11760" y="8660"/>
                    <a:pt x="12211" y="7962"/>
                  </a:cubicBezTo>
                  <a:cubicBezTo>
                    <a:pt x="12839" y="8515"/>
                    <a:pt x="13661" y="8801"/>
                    <a:pt x="14638" y="8801"/>
                  </a:cubicBezTo>
                  <a:cubicBezTo>
                    <a:pt x="14929" y="8801"/>
                    <a:pt x="15233" y="8776"/>
                    <a:pt x="15550" y="8725"/>
                  </a:cubicBezTo>
                  <a:cubicBezTo>
                    <a:pt x="17201" y="8458"/>
                    <a:pt x="18432" y="7555"/>
                    <a:pt x="19289" y="6428"/>
                  </a:cubicBezTo>
                  <a:cubicBezTo>
                    <a:pt x="20075" y="7789"/>
                    <a:pt x="21228" y="8528"/>
                    <a:pt x="22553" y="8528"/>
                  </a:cubicBezTo>
                  <a:cubicBezTo>
                    <a:pt x="22883" y="8528"/>
                    <a:pt x="23224" y="8483"/>
                    <a:pt x="23572" y="8389"/>
                  </a:cubicBezTo>
                  <a:cubicBezTo>
                    <a:pt x="24800" y="8058"/>
                    <a:pt x="25746" y="7345"/>
                    <a:pt x="26443" y="6492"/>
                  </a:cubicBezTo>
                  <a:cubicBezTo>
                    <a:pt x="27320" y="7601"/>
                    <a:pt x="28665" y="8406"/>
                    <a:pt x="30443" y="8406"/>
                  </a:cubicBezTo>
                  <a:cubicBezTo>
                    <a:pt x="31937" y="8406"/>
                    <a:pt x="33183" y="7570"/>
                    <a:pt x="33982" y="6073"/>
                  </a:cubicBezTo>
                  <a:cubicBezTo>
                    <a:pt x="34811" y="7282"/>
                    <a:pt x="35840" y="7913"/>
                    <a:pt x="36900" y="7913"/>
                  </a:cubicBezTo>
                  <a:cubicBezTo>
                    <a:pt x="37372" y="7913"/>
                    <a:pt x="37851" y="7788"/>
                    <a:pt x="38321" y="7532"/>
                  </a:cubicBezTo>
                  <a:cubicBezTo>
                    <a:pt x="38559" y="7403"/>
                    <a:pt x="38647" y="7105"/>
                    <a:pt x="38517" y="6869"/>
                  </a:cubicBezTo>
                  <a:cubicBezTo>
                    <a:pt x="38429" y="6706"/>
                    <a:pt x="38261" y="6614"/>
                    <a:pt x="38088" y="6614"/>
                  </a:cubicBezTo>
                  <a:cubicBezTo>
                    <a:pt x="38009" y="6614"/>
                    <a:pt x="37929" y="6633"/>
                    <a:pt x="37855" y="6674"/>
                  </a:cubicBezTo>
                  <a:cubicBezTo>
                    <a:pt x="37510" y="6862"/>
                    <a:pt x="37185" y="6943"/>
                    <a:pt x="36881" y="6943"/>
                  </a:cubicBezTo>
                  <a:cubicBezTo>
                    <a:pt x="35945" y="6943"/>
                    <a:pt x="35213" y="6174"/>
                    <a:pt x="34722" y="5423"/>
                  </a:cubicBezTo>
                  <a:cubicBezTo>
                    <a:pt x="34624" y="5275"/>
                    <a:pt x="34534" y="5125"/>
                    <a:pt x="34451" y="4971"/>
                  </a:cubicBezTo>
                  <a:cubicBezTo>
                    <a:pt x="34465" y="4929"/>
                    <a:pt x="34478" y="4887"/>
                    <a:pt x="34492" y="4843"/>
                  </a:cubicBezTo>
                  <a:cubicBezTo>
                    <a:pt x="35041" y="3084"/>
                    <a:pt x="35074" y="723"/>
                    <a:pt x="34240" y="143"/>
                  </a:cubicBezTo>
                  <a:cubicBezTo>
                    <a:pt x="34103" y="48"/>
                    <a:pt x="33950" y="1"/>
                    <a:pt x="33795"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c6c8f132ca_0_169"/>
            <p:cNvSpPr/>
            <p:nvPr/>
          </p:nvSpPr>
          <p:spPr>
            <a:xfrm>
              <a:off x="1862381" y="2921739"/>
              <a:ext cx="243753" cy="23522"/>
            </a:xfrm>
            <a:custGeom>
              <a:rect b="b" l="l" r="r" t="t"/>
              <a:pathLst>
                <a:path extrusionOk="0" h="2007" w="20798">
                  <a:moveTo>
                    <a:pt x="20296" y="1"/>
                  </a:moveTo>
                  <a:cubicBezTo>
                    <a:pt x="20288" y="1"/>
                    <a:pt x="20279" y="1"/>
                    <a:pt x="20271" y="1"/>
                  </a:cubicBezTo>
                  <a:lnTo>
                    <a:pt x="475" y="1029"/>
                  </a:lnTo>
                  <a:cubicBezTo>
                    <a:pt x="206" y="1044"/>
                    <a:pt x="0" y="1273"/>
                    <a:pt x="15" y="1542"/>
                  </a:cubicBezTo>
                  <a:cubicBezTo>
                    <a:pt x="27" y="1804"/>
                    <a:pt x="242" y="2007"/>
                    <a:pt x="500" y="2007"/>
                  </a:cubicBezTo>
                  <a:cubicBezTo>
                    <a:pt x="509" y="2007"/>
                    <a:pt x="519" y="2007"/>
                    <a:pt x="527" y="2005"/>
                  </a:cubicBezTo>
                  <a:lnTo>
                    <a:pt x="20323" y="977"/>
                  </a:lnTo>
                  <a:cubicBezTo>
                    <a:pt x="20592" y="962"/>
                    <a:pt x="20798" y="733"/>
                    <a:pt x="20783" y="464"/>
                  </a:cubicBezTo>
                  <a:cubicBezTo>
                    <a:pt x="20769" y="203"/>
                    <a:pt x="20582" y="1"/>
                    <a:pt x="20296"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2c6c8f132ca_0_169"/>
            <p:cNvSpPr/>
            <p:nvPr/>
          </p:nvSpPr>
          <p:spPr>
            <a:xfrm>
              <a:off x="1865228" y="2881059"/>
              <a:ext cx="229009" cy="34058"/>
            </a:xfrm>
            <a:custGeom>
              <a:rect b="b" l="l" r="r" t="t"/>
              <a:pathLst>
                <a:path extrusionOk="0" h="2906" w="19540">
                  <a:moveTo>
                    <a:pt x="19032" y="0"/>
                  </a:moveTo>
                  <a:cubicBezTo>
                    <a:pt x="19013" y="0"/>
                    <a:pt x="18994" y="2"/>
                    <a:pt x="18975" y="4"/>
                  </a:cubicBezTo>
                  <a:lnTo>
                    <a:pt x="466" y="1932"/>
                  </a:lnTo>
                  <a:cubicBezTo>
                    <a:pt x="197" y="1959"/>
                    <a:pt x="1" y="2201"/>
                    <a:pt x="30" y="2468"/>
                  </a:cubicBezTo>
                  <a:cubicBezTo>
                    <a:pt x="55" y="2720"/>
                    <a:pt x="268" y="2905"/>
                    <a:pt x="514" y="2905"/>
                  </a:cubicBezTo>
                  <a:cubicBezTo>
                    <a:pt x="532" y="2905"/>
                    <a:pt x="549" y="2905"/>
                    <a:pt x="566" y="2903"/>
                  </a:cubicBezTo>
                  <a:lnTo>
                    <a:pt x="19077" y="975"/>
                  </a:lnTo>
                  <a:cubicBezTo>
                    <a:pt x="19344" y="946"/>
                    <a:pt x="19540" y="706"/>
                    <a:pt x="19511" y="440"/>
                  </a:cubicBezTo>
                  <a:cubicBezTo>
                    <a:pt x="19485" y="191"/>
                    <a:pt x="19272" y="0"/>
                    <a:pt x="19032"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c6c8f132ca_0_258"/>
          <p:cNvSpPr/>
          <p:nvPr/>
        </p:nvSpPr>
        <p:spPr>
          <a:xfrm>
            <a:off x="159700" y="2622925"/>
            <a:ext cx="1099500" cy="133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473" name="Google Shape;473;g2c6c8f132ca_0_25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The Moral Model</a:t>
            </a:r>
            <a:endParaRPr/>
          </a:p>
          <a:p>
            <a:pPr indent="0" lvl="0" marL="0" rtl="0" algn="l">
              <a:lnSpc>
                <a:spcPct val="100000"/>
              </a:lnSpc>
              <a:spcBef>
                <a:spcPts val="0"/>
              </a:spcBef>
              <a:spcAft>
                <a:spcPts val="0"/>
              </a:spcAft>
              <a:buSzPct val="97222"/>
              <a:buNone/>
            </a:pPr>
            <a:r>
              <a:rPr lang="en"/>
              <a:t>    </a:t>
            </a:r>
            <a:endParaRPr/>
          </a:p>
        </p:txBody>
      </p:sp>
      <p:sp>
        <p:nvSpPr>
          <p:cNvPr id="474" name="Google Shape;474;g2c6c8f132ca_0_258"/>
          <p:cNvSpPr txBox="1"/>
          <p:nvPr>
            <p:ph idx="1" type="body"/>
          </p:nvPr>
        </p:nvSpPr>
        <p:spPr>
          <a:xfrm>
            <a:off x="720000" y="1152475"/>
            <a:ext cx="4929600" cy="355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500">
                <a:solidFill>
                  <a:schemeClr val="dk1"/>
                </a:solidFill>
              </a:rPr>
              <a:t>Disability possesses </a:t>
            </a:r>
            <a:r>
              <a:rPr b="1" lang="en" sz="1500">
                <a:solidFill>
                  <a:schemeClr val="dk1"/>
                </a:solidFill>
              </a:rPr>
              <a:t>meaning about a person’s or family’s character, deeds, thoughts, and/or karma</a:t>
            </a:r>
            <a:r>
              <a:rPr lang="en" sz="1500">
                <a:solidFill>
                  <a:schemeClr val="dk1"/>
                </a:solidFill>
              </a:rPr>
              <a:t> </a:t>
            </a:r>
            <a:endParaRPr sz="1500">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a:p>
            <a:pPr indent="-317500" lvl="0" marL="457200" rtl="0" algn="l">
              <a:lnSpc>
                <a:spcPct val="115000"/>
              </a:lnSpc>
              <a:spcBef>
                <a:spcPts val="0"/>
              </a:spcBef>
              <a:spcAft>
                <a:spcPts val="0"/>
              </a:spcAft>
              <a:buSzPts val="1400"/>
              <a:buChar char="●"/>
            </a:pPr>
            <a:r>
              <a:rPr lang="en"/>
              <a:t>Common worldwide and in the media </a:t>
            </a:r>
            <a:endParaRPr/>
          </a:p>
          <a:p>
            <a:pPr indent="-317500" lvl="0" marL="457200" rtl="0" algn="l">
              <a:lnSpc>
                <a:spcPct val="115000"/>
              </a:lnSpc>
              <a:spcBef>
                <a:spcPts val="0"/>
              </a:spcBef>
              <a:spcAft>
                <a:spcPts val="0"/>
              </a:spcAft>
              <a:buSzPts val="1400"/>
              <a:buChar char="●"/>
            </a:pPr>
            <a:r>
              <a:rPr lang="en"/>
              <a:t>Disability may be seen as: </a:t>
            </a:r>
            <a:endParaRPr/>
          </a:p>
          <a:p>
            <a:pPr indent="-342900" lvl="1" marL="914400" rtl="0" algn="l">
              <a:lnSpc>
                <a:spcPct val="115000"/>
              </a:lnSpc>
              <a:spcBef>
                <a:spcPts val="0"/>
              </a:spcBef>
              <a:spcAft>
                <a:spcPts val="0"/>
              </a:spcAft>
              <a:buSzPts val="1800"/>
              <a:buChar char="○"/>
            </a:pPr>
            <a:r>
              <a:rPr lang="en"/>
              <a:t>A weakness or mark of wrongdoing with stigma, shame, and/or blame</a:t>
            </a:r>
            <a:endParaRPr/>
          </a:p>
          <a:p>
            <a:pPr indent="-342900" lvl="1" marL="914400" rtl="0" algn="l">
              <a:lnSpc>
                <a:spcPct val="115000"/>
              </a:lnSpc>
              <a:spcBef>
                <a:spcPts val="0"/>
              </a:spcBef>
              <a:spcAft>
                <a:spcPts val="0"/>
              </a:spcAft>
              <a:buSzPts val="1800"/>
              <a:buChar char="○"/>
            </a:pPr>
            <a:r>
              <a:rPr lang="en"/>
              <a:t>A sign of honor, faith, or blessing </a:t>
            </a:r>
            <a:endParaRPr/>
          </a:p>
        </p:txBody>
      </p:sp>
      <p:sp>
        <p:nvSpPr>
          <p:cNvPr id="475" name="Google Shape;475;g2c6c8f132ca_0_258"/>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Olkin, R. (2002). </a:t>
            </a:r>
            <a:r>
              <a:rPr b="0" i="1" lang="en" sz="800" u="none" cap="none" strike="noStrike">
                <a:solidFill>
                  <a:schemeClr val="dk2"/>
                </a:solidFill>
                <a:latin typeface="Arial"/>
                <a:ea typeface="Arial"/>
                <a:cs typeface="Arial"/>
                <a:sym typeface="Arial"/>
              </a:rPr>
              <a:t>Could you hold the door for me? Including disability in diversity.</a:t>
            </a:r>
            <a:r>
              <a:rPr b="0" i="0" lang="en" sz="800" u="none" cap="none" strike="noStrike">
                <a:solidFill>
                  <a:schemeClr val="dk2"/>
                </a:solidFill>
                <a:latin typeface="Arial"/>
                <a:ea typeface="Arial"/>
                <a:cs typeface="Arial"/>
                <a:sym typeface="Arial"/>
              </a:rPr>
              <a:t> Cultural Diversity and Ethnic Minority Psychology, 8, 130-137.</a:t>
            </a:r>
            <a:endParaRPr b="0" i="0" sz="800" u="none" cap="none" strike="noStrike">
              <a:solidFill>
                <a:schemeClr val="dk2"/>
              </a:solidFill>
              <a:latin typeface="Arial"/>
              <a:ea typeface="Arial"/>
              <a:cs typeface="Arial"/>
              <a:sym typeface="Arial"/>
            </a:endParaRPr>
          </a:p>
        </p:txBody>
      </p:sp>
      <p:sp>
        <p:nvSpPr>
          <p:cNvPr id="476" name="Google Shape;476;g2c6c8f132ca_0_258"/>
          <p:cNvSpPr/>
          <p:nvPr/>
        </p:nvSpPr>
        <p:spPr>
          <a:xfrm>
            <a:off x="7481850" y="3277550"/>
            <a:ext cx="1501500" cy="133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pic>
        <p:nvPicPr>
          <p:cNvPr id="477" name="Google Shape;477;g2c6c8f132ca_0_258"/>
          <p:cNvPicPr preferRelativeResize="0"/>
          <p:nvPr/>
        </p:nvPicPr>
        <p:blipFill rotWithShape="1">
          <a:blip r:embed="rId3">
            <a:alphaModFix/>
          </a:blip>
          <a:srcRect b="0" l="0" r="0" t="0"/>
          <a:stretch/>
        </p:blipFill>
        <p:spPr>
          <a:xfrm>
            <a:off x="5991475" y="1152475"/>
            <a:ext cx="2013375" cy="288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2c6c8f132ca_0_266"/>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The Medical Model</a:t>
            </a:r>
            <a:endParaRPr/>
          </a:p>
          <a:p>
            <a:pPr indent="0" lvl="0" marL="0" rtl="0" algn="l">
              <a:lnSpc>
                <a:spcPct val="100000"/>
              </a:lnSpc>
              <a:spcBef>
                <a:spcPts val="0"/>
              </a:spcBef>
              <a:spcAft>
                <a:spcPts val="0"/>
              </a:spcAft>
              <a:buSzPct val="97222"/>
              <a:buNone/>
            </a:pPr>
            <a:r>
              <a:rPr lang="en"/>
              <a:t>    </a:t>
            </a:r>
            <a:endParaRPr/>
          </a:p>
        </p:txBody>
      </p:sp>
      <p:sp>
        <p:nvSpPr>
          <p:cNvPr id="483" name="Google Shape;483;g2c6c8f132ca_0_266"/>
          <p:cNvSpPr txBox="1"/>
          <p:nvPr>
            <p:ph idx="1" type="body"/>
          </p:nvPr>
        </p:nvSpPr>
        <p:spPr>
          <a:xfrm>
            <a:off x="712875" y="1182550"/>
            <a:ext cx="7851600" cy="3384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500"/>
              <a:t>Disability is an </a:t>
            </a:r>
            <a:r>
              <a:rPr b="1" lang="en" sz="1500"/>
              <a:t>impairment in a body system or function that is inherently pathological</a:t>
            </a:r>
            <a:endParaRPr b="1" sz="1500"/>
          </a:p>
          <a:p>
            <a:pPr indent="0" lvl="0" marL="0" rtl="0" algn="l">
              <a:lnSpc>
                <a:spcPct val="115000"/>
              </a:lnSpc>
              <a:spcBef>
                <a:spcPts val="0"/>
              </a:spcBef>
              <a:spcAft>
                <a:spcPts val="0"/>
              </a:spcAft>
              <a:buSzPts val="1800"/>
              <a:buNone/>
            </a:pPr>
            <a:r>
              <a:t/>
            </a:r>
            <a:endParaRPr/>
          </a:p>
          <a:p>
            <a:pPr indent="-317500" lvl="0" marL="457200" rtl="0" algn="l">
              <a:lnSpc>
                <a:spcPct val="115000"/>
              </a:lnSpc>
              <a:spcBef>
                <a:spcPts val="0"/>
              </a:spcBef>
              <a:spcAft>
                <a:spcPts val="0"/>
              </a:spcAft>
              <a:buSzPts val="1400"/>
              <a:buChar char="●"/>
            </a:pPr>
            <a:r>
              <a:rPr lang="en"/>
              <a:t>The goal is to restore “normal” functioning</a:t>
            </a:r>
            <a:endParaRPr/>
          </a:p>
          <a:p>
            <a:pPr indent="-317500" lvl="0" marL="457200" rtl="0" algn="l">
              <a:lnSpc>
                <a:spcPct val="115000"/>
              </a:lnSpc>
              <a:spcBef>
                <a:spcPts val="0"/>
              </a:spcBef>
              <a:spcAft>
                <a:spcPts val="0"/>
              </a:spcAft>
              <a:buSzPts val="1400"/>
              <a:buChar char="●"/>
            </a:pPr>
            <a:r>
              <a:rPr lang="en"/>
              <a:t>Professionals with specialized training are seen as “experts” </a:t>
            </a:r>
            <a:endParaRPr/>
          </a:p>
          <a:p>
            <a:pPr indent="-317500" lvl="0" marL="457200" rtl="0" algn="l">
              <a:lnSpc>
                <a:spcPct val="115000"/>
              </a:lnSpc>
              <a:spcBef>
                <a:spcPts val="0"/>
              </a:spcBef>
              <a:spcAft>
                <a:spcPts val="0"/>
              </a:spcAft>
              <a:buSzPts val="1400"/>
              <a:buChar char="●"/>
            </a:pPr>
            <a:r>
              <a:rPr lang="en"/>
              <a:t>Language is typically clinical and medical </a:t>
            </a:r>
            <a:endParaRPr/>
          </a:p>
          <a:p>
            <a:pPr indent="-317500" lvl="0" marL="457200" rtl="0" algn="l">
              <a:lnSpc>
                <a:spcPct val="115000"/>
              </a:lnSpc>
              <a:spcBef>
                <a:spcPts val="0"/>
              </a:spcBef>
              <a:spcAft>
                <a:spcPts val="0"/>
              </a:spcAft>
              <a:buSzPts val="1400"/>
              <a:buChar char="●"/>
            </a:pPr>
            <a:r>
              <a:rPr lang="en"/>
              <a:t>This model has spurred tremendous advances in diagnosis, therapies, and rehabilitation but is criticized for being paternalistic</a:t>
            </a:r>
            <a:endParaRPr/>
          </a:p>
        </p:txBody>
      </p:sp>
      <p:sp>
        <p:nvSpPr>
          <p:cNvPr id="484" name="Google Shape;484;g2c6c8f132ca_0_266"/>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Olkin, R. (2002). </a:t>
            </a:r>
            <a:r>
              <a:rPr b="0" i="1" lang="en" sz="800" u="none" cap="none" strike="noStrike">
                <a:solidFill>
                  <a:schemeClr val="dk2"/>
                </a:solidFill>
                <a:latin typeface="Arial"/>
                <a:ea typeface="Arial"/>
                <a:cs typeface="Arial"/>
                <a:sym typeface="Arial"/>
              </a:rPr>
              <a:t>Could you hold the door for me? Including disability in diversity.</a:t>
            </a:r>
            <a:r>
              <a:rPr b="0" i="0" lang="en" sz="800" u="none" cap="none" strike="noStrike">
                <a:solidFill>
                  <a:schemeClr val="dk2"/>
                </a:solidFill>
                <a:latin typeface="Arial"/>
                <a:ea typeface="Arial"/>
                <a:cs typeface="Arial"/>
                <a:sym typeface="Arial"/>
              </a:rPr>
              <a:t> Cultural Diversity and Ethnic Minority Psychology, 8, 130-137.</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c6c8f132ca_0_274"/>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8765"/>
              <a:buNone/>
            </a:pPr>
            <a:r>
              <a:rPr lang="en" sz="3150"/>
              <a:t>The Social Model </a:t>
            </a:r>
            <a:endParaRPr sz="3150"/>
          </a:p>
          <a:p>
            <a:pPr indent="0" lvl="0" marL="0" rtl="0" algn="l">
              <a:lnSpc>
                <a:spcPct val="100000"/>
              </a:lnSpc>
              <a:spcBef>
                <a:spcPts val="0"/>
              </a:spcBef>
              <a:spcAft>
                <a:spcPts val="0"/>
              </a:spcAft>
              <a:buSzPct val="111111"/>
              <a:buNone/>
            </a:pPr>
            <a:r>
              <a:rPr lang="en"/>
              <a:t>    </a:t>
            </a:r>
            <a:endParaRPr/>
          </a:p>
        </p:txBody>
      </p:sp>
      <p:sp>
        <p:nvSpPr>
          <p:cNvPr id="490" name="Google Shape;490;g2c6c8f132ca_0_274"/>
          <p:cNvSpPr txBox="1"/>
          <p:nvPr>
            <p:ph idx="4294967295" type="body"/>
          </p:nvPr>
        </p:nvSpPr>
        <p:spPr>
          <a:xfrm>
            <a:off x="720000" y="1152475"/>
            <a:ext cx="7704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500"/>
              <a:t>Disability is one</a:t>
            </a:r>
            <a:r>
              <a:rPr b="1" lang="en" sz="1500"/>
              <a:t> aspect of a person’s identity</a:t>
            </a:r>
            <a:r>
              <a:rPr lang="en" sz="1500"/>
              <a:t>, much like race/ethnicity, gender, or sexuality. </a:t>
            </a:r>
            <a:endParaRPr sz="1500"/>
          </a:p>
          <a:p>
            <a:pPr indent="0" lvl="0" marL="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Disability represents a mismatch between the disabled person and the environment (both physical and social)</a:t>
            </a:r>
            <a:endParaRPr/>
          </a:p>
          <a:p>
            <a:pPr indent="-317500" lvl="0" marL="457200" rtl="0" algn="l">
              <a:lnSpc>
                <a:spcPct val="115000"/>
              </a:lnSpc>
              <a:spcBef>
                <a:spcPts val="0"/>
              </a:spcBef>
              <a:spcAft>
                <a:spcPts val="0"/>
              </a:spcAft>
              <a:buSzPts val="1400"/>
              <a:buChar char="●"/>
            </a:pPr>
            <a:r>
              <a:rPr lang="en"/>
              <a:t>The environment creates handicaps and barriers, not the disability</a:t>
            </a:r>
            <a:endParaRPr/>
          </a:p>
          <a:p>
            <a:pPr indent="-317500" lvl="0" marL="457200" rtl="0" algn="l">
              <a:lnSpc>
                <a:spcPct val="115000"/>
              </a:lnSpc>
              <a:spcBef>
                <a:spcPts val="0"/>
              </a:spcBef>
              <a:spcAft>
                <a:spcPts val="0"/>
              </a:spcAft>
              <a:buSzPts val="1400"/>
              <a:buChar char="●"/>
            </a:pPr>
            <a:r>
              <a:rPr lang="en"/>
              <a:t>The way to address disability is to change the environment and society, rather than people with disabilities </a:t>
            </a:r>
            <a:endParaRPr/>
          </a:p>
          <a:p>
            <a:pPr indent="-317500" lvl="0" marL="457200" rtl="0" algn="l">
              <a:lnSpc>
                <a:spcPct val="115000"/>
              </a:lnSpc>
              <a:spcBef>
                <a:spcPts val="0"/>
              </a:spcBef>
              <a:spcAft>
                <a:spcPts val="0"/>
              </a:spcAft>
              <a:buSzPts val="1400"/>
              <a:buChar char="●"/>
            </a:pPr>
            <a:r>
              <a:rPr lang="en"/>
              <a:t>This model is popular among self-advocates </a:t>
            </a:r>
            <a:endParaRPr/>
          </a:p>
        </p:txBody>
      </p:sp>
      <p:sp>
        <p:nvSpPr>
          <p:cNvPr id="491" name="Google Shape;491;g2c6c8f132ca_0_274"/>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Olkin, R. (2002). </a:t>
            </a:r>
            <a:r>
              <a:rPr b="0" i="1" lang="en" sz="800" u="none" cap="none" strike="noStrike">
                <a:solidFill>
                  <a:schemeClr val="dk2"/>
                </a:solidFill>
                <a:latin typeface="Arial"/>
                <a:ea typeface="Arial"/>
                <a:cs typeface="Arial"/>
                <a:sym typeface="Arial"/>
              </a:rPr>
              <a:t>Could you hold the door for me? Including disability in diversity.</a:t>
            </a:r>
            <a:r>
              <a:rPr b="0" i="0" lang="en" sz="800" u="none" cap="none" strike="noStrike">
                <a:solidFill>
                  <a:schemeClr val="dk2"/>
                </a:solidFill>
                <a:latin typeface="Arial"/>
                <a:ea typeface="Arial"/>
                <a:cs typeface="Arial"/>
                <a:sym typeface="Arial"/>
              </a:rPr>
              <a:t> Cultural Diversity and Ethnic Minority Psychology, 8, 130-137.</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2c6c8f132ca_0_285"/>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Words Matter  </a:t>
            </a:r>
            <a:endParaRPr/>
          </a:p>
          <a:p>
            <a:pPr indent="0" lvl="0" marL="0" rtl="0" algn="l">
              <a:lnSpc>
                <a:spcPct val="100000"/>
              </a:lnSpc>
              <a:spcBef>
                <a:spcPts val="0"/>
              </a:spcBef>
              <a:spcAft>
                <a:spcPts val="0"/>
              </a:spcAft>
              <a:buSzPts val="3111"/>
              <a:buNone/>
            </a:pPr>
            <a:r>
              <a:rPr lang="en"/>
              <a:t>    </a:t>
            </a:r>
            <a:endParaRPr/>
          </a:p>
        </p:txBody>
      </p:sp>
      <p:sp>
        <p:nvSpPr>
          <p:cNvPr id="497" name="Google Shape;497;g2c6c8f132ca_0_285"/>
          <p:cNvSpPr txBox="1"/>
          <p:nvPr>
            <p:ph idx="1" type="subTitle"/>
          </p:nvPr>
        </p:nvSpPr>
        <p:spPr>
          <a:xfrm>
            <a:off x="717575" y="1614725"/>
            <a:ext cx="3822300" cy="523200"/>
          </a:xfrm>
          <a:prstGeom prst="rect">
            <a:avLst/>
          </a:prstGeom>
          <a:noFill/>
          <a:ln>
            <a:noFill/>
          </a:ln>
        </p:spPr>
        <p:txBody>
          <a:bodyPr anchorCtr="0" anchor="t" bIns="91425" lIns="91425" spcFirstLastPara="1" rIns="91425" wrap="square" tIns="91425">
            <a:normAutofit/>
          </a:bodyPr>
          <a:lstStyle/>
          <a:p>
            <a:pPr indent="0" lvl="0" marL="457200" rtl="0" algn="l">
              <a:lnSpc>
                <a:spcPct val="100000"/>
              </a:lnSpc>
              <a:spcBef>
                <a:spcPts val="0"/>
              </a:spcBef>
              <a:spcAft>
                <a:spcPts val="0"/>
              </a:spcAft>
              <a:buSzPts val="935"/>
              <a:buNone/>
            </a:pPr>
            <a:r>
              <a:rPr lang="en" sz="1570"/>
              <a:t>Language is integral to…</a:t>
            </a:r>
            <a:endParaRPr sz="1570"/>
          </a:p>
        </p:txBody>
      </p:sp>
      <p:sp>
        <p:nvSpPr>
          <p:cNvPr id="498" name="Google Shape;498;g2c6c8f132ca_0_285"/>
          <p:cNvSpPr txBox="1"/>
          <p:nvPr>
            <p:ph idx="2" type="subTitle"/>
          </p:nvPr>
        </p:nvSpPr>
        <p:spPr>
          <a:xfrm>
            <a:off x="4600825" y="1614725"/>
            <a:ext cx="3825600" cy="52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1600"/>
              <a:t>Language is also…</a:t>
            </a:r>
            <a:endParaRPr sz="1600"/>
          </a:p>
        </p:txBody>
      </p:sp>
      <p:sp>
        <p:nvSpPr>
          <p:cNvPr id="499" name="Google Shape;499;g2c6c8f132ca_0_285"/>
          <p:cNvSpPr txBox="1"/>
          <p:nvPr>
            <p:ph idx="3" type="subTitle"/>
          </p:nvPr>
        </p:nvSpPr>
        <p:spPr>
          <a:xfrm>
            <a:off x="717575" y="2061725"/>
            <a:ext cx="3822300" cy="2263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Albert Sans"/>
              <a:buChar char="●"/>
            </a:pPr>
            <a:r>
              <a:rPr lang="en"/>
              <a:t>Building rapport and fostering a healthy provider-patient relationship</a:t>
            </a:r>
            <a:endParaRPr/>
          </a:p>
          <a:p>
            <a:pPr indent="-317500" lvl="0" marL="457200" rtl="0" algn="l">
              <a:lnSpc>
                <a:spcPct val="115000"/>
              </a:lnSpc>
              <a:spcBef>
                <a:spcPts val="0"/>
              </a:spcBef>
              <a:spcAft>
                <a:spcPts val="0"/>
              </a:spcAft>
              <a:buSzPts val="1400"/>
              <a:buFont typeface="Albert Sans"/>
              <a:buChar char="●"/>
            </a:pPr>
            <a:r>
              <a:rPr lang="en"/>
              <a:t>Creating a “safe space” in your clinic where patients feel seen, heard, and supported</a:t>
            </a:r>
            <a:endParaRPr/>
          </a:p>
          <a:p>
            <a:pPr indent="-317500" lvl="0" marL="457200" rtl="0" algn="l">
              <a:lnSpc>
                <a:spcPct val="115000"/>
              </a:lnSpc>
              <a:spcBef>
                <a:spcPts val="0"/>
              </a:spcBef>
              <a:spcAft>
                <a:spcPts val="0"/>
              </a:spcAft>
              <a:buSzPts val="1400"/>
              <a:buFont typeface="Albert Sans"/>
              <a:buChar char="●"/>
            </a:pPr>
            <a:r>
              <a:rPr lang="en"/>
              <a:t>Influencing the way your patients and their families interpret and respond to diagnoses</a:t>
            </a:r>
            <a:endParaRPr/>
          </a:p>
          <a:p>
            <a:pPr indent="0" lvl="0" marL="0" rtl="0" algn="ctr">
              <a:lnSpc>
                <a:spcPct val="115000"/>
              </a:lnSpc>
              <a:spcBef>
                <a:spcPts val="0"/>
              </a:spcBef>
              <a:spcAft>
                <a:spcPts val="0"/>
              </a:spcAft>
              <a:buSzPts val="1400"/>
              <a:buNone/>
            </a:pPr>
            <a:r>
              <a:t/>
            </a:r>
            <a:endParaRPr/>
          </a:p>
        </p:txBody>
      </p:sp>
      <p:sp>
        <p:nvSpPr>
          <p:cNvPr id="500" name="Google Shape;500;g2c6c8f132ca_0_285"/>
          <p:cNvSpPr txBox="1"/>
          <p:nvPr>
            <p:ph idx="4" type="subTitle"/>
          </p:nvPr>
        </p:nvSpPr>
        <p:spPr>
          <a:xfrm>
            <a:off x="4600825" y="2061725"/>
            <a:ext cx="3825600" cy="2499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Highly personal </a:t>
            </a:r>
            <a:endParaRPr/>
          </a:p>
          <a:p>
            <a:pPr indent="-317500" lvl="1" marL="914400" rtl="0" algn="l">
              <a:lnSpc>
                <a:spcPct val="100000"/>
              </a:lnSpc>
              <a:spcBef>
                <a:spcPts val="0"/>
              </a:spcBef>
              <a:spcAft>
                <a:spcPts val="0"/>
              </a:spcAft>
              <a:buSzPts val="1400"/>
              <a:buChar char="○"/>
            </a:pPr>
            <a:r>
              <a:rPr lang="en"/>
              <a:t>Person-first language v. identity-first language </a:t>
            </a:r>
            <a:endParaRPr/>
          </a:p>
          <a:p>
            <a:pPr indent="0" lvl="0" marL="9144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Constantly evolving </a:t>
            </a:r>
            <a:endParaRPr/>
          </a:p>
          <a:p>
            <a:pPr indent="-317500" lvl="1" marL="914400" rtl="0" algn="l">
              <a:lnSpc>
                <a:spcPct val="100000"/>
              </a:lnSpc>
              <a:spcBef>
                <a:spcPts val="0"/>
              </a:spcBef>
              <a:spcAft>
                <a:spcPts val="0"/>
              </a:spcAft>
              <a:buSzPts val="1400"/>
              <a:buChar char="○"/>
            </a:pPr>
            <a:r>
              <a:rPr lang="en"/>
              <a:t>Intellectual disability  &gt; the “R” word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2c6c8f132ca_0_291"/>
          <p:cNvSpPr/>
          <p:nvPr/>
        </p:nvSpPr>
        <p:spPr>
          <a:xfrm>
            <a:off x="7608825" y="3463875"/>
            <a:ext cx="1373100" cy="122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bert Sans"/>
              <a:ea typeface="Albert Sans"/>
              <a:cs typeface="Albert Sans"/>
              <a:sym typeface="Albert Sans"/>
            </a:endParaRPr>
          </a:p>
        </p:txBody>
      </p:sp>
      <p:sp>
        <p:nvSpPr>
          <p:cNvPr id="506" name="Google Shape;506;g2c6c8f132ca_0_29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How to Stay Current </a:t>
            </a:r>
            <a:endParaRPr/>
          </a:p>
          <a:p>
            <a:pPr indent="0" lvl="0" marL="0" rtl="0" algn="l">
              <a:lnSpc>
                <a:spcPct val="100000"/>
              </a:lnSpc>
              <a:spcBef>
                <a:spcPts val="0"/>
              </a:spcBef>
              <a:spcAft>
                <a:spcPts val="0"/>
              </a:spcAft>
              <a:buSzPct val="97222"/>
              <a:buNone/>
            </a:pPr>
            <a:r>
              <a:rPr lang="en"/>
              <a:t>    </a:t>
            </a:r>
            <a:endParaRPr/>
          </a:p>
        </p:txBody>
      </p:sp>
      <p:pic>
        <p:nvPicPr>
          <p:cNvPr id="507" name="Google Shape;507;g2c6c8f132ca_0_291"/>
          <p:cNvPicPr preferRelativeResize="0"/>
          <p:nvPr/>
        </p:nvPicPr>
        <p:blipFill rotWithShape="1">
          <a:blip r:embed="rId3">
            <a:alphaModFix/>
          </a:blip>
          <a:srcRect b="0" l="0" r="0" t="0"/>
          <a:stretch/>
        </p:blipFill>
        <p:spPr>
          <a:xfrm>
            <a:off x="835550" y="1373454"/>
            <a:ext cx="2171898" cy="967445"/>
          </a:xfrm>
          <a:prstGeom prst="rect">
            <a:avLst/>
          </a:prstGeom>
          <a:noFill/>
          <a:ln>
            <a:noFill/>
          </a:ln>
        </p:spPr>
      </p:pic>
      <p:pic>
        <p:nvPicPr>
          <p:cNvPr id="508" name="Google Shape;508;g2c6c8f132ca_0_291"/>
          <p:cNvPicPr preferRelativeResize="0"/>
          <p:nvPr/>
        </p:nvPicPr>
        <p:blipFill rotWithShape="1">
          <a:blip r:embed="rId4">
            <a:alphaModFix/>
          </a:blip>
          <a:srcRect b="0" l="0" r="0" t="0"/>
          <a:stretch/>
        </p:blipFill>
        <p:spPr>
          <a:xfrm>
            <a:off x="1959824" y="3015775"/>
            <a:ext cx="2703075" cy="1110000"/>
          </a:xfrm>
          <a:prstGeom prst="rect">
            <a:avLst/>
          </a:prstGeom>
          <a:noFill/>
          <a:ln>
            <a:noFill/>
          </a:ln>
        </p:spPr>
      </p:pic>
      <p:sp>
        <p:nvSpPr>
          <p:cNvPr id="509" name="Google Shape;509;g2c6c8f132ca_0_291"/>
          <p:cNvSpPr txBox="1"/>
          <p:nvPr/>
        </p:nvSpPr>
        <p:spPr>
          <a:xfrm>
            <a:off x="1056452" y="2340900"/>
            <a:ext cx="1730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Self-advocates</a:t>
            </a:r>
            <a:endParaRPr b="0" i="0" sz="1800" u="none" cap="none" strike="noStrike">
              <a:solidFill>
                <a:schemeClr val="dk2"/>
              </a:solidFill>
              <a:latin typeface="Arial"/>
              <a:ea typeface="Arial"/>
              <a:cs typeface="Arial"/>
              <a:sym typeface="Arial"/>
            </a:endParaRPr>
          </a:p>
        </p:txBody>
      </p:sp>
      <p:sp>
        <p:nvSpPr>
          <p:cNvPr id="510" name="Google Shape;510;g2c6c8f132ca_0_291"/>
          <p:cNvSpPr txBox="1"/>
          <p:nvPr/>
        </p:nvSpPr>
        <p:spPr>
          <a:xfrm>
            <a:off x="2070688" y="4125775"/>
            <a:ext cx="2481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Academic publications </a:t>
            </a:r>
            <a:endParaRPr b="0" i="0" sz="1800" u="none" cap="none" strike="noStrike">
              <a:solidFill>
                <a:schemeClr val="dk2"/>
              </a:solidFill>
              <a:latin typeface="Arial"/>
              <a:ea typeface="Arial"/>
              <a:cs typeface="Arial"/>
              <a:sym typeface="Arial"/>
            </a:endParaRPr>
          </a:p>
        </p:txBody>
      </p:sp>
      <p:pic>
        <p:nvPicPr>
          <p:cNvPr id="511" name="Google Shape;511;g2c6c8f132ca_0_291"/>
          <p:cNvPicPr preferRelativeResize="0"/>
          <p:nvPr/>
        </p:nvPicPr>
        <p:blipFill rotWithShape="1">
          <a:blip r:embed="rId5">
            <a:alphaModFix/>
          </a:blip>
          <a:srcRect b="0" l="0" r="0" t="0"/>
          <a:stretch/>
        </p:blipFill>
        <p:spPr>
          <a:xfrm>
            <a:off x="4059025" y="1427950"/>
            <a:ext cx="2171900" cy="805575"/>
          </a:xfrm>
          <a:prstGeom prst="rect">
            <a:avLst/>
          </a:prstGeom>
          <a:noFill/>
          <a:ln>
            <a:noFill/>
          </a:ln>
        </p:spPr>
      </p:pic>
      <p:pic>
        <p:nvPicPr>
          <p:cNvPr id="512" name="Google Shape;512;g2c6c8f132ca_0_291"/>
          <p:cNvPicPr preferRelativeResize="0"/>
          <p:nvPr/>
        </p:nvPicPr>
        <p:blipFill rotWithShape="1">
          <a:blip r:embed="rId6">
            <a:alphaModFix/>
          </a:blip>
          <a:srcRect b="0" l="0" r="0" t="0"/>
          <a:stretch/>
        </p:blipFill>
        <p:spPr>
          <a:xfrm>
            <a:off x="6135600" y="1471213"/>
            <a:ext cx="1078575" cy="719050"/>
          </a:xfrm>
          <a:prstGeom prst="rect">
            <a:avLst/>
          </a:prstGeom>
          <a:noFill/>
          <a:ln>
            <a:noFill/>
          </a:ln>
        </p:spPr>
      </p:pic>
      <p:sp>
        <p:nvSpPr>
          <p:cNvPr id="513" name="Google Shape;513;g2c6c8f132ca_0_291"/>
          <p:cNvSpPr txBox="1"/>
          <p:nvPr/>
        </p:nvSpPr>
        <p:spPr>
          <a:xfrm>
            <a:off x="4059025" y="2202300"/>
            <a:ext cx="3057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Self-advocacy and community organizations</a:t>
            </a:r>
            <a:endParaRPr b="0" i="0" sz="1800" u="none" cap="none" strike="noStrike">
              <a:solidFill>
                <a:schemeClr val="dk2"/>
              </a:solidFill>
              <a:latin typeface="Arial"/>
              <a:ea typeface="Arial"/>
              <a:cs typeface="Arial"/>
              <a:sym typeface="Arial"/>
            </a:endParaRPr>
          </a:p>
        </p:txBody>
      </p:sp>
      <p:sp>
        <p:nvSpPr>
          <p:cNvPr id="514" name="Google Shape;514;g2c6c8f132ca_0_291"/>
          <p:cNvSpPr txBox="1"/>
          <p:nvPr/>
        </p:nvSpPr>
        <p:spPr>
          <a:xfrm>
            <a:off x="7383625" y="4125763"/>
            <a:ext cx="1251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Literature </a:t>
            </a:r>
            <a:endParaRPr b="0" i="0" sz="1800" u="none" cap="none" strike="noStrike">
              <a:solidFill>
                <a:schemeClr val="dk2"/>
              </a:solidFill>
              <a:latin typeface="Arial"/>
              <a:ea typeface="Arial"/>
              <a:cs typeface="Arial"/>
              <a:sym typeface="Arial"/>
            </a:endParaRPr>
          </a:p>
        </p:txBody>
      </p:sp>
      <p:pic>
        <p:nvPicPr>
          <p:cNvPr id="515" name="Google Shape;515;g2c6c8f132ca_0_291"/>
          <p:cNvPicPr preferRelativeResize="0"/>
          <p:nvPr/>
        </p:nvPicPr>
        <p:blipFill rotWithShape="1">
          <a:blip r:embed="rId7">
            <a:alphaModFix/>
          </a:blip>
          <a:srcRect b="0" l="0" r="0" t="0"/>
          <a:stretch/>
        </p:blipFill>
        <p:spPr>
          <a:xfrm>
            <a:off x="7402238" y="2233525"/>
            <a:ext cx="1214075" cy="187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ca24be3105_2_0"/>
          <p:cNvSpPr txBox="1"/>
          <p:nvPr>
            <p:ph type="title"/>
          </p:nvPr>
        </p:nvSpPr>
        <p:spPr>
          <a:xfrm>
            <a:off x="851550" y="1315350"/>
            <a:ext cx="7671000" cy="251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3800">
                <a:solidFill>
                  <a:schemeClr val="dk2"/>
                </a:solidFill>
              </a:rPr>
              <a:t>DIAGNOSTIC ODYSSEY:</a:t>
            </a:r>
            <a:endParaRPr sz="3800">
              <a:solidFill>
                <a:schemeClr val="dk2"/>
              </a:solidFill>
            </a:endParaRPr>
          </a:p>
          <a:p>
            <a:pPr indent="0" lvl="0" marL="0" rtl="0" algn="ctr">
              <a:lnSpc>
                <a:spcPct val="100000"/>
              </a:lnSpc>
              <a:spcBef>
                <a:spcPts val="0"/>
              </a:spcBef>
              <a:spcAft>
                <a:spcPts val="0"/>
              </a:spcAft>
              <a:buSzPts val="3600"/>
              <a:buNone/>
            </a:pPr>
            <a:r>
              <a:rPr lang="en" sz="3800"/>
              <a:t>FROM DIAGNOSIS TO SERVICES</a:t>
            </a:r>
            <a:endParaRPr sz="3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Diagnostic Odyssey</a:t>
            </a:r>
            <a:endParaRPr/>
          </a:p>
        </p:txBody>
      </p:sp>
      <p:sp>
        <p:nvSpPr>
          <p:cNvPr id="526" name="Google Shape;526;p1"/>
          <p:cNvSpPr txBox="1"/>
          <p:nvPr>
            <p:ph idx="3" type="subTitle"/>
          </p:nvPr>
        </p:nvSpPr>
        <p:spPr>
          <a:xfrm>
            <a:off x="717575" y="1272950"/>
            <a:ext cx="3822300" cy="352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514"/>
              <a:buFont typeface="Arial"/>
              <a:buNone/>
            </a:pPr>
            <a:r>
              <a:rPr b="1" lang="en" sz="1500">
                <a:solidFill>
                  <a:schemeClr val="dk2"/>
                </a:solidFill>
                <a:latin typeface="Montserrat"/>
                <a:ea typeface="Montserrat"/>
                <a:cs typeface="Montserrat"/>
                <a:sym typeface="Montserrat"/>
              </a:rPr>
              <a:t>Traditional</a:t>
            </a:r>
            <a:endParaRPr b="1" sz="15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rgbClr val="000000"/>
              </a:buClr>
              <a:buSzPts val="1514"/>
              <a:buFont typeface="Arial"/>
              <a:buNone/>
            </a:pPr>
            <a:r>
              <a:rPr b="1" lang="en" sz="1300">
                <a:latin typeface="Montserrat"/>
                <a:ea typeface="Montserrat"/>
                <a:cs typeface="Montserrat"/>
                <a:sym typeface="Montserrat"/>
              </a:rPr>
              <a:t>1 in 6 (17%) of children aged 3-17 will be diagnosed with a developmental disability</a:t>
            </a:r>
            <a:endParaRPr b="1" sz="1300">
              <a:latin typeface="Montserrat"/>
              <a:ea typeface="Montserrat"/>
              <a:cs typeface="Montserrat"/>
              <a:sym typeface="Montserrat"/>
            </a:endParaRPr>
          </a:p>
          <a:p>
            <a:pPr indent="-139700" lvl="0" marL="171450" rtl="0" algn="l">
              <a:lnSpc>
                <a:spcPct val="115000"/>
              </a:lnSpc>
              <a:spcBef>
                <a:spcPts val="1200"/>
              </a:spcBef>
              <a:spcAft>
                <a:spcPts val="0"/>
              </a:spcAft>
              <a:buSzPts val="1300"/>
              <a:buFont typeface="Montserrat"/>
              <a:buChar char="●"/>
            </a:pPr>
            <a:r>
              <a:rPr b="1" lang="en" sz="1300">
                <a:latin typeface="Montserrat"/>
                <a:ea typeface="Montserrat"/>
                <a:cs typeface="Montserrat"/>
                <a:sym typeface="Montserrat"/>
              </a:rPr>
              <a:t>Various etiologies</a:t>
            </a:r>
            <a:endParaRPr b="1" sz="1300">
              <a:latin typeface="Montserrat"/>
              <a:ea typeface="Montserrat"/>
              <a:cs typeface="Montserrat"/>
              <a:sym typeface="Montserrat"/>
            </a:endParaRPr>
          </a:p>
          <a:p>
            <a:pPr indent="-139700" lvl="1" marL="3429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Neonatal and perinatal factors</a:t>
            </a:r>
            <a:endParaRPr sz="1300">
              <a:latin typeface="Montserrat"/>
              <a:ea typeface="Montserrat"/>
              <a:cs typeface="Montserrat"/>
              <a:sym typeface="Montserrat"/>
            </a:endParaRPr>
          </a:p>
          <a:p>
            <a:pPr indent="-311150" lvl="1" marL="9144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Maternal diabetes</a:t>
            </a:r>
            <a:endParaRPr sz="1300">
              <a:latin typeface="Montserrat"/>
              <a:ea typeface="Montserrat"/>
              <a:cs typeface="Montserrat"/>
              <a:sym typeface="Montserrat"/>
            </a:endParaRPr>
          </a:p>
          <a:p>
            <a:pPr indent="-139700" lvl="1" marL="3429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Neonatal injuries </a:t>
            </a:r>
            <a:endParaRPr sz="1300">
              <a:latin typeface="Montserrat"/>
              <a:ea typeface="Montserrat"/>
              <a:cs typeface="Montserrat"/>
              <a:sym typeface="Montserrat"/>
            </a:endParaRPr>
          </a:p>
          <a:p>
            <a:pPr indent="-311150" lvl="1" marL="9144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Hypoxic brain injury</a:t>
            </a:r>
            <a:endParaRPr sz="1300">
              <a:latin typeface="Montserrat"/>
              <a:ea typeface="Montserrat"/>
              <a:cs typeface="Montserrat"/>
              <a:sym typeface="Montserrat"/>
            </a:endParaRPr>
          </a:p>
          <a:p>
            <a:pPr indent="-139700" lvl="1" marL="3429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Neonatal infections </a:t>
            </a:r>
            <a:endParaRPr sz="1300">
              <a:latin typeface="Montserrat"/>
              <a:ea typeface="Montserrat"/>
              <a:cs typeface="Montserrat"/>
              <a:sym typeface="Montserrat"/>
            </a:endParaRPr>
          </a:p>
          <a:p>
            <a:pPr indent="-311150" lvl="1" marL="9144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Rubella, listeria</a:t>
            </a:r>
            <a:endParaRPr sz="1300">
              <a:latin typeface="Montserrat"/>
              <a:ea typeface="Montserrat"/>
              <a:cs typeface="Montserrat"/>
              <a:sym typeface="Montserrat"/>
            </a:endParaRPr>
          </a:p>
          <a:p>
            <a:pPr indent="-139700" lvl="1" marL="3429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Genetic conditions</a:t>
            </a:r>
            <a:endParaRPr sz="1300">
              <a:latin typeface="Montserrat"/>
              <a:ea typeface="Montserrat"/>
              <a:cs typeface="Montserrat"/>
              <a:sym typeface="Montserrat"/>
            </a:endParaRPr>
          </a:p>
          <a:p>
            <a:pPr indent="0" lvl="0" marL="914400" rtl="0" algn="l">
              <a:lnSpc>
                <a:spcPct val="115000"/>
              </a:lnSpc>
              <a:spcBef>
                <a:spcPts val="0"/>
              </a:spcBef>
              <a:spcAft>
                <a:spcPts val="0"/>
              </a:spcAft>
              <a:buSzPts val="1400"/>
              <a:buNone/>
            </a:pPr>
            <a:r>
              <a:rPr lang="en"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lnSpc>
                <a:spcPct val="115000"/>
              </a:lnSpc>
              <a:spcBef>
                <a:spcPts val="1200"/>
              </a:spcBef>
              <a:spcAft>
                <a:spcPts val="0"/>
              </a:spcAft>
              <a:buClr>
                <a:srgbClr val="000000"/>
              </a:buClr>
              <a:buSzPts val="1514"/>
              <a:buFont typeface="Arial"/>
              <a:buNone/>
            </a:pPr>
            <a:r>
              <a:t/>
            </a:r>
            <a:endParaRPr b="1" sz="2200">
              <a:latin typeface="Montserrat"/>
              <a:ea typeface="Montserrat"/>
              <a:cs typeface="Montserrat"/>
              <a:sym typeface="Montserrat"/>
            </a:endParaRPr>
          </a:p>
          <a:p>
            <a:pPr indent="0" lvl="0" marL="0" rtl="0" algn="ctr">
              <a:lnSpc>
                <a:spcPct val="115000"/>
              </a:lnSpc>
              <a:spcBef>
                <a:spcPts val="1200"/>
              </a:spcBef>
              <a:spcAft>
                <a:spcPts val="0"/>
              </a:spcAft>
              <a:buSzPts val="1400"/>
              <a:buNone/>
            </a:pPr>
            <a:r>
              <a:t/>
            </a:r>
            <a:endParaRPr/>
          </a:p>
        </p:txBody>
      </p:sp>
      <p:sp>
        <p:nvSpPr>
          <p:cNvPr id="527" name="Google Shape;527;p1"/>
          <p:cNvSpPr txBox="1"/>
          <p:nvPr>
            <p:ph idx="4" type="subTitle"/>
          </p:nvPr>
        </p:nvSpPr>
        <p:spPr>
          <a:xfrm>
            <a:off x="4572000" y="1272950"/>
            <a:ext cx="3825600" cy="3466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400"/>
              <a:buFont typeface="Arial"/>
              <a:buNone/>
            </a:pPr>
            <a:r>
              <a:rPr b="1" lang="en" sz="1500">
                <a:solidFill>
                  <a:schemeClr val="dk2"/>
                </a:solidFill>
                <a:latin typeface="Montserrat"/>
                <a:ea typeface="Montserrat"/>
                <a:cs typeface="Montserrat"/>
                <a:sym typeface="Montserrat"/>
              </a:rPr>
              <a:t>Genetics Role</a:t>
            </a:r>
            <a:endParaRPr b="1" sz="15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rgbClr val="000000"/>
              </a:buClr>
              <a:buSzPts val="1400"/>
              <a:buFont typeface="Arial"/>
              <a:buNone/>
            </a:pPr>
            <a:r>
              <a:rPr b="1" lang="en" sz="1300">
                <a:latin typeface="Montserrat"/>
                <a:ea typeface="Montserrat"/>
                <a:cs typeface="Montserrat"/>
                <a:sym typeface="Montserrat"/>
              </a:rPr>
              <a:t>NDDs exhibit extreme genetic heterogeneity, where a genetic diagnosis may or may not be possible</a:t>
            </a:r>
            <a:endParaRPr b="1" sz="1300">
              <a:latin typeface="Montserrat"/>
              <a:ea typeface="Montserrat"/>
              <a:cs typeface="Montserrat"/>
              <a:sym typeface="Montserrat"/>
            </a:endParaRPr>
          </a:p>
          <a:p>
            <a:pPr indent="-196850" lvl="0" marL="285750" rtl="0" algn="l">
              <a:lnSpc>
                <a:spcPct val="115000"/>
              </a:lnSpc>
              <a:spcBef>
                <a:spcPts val="1200"/>
              </a:spcBef>
              <a:spcAft>
                <a:spcPts val="0"/>
              </a:spcAft>
              <a:buSzPts val="1300"/>
              <a:buFont typeface="Montserrat"/>
              <a:buChar char="●"/>
            </a:pPr>
            <a:r>
              <a:rPr b="1" lang="en" sz="1300">
                <a:latin typeface="Montserrat"/>
                <a:ea typeface="Montserrat"/>
                <a:cs typeface="Montserrat"/>
                <a:sym typeface="Montserrat"/>
              </a:rPr>
              <a:t>30% of NDDs are thought to have an underlying genetic etiology</a:t>
            </a:r>
            <a:endParaRPr b="1" sz="1300">
              <a:latin typeface="Montserrat"/>
              <a:ea typeface="Montserrat"/>
              <a:cs typeface="Montserrat"/>
              <a:sym typeface="Montserrat"/>
            </a:endParaRPr>
          </a:p>
          <a:p>
            <a:pPr indent="-196850" lvl="1" marL="51435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Identified via genetic testing </a:t>
            </a:r>
            <a:endParaRPr sz="1300">
              <a:latin typeface="Montserrat"/>
              <a:ea typeface="Montserrat"/>
              <a:cs typeface="Montserrat"/>
              <a:sym typeface="Montserrat"/>
            </a:endParaRPr>
          </a:p>
          <a:p>
            <a:pPr indent="0" lvl="0" marL="0" rtl="0" algn="l">
              <a:lnSpc>
                <a:spcPct val="115000"/>
              </a:lnSpc>
              <a:spcBef>
                <a:spcPts val="1200"/>
              </a:spcBef>
              <a:spcAft>
                <a:spcPts val="0"/>
              </a:spcAft>
              <a:buClr>
                <a:srgbClr val="000000"/>
              </a:buClr>
              <a:buSzPts val="1400"/>
              <a:buFont typeface="Arial"/>
              <a:buNone/>
            </a:pPr>
            <a:r>
              <a:t/>
            </a:r>
            <a:endParaRPr b="1" sz="2200">
              <a:latin typeface="Montserrat"/>
              <a:ea typeface="Montserrat"/>
              <a:cs typeface="Montserrat"/>
              <a:sym typeface="Montserrat"/>
            </a:endParaRPr>
          </a:p>
          <a:p>
            <a:pPr indent="0" lvl="0" marL="0" rtl="0" algn="ctr">
              <a:lnSpc>
                <a:spcPct val="115000"/>
              </a:lnSpc>
              <a:spcBef>
                <a:spcPts val="1200"/>
              </a:spcBef>
              <a:spcAft>
                <a:spcPts val="0"/>
              </a:spcAft>
              <a:buSzPts val="1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Diagnostic Odyssey</a:t>
            </a:r>
            <a:endParaRPr/>
          </a:p>
        </p:txBody>
      </p:sp>
      <p:sp>
        <p:nvSpPr>
          <p:cNvPr id="533" name="Google Shape;533;p2"/>
          <p:cNvSpPr txBox="1"/>
          <p:nvPr>
            <p:ph idx="4294967295" type="body"/>
          </p:nvPr>
        </p:nvSpPr>
        <p:spPr>
          <a:xfrm>
            <a:off x="311700" y="1152475"/>
            <a:ext cx="4260300" cy="385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lang="en" sz="1500">
                <a:solidFill>
                  <a:schemeClr val="dk2"/>
                </a:solidFill>
              </a:rPr>
              <a:t>Traditional</a:t>
            </a:r>
            <a:endParaRPr b="1" sz="1500">
              <a:solidFill>
                <a:schemeClr val="dk2"/>
              </a:solidFill>
            </a:endParaRPr>
          </a:p>
          <a:p>
            <a:pPr indent="0" lvl="0" marL="0" rtl="0" algn="l">
              <a:lnSpc>
                <a:spcPct val="115000"/>
              </a:lnSpc>
              <a:spcBef>
                <a:spcPts val="1200"/>
              </a:spcBef>
              <a:spcAft>
                <a:spcPts val="0"/>
              </a:spcAft>
              <a:buSzPts val="1400"/>
              <a:buNone/>
            </a:pPr>
            <a:r>
              <a:rPr lang="en" sz="1500"/>
              <a:t>Depending on the etiology, the </a:t>
            </a:r>
            <a:r>
              <a:rPr b="1" lang="en" sz="1500"/>
              <a:t>referral may be placed prior to the onset </a:t>
            </a:r>
            <a:r>
              <a:rPr lang="en" sz="1500"/>
              <a:t>of phenotype</a:t>
            </a:r>
            <a:endParaRPr sz="1500"/>
          </a:p>
          <a:p>
            <a:pPr indent="-314325" lvl="0" marL="457200" rtl="0" algn="l">
              <a:lnSpc>
                <a:spcPct val="115000"/>
              </a:lnSpc>
              <a:spcBef>
                <a:spcPts val="1200"/>
              </a:spcBef>
              <a:spcAft>
                <a:spcPts val="0"/>
              </a:spcAft>
              <a:buSzPts val="1350"/>
              <a:buChar char="●"/>
            </a:pPr>
            <a:r>
              <a:rPr lang="en" sz="1350"/>
              <a:t>Known neonatal exposure → postnatal evaluation with appropriate specialists </a:t>
            </a:r>
            <a:endParaRPr sz="1350"/>
          </a:p>
          <a:p>
            <a:pPr indent="-314325" lvl="1" marL="914400" rtl="0" algn="l">
              <a:lnSpc>
                <a:spcPct val="115000"/>
              </a:lnSpc>
              <a:spcBef>
                <a:spcPts val="0"/>
              </a:spcBef>
              <a:spcAft>
                <a:spcPts val="0"/>
              </a:spcAft>
              <a:buSzPts val="1350"/>
              <a:buChar char="○"/>
            </a:pPr>
            <a:r>
              <a:rPr lang="en" sz="1350"/>
              <a:t>Fetal Alcohol Spectrum Disorders (FASD) </a:t>
            </a:r>
            <a:endParaRPr sz="1350"/>
          </a:p>
          <a:p>
            <a:pPr indent="-314325" lvl="1" marL="914400" rtl="0" algn="l">
              <a:lnSpc>
                <a:spcPct val="115000"/>
              </a:lnSpc>
              <a:spcBef>
                <a:spcPts val="0"/>
              </a:spcBef>
              <a:spcAft>
                <a:spcPts val="0"/>
              </a:spcAft>
              <a:buSzPts val="1350"/>
              <a:buChar char="○"/>
            </a:pPr>
            <a:r>
              <a:rPr lang="en" sz="1350"/>
              <a:t>Cytomegalovirus (CMV) </a:t>
            </a:r>
            <a:endParaRPr sz="1350"/>
          </a:p>
          <a:p>
            <a:pPr indent="-314325" lvl="0" marL="457200" rtl="0" algn="l">
              <a:lnSpc>
                <a:spcPct val="115000"/>
              </a:lnSpc>
              <a:spcBef>
                <a:spcPts val="0"/>
              </a:spcBef>
              <a:spcAft>
                <a:spcPts val="0"/>
              </a:spcAft>
              <a:buSzPts val="1350"/>
              <a:buChar char="●"/>
            </a:pPr>
            <a:r>
              <a:rPr lang="en" sz="1350"/>
              <a:t>Known neonatal injury → postnatal evaluation with other appropriate specialists</a:t>
            </a:r>
            <a:endParaRPr sz="1350"/>
          </a:p>
          <a:p>
            <a:pPr indent="-314325" lvl="1" marL="914400" rtl="0" algn="l">
              <a:lnSpc>
                <a:spcPct val="115000"/>
              </a:lnSpc>
              <a:spcBef>
                <a:spcPts val="0"/>
              </a:spcBef>
              <a:spcAft>
                <a:spcPts val="0"/>
              </a:spcAft>
              <a:buSzPts val="1350"/>
              <a:buChar char="○"/>
            </a:pPr>
            <a:r>
              <a:rPr lang="en" sz="1350"/>
              <a:t>Hypoxic ischemic encephalopathy  </a:t>
            </a:r>
            <a:endParaRPr sz="1350"/>
          </a:p>
        </p:txBody>
      </p:sp>
      <p:sp>
        <p:nvSpPr>
          <p:cNvPr id="534" name="Google Shape;534;p2"/>
          <p:cNvSpPr txBox="1"/>
          <p:nvPr>
            <p:ph idx="4294967295" type="body"/>
          </p:nvPr>
        </p:nvSpPr>
        <p:spPr>
          <a:xfrm>
            <a:off x="4832400" y="1152475"/>
            <a:ext cx="3999900" cy="385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lang="en" sz="1500">
                <a:solidFill>
                  <a:schemeClr val="dk2"/>
                </a:solidFill>
              </a:rPr>
              <a:t>Genetic Involvement</a:t>
            </a:r>
            <a:endParaRPr b="1" sz="1500">
              <a:solidFill>
                <a:schemeClr val="dk2"/>
              </a:solidFill>
            </a:endParaRPr>
          </a:p>
          <a:p>
            <a:pPr indent="0" lvl="0" marL="0" rtl="0" algn="l">
              <a:lnSpc>
                <a:spcPct val="115000"/>
              </a:lnSpc>
              <a:spcBef>
                <a:spcPts val="1200"/>
              </a:spcBef>
              <a:spcAft>
                <a:spcPts val="0"/>
              </a:spcAft>
              <a:buSzPts val="1400"/>
              <a:buNone/>
            </a:pPr>
            <a:r>
              <a:rPr lang="en"/>
              <a:t>In most cases, genetics becomes involved in patient’s care </a:t>
            </a:r>
            <a:r>
              <a:rPr b="1" i="1" lang="en"/>
              <a:t>after</a:t>
            </a:r>
            <a:r>
              <a:rPr lang="en"/>
              <a:t> the onset of phenotype. </a:t>
            </a:r>
            <a:r>
              <a:rPr b="1" lang="en"/>
              <a:t>Clinical evaluation guides testing strategy</a:t>
            </a:r>
            <a:r>
              <a:rPr lang="en"/>
              <a:t> </a:t>
            </a:r>
            <a:endParaRPr/>
          </a:p>
          <a:p>
            <a:pPr indent="-314325" lvl="0" marL="457200" rtl="0" algn="l">
              <a:lnSpc>
                <a:spcPct val="115000"/>
              </a:lnSpc>
              <a:spcBef>
                <a:spcPts val="1200"/>
              </a:spcBef>
              <a:spcAft>
                <a:spcPts val="0"/>
              </a:spcAft>
              <a:buSzPts val="1350"/>
              <a:buChar char="●"/>
            </a:pPr>
            <a:r>
              <a:rPr lang="en" sz="1350"/>
              <a:t>Assessing personal history </a:t>
            </a:r>
            <a:endParaRPr sz="1350"/>
          </a:p>
          <a:p>
            <a:pPr indent="-314325" lvl="1" marL="914400" rtl="0" algn="l">
              <a:lnSpc>
                <a:spcPct val="115000"/>
              </a:lnSpc>
              <a:spcBef>
                <a:spcPts val="0"/>
              </a:spcBef>
              <a:spcAft>
                <a:spcPts val="0"/>
              </a:spcAft>
              <a:buSzPts val="1350"/>
              <a:buChar char="○"/>
            </a:pPr>
            <a:r>
              <a:rPr lang="en" sz="1350"/>
              <a:t>Pregnancy history</a:t>
            </a:r>
            <a:endParaRPr sz="1350"/>
          </a:p>
          <a:p>
            <a:pPr indent="-314325" lvl="1" marL="914400" rtl="0" algn="l">
              <a:lnSpc>
                <a:spcPct val="115000"/>
              </a:lnSpc>
              <a:spcBef>
                <a:spcPts val="0"/>
              </a:spcBef>
              <a:spcAft>
                <a:spcPts val="0"/>
              </a:spcAft>
              <a:buSzPts val="1350"/>
              <a:buChar char="○"/>
            </a:pPr>
            <a:r>
              <a:rPr lang="en" sz="1350"/>
              <a:t>Neonatal history </a:t>
            </a:r>
            <a:endParaRPr sz="1350"/>
          </a:p>
          <a:p>
            <a:pPr indent="-314325" lvl="1" marL="914400" rtl="0" algn="l">
              <a:lnSpc>
                <a:spcPct val="115000"/>
              </a:lnSpc>
              <a:spcBef>
                <a:spcPts val="0"/>
              </a:spcBef>
              <a:spcAft>
                <a:spcPts val="0"/>
              </a:spcAft>
              <a:buSzPts val="1350"/>
              <a:buChar char="○"/>
            </a:pPr>
            <a:r>
              <a:rPr lang="en" sz="1350"/>
              <a:t>Physical examination</a:t>
            </a:r>
            <a:endParaRPr sz="1350"/>
          </a:p>
          <a:p>
            <a:pPr indent="-314325" lvl="0" marL="457200" rtl="0" algn="l">
              <a:lnSpc>
                <a:spcPct val="115000"/>
              </a:lnSpc>
              <a:spcBef>
                <a:spcPts val="0"/>
              </a:spcBef>
              <a:spcAft>
                <a:spcPts val="0"/>
              </a:spcAft>
              <a:buSzPts val="1350"/>
              <a:buChar char="●"/>
            </a:pPr>
            <a:r>
              <a:rPr lang="en" sz="1350"/>
              <a:t>Assessing family history </a:t>
            </a:r>
            <a:endParaRPr sz="1350"/>
          </a:p>
          <a:p>
            <a:pPr indent="-314325" lvl="1" marL="914400" rtl="0" algn="l">
              <a:lnSpc>
                <a:spcPct val="115000"/>
              </a:lnSpc>
              <a:spcBef>
                <a:spcPts val="0"/>
              </a:spcBef>
              <a:spcAft>
                <a:spcPts val="0"/>
              </a:spcAft>
              <a:buSzPts val="1350"/>
              <a:buChar char="○"/>
            </a:pPr>
            <a:r>
              <a:rPr lang="en" sz="1350"/>
              <a:t>Known conditions or features running in the family </a:t>
            </a:r>
            <a:endParaRPr sz="1350"/>
          </a:p>
          <a:p>
            <a:pPr indent="0" lvl="0" marL="0" rtl="0" algn="l">
              <a:lnSpc>
                <a:spcPct val="115000"/>
              </a:lnSpc>
              <a:spcBef>
                <a:spcPts val="1200"/>
              </a:spcBef>
              <a:spcAft>
                <a:spcPts val="1200"/>
              </a:spcAft>
              <a:buSzPts val="1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
          <p:cNvSpPr txBox="1"/>
          <p:nvPr>
            <p:ph idx="4294967295"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Diagnostic Odyssey - Traditional Route</a:t>
            </a:r>
            <a:endParaRPr/>
          </a:p>
        </p:txBody>
      </p:sp>
      <p:grpSp>
        <p:nvGrpSpPr>
          <p:cNvPr id="540" name="Google Shape;540;p3"/>
          <p:cNvGrpSpPr/>
          <p:nvPr/>
        </p:nvGrpSpPr>
        <p:grpSpPr>
          <a:xfrm>
            <a:off x="0" y="1189989"/>
            <a:ext cx="2214600" cy="3798436"/>
            <a:chOff x="0" y="1189989"/>
            <a:chExt cx="2214600" cy="3798436"/>
          </a:xfrm>
        </p:grpSpPr>
        <p:sp>
          <p:nvSpPr>
            <p:cNvPr id="541" name="Google Shape;541;p3"/>
            <p:cNvSpPr/>
            <p:nvPr/>
          </p:nvSpPr>
          <p:spPr>
            <a:xfrm>
              <a:off x="0" y="1189989"/>
              <a:ext cx="2214600" cy="669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Phenotypic Presentation</a:t>
              </a:r>
              <a:endParaRPr b="1" i="0" sz="1400" u="none" cap="none" strike="noStrike">
                <a:solidFill>
                  <a:srgbClr val="FFFFFF"/>
                </a:solidFill>
                <a:latin typeface="Albert Sans"/>
                <a:ea typeface="Albert Sans"/>
                <a:cs typeface="Albert Sans"/>
                <a:sym typeface="Albert Sans"/>
              </a:endParaRPr>
            </a:p>
          </p:txBody>
        </p:sp>
        <p:sp>
          <p:nvSpPr>
            <p:cNvPr id="542" name="Google Shape;542;p3"/>
            <p:cNvSpPr txBox="1"/>
            <p:nvPr/>
          </p:nvSpPr>
          <p:spPr>
            <a:xfrm>
              <a:off x="175925" y="2057125"/>
              <a:ext cx="17436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Phenotype will be different for each individual and varies for each NDD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May be apparent in utero, neonatal time period, childhood, or adolescence, adulthood</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p:txBody>
        </p:sp>
      </p:grpSp>
      <p:grpSp>
        <p:nvGrpSpPr>
          <p:cNvPr id="543" name="Google Shape;543;p3"/>
          <p:cNvGrpSpPr/>
          <p:nvPr/>
        </p:nvGrpSpPr>
        <p:grpSpPr>
          <a:xfrm>
            <a:off x="1838325" y="1189775"/>
            <a:ext cx="2064000" cy="3798650"/>
            <a:chOff x="1838325" y="1189775"/>
            <a:chExt cx="2064000" cy="3798650"/>
          </a:xfrm>
        </p:grpSpPr>
        <p:sp>
          <p:nvSpPr>
            <p:cNvPr id="544" name="Google Shape;544;p3"/>
            <p:cNvSpPr/>
            <p:nvPr/>
          </p:nvSpPr>
          <p:spPr>
            <a:xfrm>
              <a:off x="1838325" y="1189775"/>
              <a:ext cx="2064000" cy="6690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Well Child Exam </a:t>
              </a:r>
              <a:endParaRPr b="1" i="0" sz="1400" u="none" cap="none" strike="noStrike">
                <a:solidFill>
                  <a:srgbClr val="FFFFFF"/>
                </a:solidFill>
                <a:latin typeface="Albert Sans"/>
                <a:ea typeface="Albert Sans"/>
                <a:cs typeface="Albert Sans"/>
                <a:sym typeface="Albert Sans"/>
              </a:endParaRPr>
            </a:p>
          </p:txBody>
        </p:sp>
        <p:sp>
          <p:nvSpPr>
            <p:cNvPr id="545" name="Google Shape;545;p3"/>
            <p:cNvSpPr txBox="1"/>
            <p:nvPr/>
          </p:nvSpPr>
          <p:spPr>
            <a:xfrm>
              <a:off x="2017250" y="2057125"/>
              <a:ext cx="16671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Caregiver recognizes difference in development or behavior which prompts an evaluation by their pediatrician/PCP</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Discussion between caregiver and provider about caregiver’s concerns</a:t>
              </a:r>
              <a:endParaRPr b="0" i="0" sz="1200" u="none" cap="none" strike="noStrike">
                <a:solidFill>
                  <a:srgbClr val="000000"/>
                </a:solidFill>
                <a:latin typeface="Albert Sans Medium"/>
                <a:ea typeface="Albert Sans Medium"/>
                <a:cs typeface="Albert Sans Medium"/>
                <a:sym typeface="Albert Sans Medium"/>
              </a:endParaRPr>
            </a:p>
          </p:txBody>
        </p:sp>
      </p:grpSp>
      <p:grpSp>
        <p:nvGrpSpPr>
          <p:cNvPr id="546" name="Google Shape;546;p3"/>
          <p:cNvGrpSpPr/>
          <p:nvPr/>
        </p:nvGrpSpPr>
        <p:grpSpPr>
          <a:xfrm>
            <a:off x="3516750" y="1189775"/>
            <a:ext cx="2094600" cy="3217850"/>
            <a:chOff x="3516750" y="1189775"/>
            <a:chExt cx="2094600" cy="3217850"/>
          </a:xfrm>
        </p:grpSpPr>
        <p:sp>
          <p:nvSpPr>
            <p:cNvPr id="547" name="Google Shape;547;p3"/>
            <p:cNvSpPr/>
            <p:nvPr/>
          </p:nvSpPr>
          <p:spPr>
            <a:xfrm>
              <a:off x="3516750" y="1189775"/>
              <a:ext cx="20946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to Developmental Pediatrician </a:t>
              </a:r>
              <a:endParaRPr b="1" i="0" sz="1400" u="none" cap="none" strike="noStrike">
                <a:solidFill>
                  <a:srgbClr val="FFFFFF"/>
                </a:solidFill>
                <a:latin typeface="Albert Sans"/>
                <a:ea typeface="Albert Sans"/>
                <a:cs typeface="Albert Sans"/>
                <a:sym typeface="Albert Sans"/>
              </a:endParaRPr>
            </a:p>
          </p:txBody>
        </p:sp>
        <p:sp>
          <p:nvSpPr>
            <p:cNvPr id="548" name="Google Shape;548;p3"/>
            <p:cNvSpPr txBox="1"/>
            <p:nvPr/>
          </p:nvSpPr>
          <p:spPr>
            <a:xfrm>
              <a:off x="3709650" y="2057125"/>
              <a:ext cx="16542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Referral made to developmental pediatrician and/or other specialist for formal evaluation</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p:txBody>
        </p:sp>
      </p:grpSp>
      <p:grpSp>
        <p:nvGrpSpPr>
          <p:cNvPr id="549" name="Google Shape;549;p3"/>
          <p:cNvGrpSpPr/>
          <p:nvPr/>
        </p:nvGrpSpPr>
        <p:grpSpPr>
          <a:xfrm>
            <a:off x="6874025" y="1189775"/>
            <a:ext cx="2064150" cy="3798650"/>
            <a:chOff x="6874025" y="1189775"/>
            <a:chExt cx="2064150" cy="3798650"/>
          </a:xfrm>
        </p:grpSpPr>
        <p:sp>
          <p:nvSpPr>
            <p:cNvPr id="550" name="Google Shape;550;p3"/>
            <p:cNvSpPr/>
            <p:nvPr/>
          </p:nvSpPr>
          <p:spPr>
            <a:xfrm>
              <a:off x="6874025" y="1189775"/>
              <a:ext cx="20640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for Additional Services</a:t>
              </a:r>
              <a:endParaRPr b="1" i="0" sz="1400" u="none" cap="none" strike="noStrike">
                <a:solidFill>
                  <a:srgbClr val="FFFFFF"/>
                </a:solidFill>
                <a:latin typeface="Albert Sans"/>
                <a:ea typeface="Albert Sans"/>
                <a:cs typeface="Albert Sans"/>
                <a:sym typeface="Albert Sans"/>
              </a:endParaRPr>
            </a:p>
          </p:txBody>
        </p:sp>
        <p:sp>
          <p:nvSpPr>
            <p:cNvPr id="551" name="Google Shape;551;p3"/>
            <p:cNvSpPr txBox="1"/>
            <p:nvPr/>
          </p:nvSpPr>
          <p:spPr>
            <a:xfrm>
              <a:off x="7078775" y="2057125"/>
              <a:ext cx="18594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If a diagnosis is rendered, referral to appropriate services. Utilizing patient’s age to help guide resources, services, and support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a:p>
              <a:pPr indent="-114300" lvl="0" marL="11430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Early intervention services</a:t>
              </a:r>
              <a:endParaRPr b="0" i="0" sz="1200" u="none" cap="none" strike="noStrike">
                <a:solidFill>
                  <a:srgbClr val="000000"/>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Supportive therapies</a:t>
              </a:r>
              <a:endParaRPr b="0" i="0" sz="1200" u="none" cap="none" strike="noStrike">
                <a:solidFill>
                  <a:srgbClr val="000000"/>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The ARC of Virginia</a:t>
              </a:r>
              <a:endParaRPr b="0" i="0" sz="1200" u="none" cap="none" strike="noStrike">
                <a:solidFill>
                  <a:srgbClr val="000000"/>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CCC Plus Waiver</a:t>
              </a:r>
              <a:endParaRPr b="0" i="0" sz="1200" u="none" cap="none" strike="noStrike">
                <a:solidFill>
                  <a:srgbClr val="000000"/>
                </a:solidFill>
                <a:latin typeface="Albert Sans Medium"/>
                <a:ea typeface="Albert Sans Medium"/>
                <a:cs typeface="Albert Sans Medium"/>
                <a:sym typeface="Albert Sans Medium"/>
              </a:endParaRPr>
            </a:p>
          </p:txBody>
        </p:sp>
      </p:grpSp>
      <p:grpSp>
        <p:nvGrpSpPr>
          <p:cNvPr id="552" name="Google Shape;552;p3"/>
          <p:cNvGrpSpPr/>
          <p:nvPr/>
        </p:nvGrpSpPr>
        <p:grpSpPr>
          <a:xfrm>
            <a:off x="5195350" y="1189775"/>
            <a:ext cx="2064000" cy="3217850"/>
            <a:chOff x="5195350" y="1189775"/>
            <a:chExt cx="2064000" cy="3217850"/>
          </a:xfrm>
        </p:grpSpPr>
        <p:sp>
          <p:nvSpPr>
            <p:cNvPr id="553" name="Google Shape;553;p3"/>
            <p:cNvSpPr/>
            <p:nvPr/>
          </p:nvSpPr>
          <p:spPr>
            <a:xfrm>
              <a:off x="5195350" y="1189775"/>
              <a:ext cx="20640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NDD Evaluation</a:t>
              </a:r>
              <a:endParaRPr b="1" i="0" sz="1400" u="none" cap="none" strike="noStrike">
                <a:solidFill>
                  <a:srgbClr val="FFFFFF"/>
                </a:solidFill>
                <a:latin typeface="Albert Sans"/>
                <a:ea typeface="Albert Sans"/>
                <a:cs typeface="Albert Sans"/>
                <a:sym typeface="Albert Sans"/>
              </a:endParaRPr>
            </a:p>
          </p:txBody>
        </p:sp>
        <p:sp>
          <p:nvSpPr>
            <p:cNvPr id="554" name="Google Shape;554;p3"/>
            <p:cNvSpPr txBox="1"/>
            <p:nvPr/>
          </p:nvSpPr>
          <p:spPr>
            <a:xfrm>
              <a:off x="5402225" y="2057125"/>
              <a:ext cx="16839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This may include:</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Detailed neurological examination</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Standardized assessments (i.e. ADOS for ASD)</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Speciality specific  assessment</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Laboratory work-up  </a:t>
              </a:r>
              <a:endParaRPr b="0" i="0" sz="1200" u="none" cap="none" strike="noStrike">
                <a:solidFill>
                  <a:srgbClr val="000000"/>
                </a:solidFill>
                <a:latin typeface="Albert Sans Medium"/>
                <a:ea typeface="Albert Sans Medium"/>
                <a:cs typeface="Albert Sans Medium"/>
                <a:sym typeface="Albert Sans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c9965c3c9b_0_2"/>
          <p:cNvSpPr txBox="1"/>
          <p:nvPr>
            <p:ph idx="4294967295"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Diagnostic Odyssey - Traditional Route</a:t>
            </a:r>
            <a:endParaRPr/>
          </a:p>
        </p:txBody>
      </p:sp>
      <p:grpSp>
        <p:nvGrpSpPr>
          <p:cNvPr id="560" name="Google Shape;560;g2c9965c3c9b_0_2"/>
          <p:cNvGrpSpPr/>
          <p:nvPr/>
        </p:nvGrpSpPr>
        <p:grpSpPr>
          <a:xfrm>
            <a:off x="0" y="1189989"/>
            <a:ext cx="2214600" cy="3798436"/>
            <a:chOff x="0" y="1189989"/>
            <a:chExt cx="2214600" cy="3798436"/>
          </a:xfrm>
        </p:grpSpPr>
        <p:sp>
          <p:nvSpPr>
            <p:cNvPr id="561" name="Google Shape;561;g2c9965c3c9b_0_2"/>
            <p:cNvSpPr/>
            <p:nvPr/>
          </p:nvSpPr>
          <p:spPr>
            <a:xfrm>
              <a:off x="0" y="1189989"/>
              <a:ext cx="2214600" cy="669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Phenotypic Presentation</a:t>
              </a:r>
              <a:endParaRPr b="1" i="0" sz="1400" u="none" cap="none" strike="noStrike">
                <a:solidFill>
                  <a:srgbClr val="FFFFFF"/>
                </a:solidFill>
                <a:latin typeface="Albert Sans"/>
                <a:ea typeface="Albert Sans"/>
                <a:cs typeface="Albert Sans"/>
                <a:sym typeface="Albert Sans"/>
              </a:endParaRPr>
            </a:p>
          </p:txBody>
        </p:sp>
        <p:sp>
          <p:nvSpPr>
            <p:cNvPr id="562" name="Google Shape;562;g2c9965c3c9b_0_2"/>
            <p:cNvSpPr txBox="1"/>
            <p:nvPr/>
          </p:nvSpPr>
          <p:spPr>
            <a:xfrm>
              <a:off x="175925" y="2057125"/>
              <a:ext cx="17436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Phenotype will be different for each individual and varies for each NDD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May be apparent in utero, neonatal time period, childhood, or adolescence, adulthood</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63" name="Google Shape;563;g2c9965c3c9b_0_2"/>
          <p:cNvGrpSpPr/>
          <p:nvPr/>
        </p:nvGrpSpPr>
        <p:grpSpPr>
          <a:xfrm>
            <a:off x="1838325" y="1189775"/>
            <a:ext cx="2064000" cy="3798650"/>
            <a:chOff x="1838325" y="1189775"/>
            <a:chExt cx="2064000" cy="3798650"/>
          </a:xfrm>
        </p:grpSpPr>
        <p:sp>
          <p:nvSpPr>
            <p:cNvPr id="564" name="Google Shape;564;g2c9965c3c9b_0_2"/>
            <p:cNvSpPr/>
            <p:nvPr/>
          </p:nvSpPr>
          <p:spPr>
            <a:xfrm>
              <a:off x="1838325" y="1189775"/>
              <a:ext cx="2064000" cy="6690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Well Child Exam </a:t>
              </a:r>
              <a:endParaRPr b="1" i="0" sz="1400" u="none" cap="none" strike="noStrike">
                <a:solidFill>
                  <a:srgbClr val="FFFFFF"/>
                </a:solidFill>
                <a:latin typeface="Albert Sans"/>
                <a:ea typeface="Albert Sans"/>
                <a:cs typeface="Albert Sans"/>
                <a:sym typeface="Albert Sans"/>
              </a:endParaRPr>
            </a:p>
          </p:txBody>
        </p:sp>
        <p:sp>
          <p:nvSpPr>
            <p:cNvPr id="565" name="Google Shape;565;g2c9965c3c9b_0_2"/>
            <p:cNvSpPr txBox="1"/>
            <p:nvPr/>
          </p:nvSpPr>
          <p:spPr>
            <a:xfrm>
              <a:off x="2017250" y="2057125"/>
              <a:ext cx="16671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Caregiver recognizes difference in development or behavior which prompts an evaluation by their pediatrician/PCP</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Discussion between caregiver and provider about caregiver’s concerns</a:t>
              </a:r>
              <a:endParaRPr b="0" i="0" sz="1200" u="none" cap="none" strike="noStrike">
                <a:solidFill>
                  <a:srgbClr val="000000"/>
                </a:solidFill>
                <a:latin typeface="Albert Sans Medium"/>
                <a:ea typeface="Albert Sans Medium"/>
                <a:cs typeface="Albert Sans Medium"/>
                <a:sym typeface="Albert Sans Medium"/>
              </a:endParaRPr>
            </a:p>
          </p:txBody>
        </p:sp>
      </p:grpSp>
      <p:grpSp>
        <p:nvGrpSpPr>
          <p:cNvPr id="566" name="Google Shape;566;g2c9965c3c9b_0_2"/>
          <p:cNvGrpSpPr/>
          <p:nvPr/>
        </p:nvGrpSpPr>
        <p:grpSpPr>
          <a:xfrm>
            <a:off x="3516750" y="1189775"/>
            <a:ext cx="2094600" cy="3217850"/>
            <a:chOff x="3516750" y="1189775"/>
            <a:chExt cx="2094600" cy="3217850"/>
          </a:xfrm>
        </p:grpSpPr>
        <p:sp>
          <p:nvSpPr>
            <p:cNvPr id="567" name="Google Shape;567;g2c9965c3c9b_0_2"/>
            <p:cNvSpPr/>
            <p:nvPr/>
          </p:nvSpPr>
          <p:spPr>
            <a:xfrm>
              <a:off x="3516750" y="1189775"/>
              <a:ext cx="20946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lbert Sans"/>
                  <a:ea typeface="Albert Sans"/>
                  <a:cs typeface="Albert Sans"/>
                  <a:sym typeface="Albert Sans"/>
                </a:rPr>
                <a:t>Referral to Developmental Pediatrician</a:t>
              </a:r>
              <a:r>
                <a:rPr b="1" i="0" lang="en" sz="1400" u="none" cap="none" strike="noStrike">
                  <a:solidFill>
                    <a:srgbClr val="FFFFFF"/>
                  </a:solidFill>
                  <a:latin typeface="Albert Sans"/>
                  <a:ea typeface="Albert Sans"/>
                  <a:cs typeface="Albert Sans"/>
                  <a:sym typeface="Albert Sans"/>
                </a:rPr>
                <a:t> </a:t>
              </a:r>
              <a:endParaRPr b="1" i="0" sz="1400" u="none" cap="none" strike="noStrike">
                <a:solidFill>
                  <a:srgbClr val="FFFFFF"/>
                </a:solidFill>
                <a:latin typeface="Albert Sans"/>
                <a:ea typeface="Albert Sans"/>
                <a:cs typeface="Albert Sans"/>
                <a:sym typeface="Albert Sans"/>
              </a:endParaRPr>
            </a:p>
          </p:txBody>
        </p:sp>
        <p:sp>
          <p:nvSpPr>
            <p:cNvPr id="568" name="Google Shape;568;g2c9965c3c9b_0_2"/>
            <p:cNvSpPr txBox="1"/>
            <p:nvPr/>
          </p:nvSpPr>
          <p:spPr>
            <a:xfrm>
              <a:off x="3709650" y="2057125"/>
              <a:ext cx="16542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Referral made to developmental pediatrician and/or other specialist for formal evaluation</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69" name="Google Shape;569;g2c9965c3c9b_0_2"/>
          <p:cNvGrpSpPr/>
          <p:nvPr/>
        </p:nvGrpSpPr>
        <p:grpSpPr>
          <a:xfrm>
            <a:off x="6874025" y="1189775"/>
            <a:ext cx="2064150" cy="3798650"/>
            <a:chOff x="6874025" y="1189775"/>
            <a:chExt cx="2064150" cy="3798650"/>
          </a:xfrm>
        </p:grpSpPr>
        <p:sp>
          <p:nvSpPr>
            <p:cNvPr id="570" name="Google Shape;570;g2c9965c3c9b_0_2"/>
            <p:cNvSpPr/>
            <p:nvPr/>
          </p:nvSpPr>
          <p:spPr>
            <a:xfrm>
              <a:off x="6874025" y="1189775"/>
              <a:ext cx="20640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for Additional Services</a:t>
              </a:r>
              <a:endParaRPr b="1" i="0" sz="1400" u="none" cap="none" strike="noStrike">
                <a:solidFill>
                  <a:srgbClr val="FFFFFF"/>
                </a:solidFill>
                <a:latin typeface="Albert Sans"/>
                <a:ea typeface="Albert Sans"/>
                <a:cs typeface="Albert Sans"/>
                <a:sym typeface="Albert Sans"/>
              </a:endParaRPr>
            </a:p>
          </p:txBody>
        </p:sp>
        <p:sp>
          <p:nvSpPr>
            <p:cNvPr id="571" name="Google Shape;571;g2c9965c3c9b_0_2"/>
            <p:cNvSpPr txBox="1"/>
            <p:nvPr/>
          </p:nvSpPr>
          <p:spPr>
            <a:xfrm>
              <a:off x="7078775" y="2057125"/>
              <a:ext cx="18594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lbert Sans Medium"/>
                  <a:ea typeface="Albert Sans Medium"/>
                  <a:cs typeface="Albert Sans Medium"/>
                  <a:sym typeface="Albert Sans Medium"/>
                </a:rPr>
                <a:t>A clinical diagnosis of some NDDs, including autism spectrum disorder, warrant a referral for a </a:t>
              </a:r>
              <a:r>
                <a:rPr b="1" i="0" lang="en" sz="1200" u="none" cap="none" strike="noStrike">
                  <a:solidFill>
                    <a:srgbClr val="000000"/>
                  </a:solidFill>
                  <a:latin typeface="Albert Sans"/>
                  <a:ea typeface="Albert Sans"/>
                  <a:cs typeface="Albert Sans"/>
                  <a:sym typeface="Albert Sans"/>
                </a:rPr>
                <a:t>genetics evaluation</a:t>
              </a:r>
              <a:endParaRPr b="1" i="0" sz="1200" u="none" cap="none" strike="noStrike">
                <a:solidFill>
                  <a:srgbClr val="000000"/>
                </a:solidFill>
                <a:latin typeface="Albert Sans"/>
                <a:ea typeface="Albert Sans"/>
                <a:cs typeface="Albert Sans"/>
                <a:sym typeface="Albert Sans"/>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Clinical examination by geneticist</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Genetic testing to identify potential etiology </a:t>
              </a:r>
              <a:endParaRPr b="0" i="0" sz="1200" u="none" cap="none" strike="noStrike">
                <a:solidFill>
                  <a:srgbClr val="000000"/>
                </a:solidFill>
                <a:latin typeface="Albert Sans Medium"/>
                <a:ea typeface="Albert Sans Medium"/>
                <a:cs typeface="Albert Sans Medium"/>
                <a:sym typeface="Albert Sans Medium"/>
              </a:endParaRPr>
            </a:p>
          </p:txBody>
        </p:sp>
      </p:grpSp>
      <p:grpSp>
        <p:nvGrpSpPr>
          <p:cNvPr id="572" name="Google Shape;572;g2c9965c3c9b_0_2"/>
          <p:cNvGrpSpPr/>
          <p:nvPr/>
        </p:nvGrpSpPr>
        <p:grpSpPr>
          <a:xfrm>
            <a:off x="5195350" y="1189775"/>
            <a:ext cx="2064000" cy="3217850"/>
            <a:chOff x="5195350" y="1189775"/>
            <a:chExt cx="2064000" cy="3217850"/>
          </a:xfrm>
        </p:grpSpPr>
        <p:sp>
          <p:nvSpPr>
            <p:cNvPr id="573" name="Google Shape;573;g2c9965c3c9b_0_2"/>
            <p:cNvSpPr/>
            <p:nvPr/>
          </p:nvSpPr>
          <p:spPr>
            <a:xfrm>
              <a:off x="5195350" y="1189775"/>
              <a:ext cx="20640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NDD Evaluation</a:t>
              </a:r>
              <a:endParaRPr b="1" i="0" sz="1400" u="none" cap="none" strike="noStrike">
                <a:solidFill>
                  <a:srgbClr val="FFFFFF"/>
                </a:solidFill>
                <a:latin typeface="Albert Sans"/>
                <a:ea typeface="Albert Sans"/>
                <a:cs typeface="Albert Sans"/>
                <a:sym typeface="Albert Sans"/>
              </a:endParaRPr>
            </a:p>
          </p:txBody>
        </p:sp>
        <p:sp>
          <p:nvSpPr>
            <p:cNvPr id="574" name="Google Shape;574;g2c9965c3c9b_0_2"/>
            <p:cNvSpPr txBox="1"/>
            <p:nvPr/>
          </p:nvSpPr>
          <p:spPr>
            <a:xfrm>
              <a:off x="5402225" y="2057125"/>
              <a:ext cx="16839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lbert Sans Medium"/>
                  <a:ea typeface="Albert Sans Medium"/>
                  <a:cs typeface="Albert Sans Medium"/>
                  <a:sym typeface="Albert Sans Medium"/>
                </a:rPr>
                <a:t>This may include:</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Detailed neurological examination</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Standardized assessments (i.e. ADOS for ASD)</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Speciality specific  assessment</a:t>
              </a:r>
              <a:endParaRPr b="0" i="0" sz="1200" u="none" cap="none" strike="noStrike">
                <a:solidFill>
                  <a:srgbClr val="000000"/>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rgbClr val="000000"/>
                </a:buClr>
                <a:buSzPts val="1200"/>
                <a:buFont typeface="Albert Sans Medium"/>
                <a:buChar char="●"/>
              </a:pPr>
              <a:r>
                <a:rPr b="0" i="0" lang="en" sz="1200" u="none" cap="none" strike="noStrike">
                  <a:solidFill>
                    <a:srgbClr val="000000"/>
                  </a:solidFill>
                  <a:latin typeface="Albert Sans Medium"/>
                  <a:ea typeface="Albert Sans Medium"/>
                  <a:cs typeface="Albert Sans Medium"/>
                  <a:sym typeface="Albert Sans Medium"/>
                </a:rPr>
                <a:t>Laboratory work-up  </a:t>
              </a:r>
              <a:endParaRPr b="0" i="0" sz="1200" u="none" cap="none" strike="noStrike">
                <a:solidFill>
                  <a:srgbClr val="000000"/>
                </a:solidFill>
                <a:latin typeface="Albert Sans Medium"/>
                <a:ea typeface="Albert Sans Medium"/>
                <a:cs typeface="Albert Sans Medium"/>
                <a:sym typeface="Albert Sans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c791d9e5f4_0_0"/>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
              <a:t>Disclosures </a:t>
            </a:r>
            <a:endParaRPr/>
          </a:p>
        </p:txBody>
      </p:sp>
      <p:sp>
        <p:nvSpPr>
          <p:cNvPr id="402" name="Google Shape;402;g2c791d9e5f4_0_0"/>
          <p:cNvSpPr txBox="1"/>
          <p:nvPr>
            <p:ph idx="1" type="subTitle"/>
          </p:nvPr>
        </p:nvSpPr>
        <p:spPr>
          <a:xfrm>
            <a:off x="1128050" y="1179800"/>
            <a:ext cx="6043800" cy="34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800">
                <a:latin typeface="Albert Sans SemiBold"/>
                <a:ea typeface="Albert Sans SemiBold"/>
                <a:cs typeface="Albert Sans SemiBold"/>
                <a:sym typeface="Albert Sans SemiBold"/>
              </a:rPr>
              <a:t>We are 2nd-year genetic counseling M.S Students within the VA-LEND Program at VCU. </a:t>
            </a:r>
            <a:endParaRPr sz="1800">
              <a:latin typeface="Albert Sans SemiBold"/>
              <a:ea typeface="Albert Sans SemiBold"/>
              <a:cs typeface="Albert Sans SemiBold"/>
              <a:sym typeface="Albert Sans SemiBold"/>
            </a:endParaRPr>
          </a:p>
          <a:p>
            <a:pPr indent="0" lvl="0" marL="0" rtl="0" algn="l">
              <a:lnSpc>
                <a:spcPct val="115000"/>
              </a:lnSpc>
              <a:spcBef>
                <a:spcPts val="1600"/>
              </a:spcBef>
              <a:spcAft>
                <a:spcPts val="0"/>
              </a:spcAft>
              <a:buSzPts val="1400"/>
              <a:buNone/>
            </a:pPr>
            <a:r>
              <a:rPr lang="en" sz="1800">
                <a:latin typeface="Albert Sans SemiBold"/>
                <a:ea typeface="Albert Sans SemiBold"/>
                <a:cs typeface="Albert Sans SemiBold"/>
                <a:sym typeface="Albert Sans SemiBold"/>
              </a:rPr>
              <a:t>None of us identify as neurodiverse/neurodivergent.   </a:t>
            </a:r>
            <a:endParaRPr sz="1800">
              <a:latin typeface="Albert Sans SemiBold"/>
              <a:ea typeface="Albert Sans SemiBold"/>
              <a:cs typeface="Albert Sans SemiBold"/>
              <a:sym typeface="Albert Sans SemiBold"/>
            </a:endParaRPr>
          </a:p>
          <a:p>
            <a:pPr indent="0" lvl="0" marL="0" rtl="0" algn="l">
              <a:lnSpc>
                <a:spcPct val="115000"/>
              </a:lnSpc>
              <a:spcBef>
                <a:spcPts val="1600"/>
              </a:spcBef>
              <a:spcAft>
                <a:spcPts val="0"/>
              </a:spcAft>
              <a:buSzPts val="1400"/>
              <a:buNone/>
            </a:pPr>
            <a:r>
              <a:rPr lang="en" sz="1800">
                <a:latin typeface="Albert Sans SemiBold"/>
                <a:ea typeface="Albert Sans SemiBold"/>
                <a:cs typeface="Albert Sans SemiBold"/>
                <a:sym typeface="Albert Sans SemiBold"/>
              </a:rPr>
              <a:t>We understand the limitations this imposes on our presentation, but we hope it may still be beneficial.   </a:t>
            </a:r>
            <a:endParaRPr sz="1800">
              <a:latin typeface="Albert Sans SemiBold"/>
              <a:ea typeface="Albert Sans SemiBold"/>
              <a:cs typeface="Albert Sans SemiBold"/>
              <a:sym typeface="Albert Sans SemiBold"/>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
          <p:cNvSpPr txBox="1"/>
          <p:nvPr>
            <p:ph idx="4294967295"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Diagnostic Odyssey - Genetics Role </a:t>
            </a:r>
            <a:endParaRPr/>
          </a:p>
        </p:txBody>
      </p:sp>
      <p:grpSp>
        <p:nvGrpSpPr>
          <p:cNvPr id="580" name="Google Shape;580;p5"/>
          <p:cNvGrpSpPr/>
          <p:nvPr/>
        </p:nvGrpSpPr>
        <p:grpSpPr>
          <a:xfrm>
            <a:off x="0" y="1189989"/>
            <a:ext cx="2214600" cy="3808636"/>
            <a:chOff x="0" y="1189989"/>
            <a:chExt cx="2214600" cy="3808636"/>
          </a:xfrm>
        </p:grpSpPr>
        <p:sp>
          <p:nvSpPr>
            <p:cNvPr id="581" name="Google Shape;581;p5"/>
            <p:cNvSpPr/>
            <p:nvPr/>
          </p:nvSpPr>
          <p:spPr>
            <a:xfrm>
              <a:off x="0" y="1189989"/>
              <a:ext cx="2214600" cy="669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Phenotypic Presentation</a:t>
              </a:r>
              <a:endParaRPr b="1" i="0" sz="1400" u="none" cap="none" strike="noStrike">
                <a:solidFill>
                  <a:srgbClr val="FFFFFF"/>
                </a:solidFill>
                <a:latin typeface="Albert Sans"/>
                <a:ea typeface="Albert Sans"/>
                <a:cs typeface="Albert Sans"/>
                <a:sym typeface="Albert Sans"/>
              </a:endParaRPr>
            </a:p>
          </p:txBody>
        </p:sp>
        <p:sp>
          <p:nvSpPr>
            <p:cNvPr id="582" name="Google Shape;582;p5"/>
            <p:cNvSpPr txBox="1"/>
            <p:nvPr/>
          </p:nvSpPr>
          <p:spPr>
            <a:xfrm>
              <a:off x="295050" y="2057125"/>
              <a:ext cx="1624500" cy="2941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Patient presents with the phenotype to pediatrician, PCP, and/or other specialty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Specialty-specific evaluation, where the provider is suspicious of genetic etiology based on examination</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83" name="Google Shape;583;p5"/>
          <p:cNvGrpSpPr/>
          <p:nvPr/>
        </p:nvGrpSpPr>
        <p:grpSpPr>
          <a:xfrm>
            <a:off x="1838325" y="1189775"/>
            <a:ext cx="2064000" cy="3726050"/>
            <a:chOff x="1838325" y="1189775"/>
            <a:chExt cx="2064000" cy="3726050"/>
          </a:xfrm>
        </p:grpSpPr>
        <p:sp>
          <p:nvSpPr>
            <p:cNvPr id="584" name="Google Shape;584;p5"/>
            <p:cNvSpPr/>
            <p:nvPr/>
          </p:nvSpPr>
          <p:spPr>
            <a:xfrm>
              <a:off x="1838325" y="1189775"/>
              <a:ext cx="2064000" cy="6690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to Genetics</a:t>
              </a:r>
              <a:endParaRPr b="1" i="0" sz="1400" u="none" cap="none" strike="noStrike">
                <a:solidFill>
                  <a:srgbClr val="FFFFFF"/>
                </a:solidFill>
                <a:latin typeface="Albert Sans"/>
                <a:ea typeface="Albert Sans"/>
                <a:cs typeface="Albert Sans"/>
                <a:sym typeface="Albert Sans"/>
              </a:endParaRPr>
            </a:p>
          </p:txBody>
        </p:sp>
        <p:sp>
          <p:nvSpPr>
            <p:cNvPr id="585" name="Google Shape;585;p5"/>
            <p:cNvSpPr txBox="1"/>
            <p:nvPr/>
          </p:nvSpPr>
          <p:spPr>
            <a:xfrm>
              <a:off x="2017250" y="2057125"/>
              <a:ext cx="1624500" cy="2858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Patient is referred for a genetics evaluation and based on phenotype, they either are seen in:</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a:buChar char="●"/>
              </a:pPr>
              <a:r>
                <a:rPr b="1" i="0" lang="en" sz="1100" u="none" cap="none" strike="noStrike">
                  <a:solidFill>
                    <a:srgbClr val="000000"/>
                  </a:solidFill>
                  <a:latin typeface="Albert Sans"/>
                  <a:ea typeface="Albert Sans"/>
                  <a:cs typeface="Albert Sans"/>
                  <a:sym typeface="Albert Sans"/>
                </a:rPr>
                <a:t>General Setting</a:t>
              </a:r>
              <a:endParaRPr b="1" i="0" sz="1100" u="none" cap="none" strike="noStrike">
                <a:solidFill>
                  <a:srgbClr val="000000"/>
                </a:solidFill>
                <a:latin typeface="Albert Sans"/>
                <a:ea typeface="Albert Sans"/>
                <a:cs typeface="Albert Sans"/>
                <a:sym typeface="Albert Sans"/>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Cancer Setting</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Prenatal Setting</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Majority would likely be seen in a general setting by a genetic counselor and a geneticist</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86" name="Google Shape;586;p5"/>
          <p:cNvGrpSpPr/>
          <p:nvPr/>
        </p:nvGrpSpPr>
        <p:grpSpPr>
          <a:xfrm>
            <a:off x="3516750" y="1189775"/>
            <a:ext cx="2064000" cy="3808850"/>
            <a:chOff x="3516750" y="1189775"/>
            <a:chExt cx="2064000" cy="3808850"/>
          </a:xfrm>
        </p:grpSpPr>
        <p:sp>
          <p:nvSpPr>
            <p:cNvPr id="587" name="Google Shape;587;p5"/>
            <p:cNvSpPr/>
            <p:nvPr/>
          </p:nvSpPr>
          <p:spPr>
            <a:xfrm>
              <a:off x="3516750" y="1189775"/>
              <a:ext cx="20640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Genetics Exam + Evaluation</a:t>
              </a:r>
              <a:endParaRPr b="1" i="0" sz="1400" u="none" cap="none" strike="noStrike">
                <a:solidFill>
                  <a:srgbClr val="FFFFFF"/>
                </a:solidFill>
                <a:latin typeface="Albert Sans"/>
                <a:ea typeface="Albert Sans"/>
                <a:cs typeface="Albert Sans"/>
                <a:sym typeface="Albert Sans"/>
              </a:endParaRPr>
            </a:p>
          </p:txBody>
        </p:sp>
        <p:sp>
          <p:nvSpPr>
            <p:cNvPr id="588" name="Google Shape;588;p5"/>
            <p:cNvSpPr txBox="1"/>
            <p:nvPr/>
          </p:nvSpPr>
          <p:spPr>
            <a:xfrm>
              <a:off x="3739450" y="2057125"/>
              <a:ext cx="1624500" cy="2941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Genetics exam would consist of: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Review of personal medical history and family history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Physical examination by geneticist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Discussion of the genetics of NDDs with an assessment of clinical findings </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89" name="Google Shape;589;p5"/>
          <p:cNvGrpSpPr/>
          <p:nvPr/>
        </p:nvGrpSpPr>
        <p:grpSpPr>
          <a:xfrm>
            <a:off x="6874025" y="1189775"/>
            <a:ext cx="2064000" cy="3808850"/>
            <a:chOff x="6874025" y="1189775"/>
            <a:chExt cx="2064000" cy="3808850"/>
          </a:xfrm>
        </p:grpSpPr>
        <p:sp>
          <p:nvSpPr>
            <p:cNvPr id="590" name="Google Shape;590;p5"/>
            <p:cNvSpPr/>
            <p:nvPr/>
          </p:nvSpPr>
          <p:spPr>
            <a:xfrm>
              <a:off x="6874025" y="1189775"/>
              <a:ext cx="20640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to Additional Providers</a:t>
              </a:r>
              <a:endParaRPr b="1" i="0" sz="1400" u="none" cap="none" strike="noStrike">
                <a:solidFill>
                  <a:srgbClr val="FFFFFF"/>
                </a:solidFill>
                <a:latin typeface="Albert Sans"/>
                <a:ea typeface="Albert Sans"/>
                <a:cs typeface="Albert Sans"/>
                <a:sym typeface="Albert Sans"/>
              </a:endParaRPr>
            </a:p>
          </p:txBody>
        </p:sp>
        <p:sp>
          <p:nvSpPr>
            <p:cNvPr id="591" name="Google Shape;591;p5"/>
            <p:cNvSpPr txBox="1"/>
            <p:nvPr/>
          </p:nvSpPr>
          <p:spPr>
            <a:xfrm>
              <a:off x="7183850" y="2057125"/>
              <a:ext cx="1624500" cy="2941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Based on the genetic condition or identified pathogenic variant, the genetics team would identify the appropriate specialties the patient should be seen by</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This may include: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Ophthalmology</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Neurology</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PM&amp;R</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Endocrinology</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Dietician</a:t>
              </a:r>
              <a:endParaRPr b="0" i="0" sz="1100" u="none" cap="none" strike="noStrike">
                <a:solidFill>
                  <a:srgbClr val="000000"/>
                </a:solidFill>
                <a:latin typeface="Albert Sans Medium"/>
                <a:ea typeface="Albert Sans Medium"/>
                <a:cs typeface="Albert Sans Medium"/>
                <a:sym typeface="Albert Sans Medium"/>
              </a:endParaRPr>
            </a:p>
          </p:txBody>
        </p:sp>
      </p:grpSp>
      <p:grpSp>
        <p:nvGrpSpPr>
          <p:cNvPr id="592" name="Google Shape;592;p5"/>
          <p:cNvGrpSpPr/>
          <p:nvPr/>
        </p:nvGrpSpPr>
        <p:grpSpPr>
          <a:xfrm>
            <a:off x="5195350" y="1189775"/>
            <a:ext cx="2064000" cy="3808850"/>
            <a:chOff x="5195350" y="1189775"/>
            <a:chExt cx="2064000" cy="3808850"/>
          </a:xfrm>
        </p:grpSpPr>
        <p:sp>
          <p:nvSpPr>
            <p:cNvPr id="593" name="Google Shape;593;p5"/>
            <p:cNvSpPr/>
            <p:nvPr/>
          </p:nvSpPr>
          <p:spPr>
            <a:xfrm>
              <a:off x="5195350" y="1189775"/>
              <a:ext cx="20640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Genetic Diagnosis</a:t>
              </a:r>
              <a:endParaRPr b="1" i="0" sz="1400" u="none" cap="none" strike="noStrike">
                <a:solidFill>
                  <a:srgbClr val="FFFFFF"/>
                </a:solidFill>
                <a:latin typeface="Albert Sans"/>
                <a:ea typeface="Albert Sans"/>
                <a:cs typeface="Albert Sans"/>
                <a:sym typeface="Albert Sans"/>
              </a:endParaRPr>
            </a:p>
          </p:txBody>
        </p:sp>
        <p:sp>
          <p:nvSpPr>
            <p:cNvPr id="594" name="Google Shape;594;p5"/>
            <p:cNvSpPr txBox="1"/>
            <p:nvPr/>
          </p:nvSpPr>
          <p:spPr>
            <a:xfrm>
              <a:off x="5461650" y="2057125"/>
              <a:ext cx="1624500" cy="2941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Based on the patient’s phenotype and indication, genetic testing will be offered to the patient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lbert Sans Medium"/>
                  <a:ea typeface="Albert Sans Medium"/>
                  <a:cs typeface="Albert Sans Medium"/>
                  <a:sym typeface="Albert Sans Medium"/>
                </a:rPr>
                <a:t>Testing may include: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Chromosomal microarray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Whole exome sequencing </a:t>
              </a:r>
              <a:endParaRPr b="0" i="0" sz="1100" u="none" cap="none" strike="noStrike">
                <a:solidFill>
                  <a:srgbClr val="000000"/>
                </a:solidFill>
                <a:latin typeface="Albert Sans Medium"/>
                <a:ea typeface="Albert Sans Medium"/>
                <a:cs typeface="Albert Sans Medium"/>
                <a:sym typeface="Albert Sans Medium"/>
              </a:endParaRPr>
            </a:p>
            <a:p>
              <a:pPr indent="-127000" lvl="0" marL="171450" marR="0" rtl="0" algn="l">
                <a:lnSpc>
                  <a:spcPct val="115000"/>
                </a:lnSpc>
                <a:spcBef>
                  <a:spcPts val="0"/>
                </a:spcBef>
                <a:spcAft>
                  <a:spcPts val="0"/>
                </a:spcAft>
                <a:buClr>
                  <a:srgbClr val="000000"/>
                </a:buClr>
                <a:buSzPts val="1100"/>
                <a:buFont typeface="Albert Sans Medium"/>
                <a:buChar char="●"/>
              </a:pPr>
              <a:r>
                <a:rPr b="0" i="0" lang="en" sz="1100" u="none" cap="none" strike="noStrike">
                  <a:solidFill>
                    <a:srgbClr val="000000"/>
                  </a:solidFill>
                  <a:latin typeface="Albert Sans Medium"/>
                  <a:ea typeface="Albert Sans Medium"/>
                  <a:cs typeface="Albert Sans Medium"/>
                  <a:sym typeface="Albert Sans Medium"/>
                </a:rPr>
                <a:t>Targeted gene panels </a:t>
              </a:r>
              <a:endParaRPr b="0" i="0" sz="1100" u="none" cap="none" strike="noStrike">
                <a:solidFill>
                  <a:srgbClr val="000000"/>
                </a:solidFill>
                <a:latin typeface="Albert Sans Medium"/>
                <a:ea typeface="Albert Sans Medium"/>
                <a:cs typeface="Albert Sans Medium"/>
                <a:sym typeface="Albert Sans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
          <p:cNvSpPr txBox="1"/>
          <p:nvPr>
            <p:ph idx="4294967295"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7222"/>
              <a:buNone/>
            </a:pPr>
            <a:r>
              <a:rPr lang="en"/>
              <a:t>Diagnostic Odyssey - Genetics Role</a:t>
            </a:r>
            <a:endParaRPr/>
          </a:p>
        </p:txBody>
      </p:sp>
      <p:grpSp>
        <p:nvGrpSpPr>
          <p:cNvPr id="600" name="Google Shape;600;p6"/>
          <p:cNvGrpSpPr/>
          <p:nvPr/>
        </p:nvGrpSpPr>
        <p:grpSpPr>
          <a:xfrm>
            <a:off x="5838300" y="1183212"/>
            <a:ext cx="3305700" cy="3805296"/>
            <a:chOff x="5838292" y="1202925"/>
            <a:chExt cx="3305700" cy="3790891"/>
          </a:xfrm>
        </p:grpSpPr>
        <p:sp>
          <p:nvSpPr>
            <p:cNvPr id="601" name="Google Shape;601;p6"/>
            <p:cNvSpPr/>
            <p:nvPr/>
          </p:nvSpPr>
          <p:spPr>
            <a:xfrm>
              <a:off x="5838292" y="1202925"/>
              <a:ext cx="33057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for Additional Services </a:t>
              </a:r>
              <a:endParaRPr b="1" i="0" sz="1400" u="none" cap="none" strike="noStrike">
                <a:solidFill>
                  <a:srgbClr val="FFFFFF"/>
                </a:solidFill>
                <a:latin typeface="Albert Sans"/>
                <a:ea typeface="Albert Sans"/>
                <a:cs typeface="Albert Sans"/>
                <a:sym typeface="Albert Sans"/>
              </a:endParaRPr>
            </a:p>
          </p:txBody>
        </p:sp>
        <p:sp>
          <p:nvSpPr>
            <p:cNvPr id="602" name="Google Shape;602;p6"/>
            <p:cNvSpPr txBox="1"/>
            <p:nvPr/>
          </p:nvSpPr>
          <p:spPr>
            <a:xfrm>
              <a:off x="6167067" y="2057116"/>
              <a:ext cx="2236200" cy="29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chemeClr val="dk1"/>
                  </a:solidFill>
                  <a:latin typeface="Albert Sans Medium"/>
                  <a:ea typeface="Albert Sans Medium"/>
                  <a:cs typeface="Albert Sans Medium"/>
                  <a:sym typeface="Albert Sans Medium"/>
                </a:rPr>
                <a:t>A referral to appropriate service(s) will be made utilizing patient’s age to help guide resources, services, and support  </a:t>
              </a:r>
              <a:endParaRPr b="0" i="0" sz="1200" u="none" cap="none" strike="noStrike">
                <a:solidFill>
                  <a:schemeClr val="dk1"/>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lbert Sans Medium"/>
                <a:ea typeface="Albert Sans Medium"/>
                <a:cs typeface="Albert Sans Medium"/>
                <a:sym typeface="Albert Sans Medium"/>
              </a:endParaRPr>
            </a:p>
            <a:p>
              <a:pPr indent="-114300" lvl="0" marL="11430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Early intervention services</a:t>
              </a:r>
              <a:endParaRPr b="0" i="0" sz="1200" u="none" cap="none" strike="noStrike">
                <a:solidFill>
                  <a:schemeClr val="dk1"/>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Physical therapy, occupational therapy, feeding clinic, speech therapy </a:t>
              </a:r>
              <a:endParaRPr b="0" i="0" sz="1200" u="none" cap="none" strike="noStrike">
                <a:solidFill>
                  <a:schemeClr val="dk1"/>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The ARC of Virginia</a:t>
              </a:r>
              <a:endParaRPr b="0" i="0" sz="1200" u="none" cap="none" strike="noStrike">
                <a:solidFill>
                  <a:schemeClr val="dk1"/>
                </a:solidFill>
                <a:latin typeface="Albert Sans Medium"/>
                <a:ea typeface="Albert Sans Medium"/>
                <a:cs typeface="Albert Sans Medium"/>
                <a:sym typeface="Albert Sans Medium"/>
              </a:endParaRPr>
            </a:p>
            <a:p>
              <a:pPr indent="-133350" lvl="1" marL="22860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CCC Plus Waiver</a:t>
              </a:r>
              <a:endParaRPr b="0" i="0" sz="1200" u="none" cap="none" strike="noStrike">
                <a:solidFill>
                  <a:schemeClr val="dk1"/>
                </a:solidFill>
                <a:latin typeface="Albert Sans Medium"/>
                <a:ea typeface="Albert Sans Medium"/>
                <a:cs typeface="Albert Sans Medium"/>
                <a:sym typeface="Albert Sans Medium"/>
              </a:endParaRPr>
            </a:p>
          </p:txBody>
        </p:sp>
      </p:grpSp>
      <p:grpSp>
        <p:nvGrpSpPr>
          <p:cNvPr id="603" name="Google Shape;603;p6"/>
          <p:cNvGrpSpPr/>
          <p:nvPr/>
        </p:nvGrpSpPr>
        <p:grpSpPr>
          <a:xfrm>
            <a:off x="0" y="1189989"/>
            <a:ext cx="3546900" cy="3798436"/>
            <a:chOff x="0" y="1189989"/>
            <a:chExt cx="3546900" cy="3798436"/>
          </a:xfrm>
        </p:grpSpPr>
        <p:sp>
          <p:nvSpPr>
            <p:cNvPr id="604" name="Google Shape;604;p6"/>
            <p:cNvSpPr/>
            <p:nvPr/>
          </p:nvSpPr>
          <p:spPr>
            <a:xfrm>
              <a:off x="0" y="1189989"/>
              <a:ext cx="3546900" cy="669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Referral to Additional Providers </a:t>
              </a:r>
              <a:endParaRPr b="1" i="0" sz="1400" u="none" cap="none" strike="noStrike">
                <a:solidFill>
                  <a:srgbClr val="FFFFFF"/>
                </a:solidFill>
                <a:latin typeface="Albert Sans"/>
                <a:ea typeface="Albert Sans"/>
                <a:cs typeface="Albert Sans"/>
                <a:sym typeface="Albert Sans"/>
              </a:endParaRPr>
            </a:p>
          </p:txBody>
        </p:sp>
        <p:sp>
          <p:nvSpPr>
            <p:cNvPr id="605" name="Google Shape;605;p6"/>
            <p:cNvSpPr txBox="1"/>
            <p:nvPr/>
          </p:nvSpPr>
          <p:spPr>
            <a:xfrm>
              <a:off x="476050" y="2057125"/>
              <a:ext cx="2415600" cy="29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chemeClr val="dk1"/>
                  </a:solidFill>
                  <a:latin typeface="Albert Sans Medium"/>
                  <a:ea typeface="Albert Sans Medium"/>
                  <a:cs typeface="Albert Sans Medium"/>
                  <a:sym typeface="Albert Sans Medium"/>
                </a:rPr>
                <a:t>Based on the genetic condition or identified pathogenic variant, the genetics team would identify the appropriate specialties the patient should be seen by </a:t>
              </a:r>
              <a:endParaRPr b="0" i="0" sz="1200" u="none" cap="none" strike="noStrike">
                <a:solidFill>
                  <a:schemeClr val="dk1"/>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chemeClr val="dk1"/>
                  </a:solidFill>
                  <a:latin typeface="Albert Sans Medium"/>
                  <a:ea typeface="Albert Sans Medium"/>
                  <a:cs typeface="Albert Sans Medium"/>
                  <a:sym typeface="Albert Sans Medium"/>
                </a:rPr>
                <a:t>This may include: </a:t>
              </a:r>
              <a:endParaRPr b="0" i="0" sz="1200" u="none" cap="none" strike="noStrike">
                <a:solidFill>
                  <a:schemeClr val="dk1"/>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Ophthalmology</a:t>
              </a:r>
              <a:endParaRPr b="0" i="0" sz="1200" u="none" cap="none" strike="noStrike">
                <a:solidFill>
                  <a:schemeClr val="dk1"/>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Neurology</a:t>
              </a:r>
              <a:endParaRPr b="0" i="0" sz="1200" u="none" cap="none" strike="noStrike">
                <a:solidFill>
                  <a:schemeClr val="dk1"/>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PM&amp;R</a:t>
              </a:r>
              <a:endParaRPr b="0" i="0" sz="1200" u="none" cap="none" strike="noStrike">
                <a:solidFill>
                  <a:schemeClr val="dk1"/>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Endocrinology</a:t>
              </a:r>
              <a:endParaRPr b="0" i="0" sz="1200" u="none" cap="none" strike="noStrike">
                <a:solidFill>
                  <a:schemeClr val="dk1"/>
                </a:solidFill>
                <a:latin typeface="Albert Sans Medium"/>
                <a:ea typeface="Albert Sans Medium"/>
                <a:cs typeface="Albert Sans Medium"/>
                <a:sym typeface="Albert Sans Medium"/>
              </a:endParaRPr>
            </a:p>
            <a:p>
              <a:pPr indent="-133350" lvl="0" marL="171450" marR="0" rtl="0" algn="l">
                <a:lnSpc>
                  <a:spcPct val="115000"/>
                </a:lnSpc>
                <a:spcBef>
                  <a:spcPts val="0"/>
                </a:spcBef>
                <a:spcAft>
                  <a:spcPts val="0"/>
                </a:spcAft>
                <a:buClr>
                  <a:schemeClr val="dk1"/>
                </a:buClr>
                <a:buSzPts val="1200"/>
                <a:buFont typeface="Albert Sans Medium"/>
                <a:buChar char="●"/>
              </a:pPr>
              <a:r>
                <a:rPr b="0" i="0" lang="en" sz="1200" u="none" cap="none" strike="noStrike">
                  <a:solidFill>
                    <a:schemeClr val="dk1"/>
                  </a:solidFill>
                  <a:latin typeface="Albert Sans Medium"/>
                  <a:ea typeface="Albert Sans Medium"/>
                  <a:cs typeface="Albert Sans Medium"/>
                  <a:sym typeface="Albert Sans Medium"/>
                </a:rPr>
                <a:t>Dietician</a:t>
              </a:r>
              <a:endParaRPr b="0" i="0" sz="1200" u="none" cap="none" strike="noStrike">
                <a:solidFill>
                  <a:srgbClr val="000000"/>
                </a:solidFill>
                <a:latin typeface="Albert Sans Medium"/>
                <a:ea typeface="Albert Sans Medium"/>
                <a:cs typeface="Albert Sans Medium"/>
                <a:sym typeface="Albert Sans Medium"/>
              </a:endParaRPr>
            </a:p>
          </p:txBody>
        </p:sp>
      </p:grpSp>
      <p:grpSp>
        <p:nvGrpSpPr>
          <p:cNvPr id="606" name="Google Shape;606;p6"/>
          <p:cNvGrpSpPr/>
          <p:nvPr/>
        </p:nvGrpSpPr>
        <p:grpSpPr>
          <a:xfrm>
            <a:off x="2944204" y="1189775"/>
            <a:ext cx="3305700" cy="3483050"/>
            <a:chOff x="2944204" y="1189775"/>
            <a:chExt cx="3305700" cy="3483050"/>
          </a:xfrm>
        </p:grpSpPr>
        <p:sp>
          <p:nvSpPr>
            <p:cNvPr id="607" name="Google Shape;607;p6"/>
            <p:cNvSpPr/>
            <p:nvPr/>
          </p:nvSpPr>
          <p:spPr>
            <a:xfrm>
              <a:off x="2944204" y="1189775"/>
              <a:ext cx="3305700" cy="6690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lbert Sans"/>
                  <a:ea typeface="Albert Sans"/>
                  <a:cs typeface="Albert Sans"/>
                  <a:sym typeface="Albert Sans"/>
                </a:rPr>
                <a:t>Developmental Pediatrician for NDD Evaluation </a:t>
              </a:r>
              <a:endParaRPr b="1" i="0" sz="1400" u="none" cap="none" strike="noStrike">
                <a:solidFill>
                  <a:srgbClr val="FFFFFF"/>
                </a:solidFill>
                <a:latin typeface="Albert Sans"/>
                <a:ea typeface="Albert Sans"/>
                <a:cs typeface="Albert Sans"/>
                <a:sym typeface="Albert Sans"/>
              </a:endParaRPr>
            </a:p>
          </p:txBody>
        </p:sp>
        <p:sp>
          <p:nvSpPr>
            <p:cNvPr id="608" name="Google Shape;608;p6"/>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lbert Sans Medium"/>
                  <a:ea typeface="Albert Sans Medium"/>
                  <a:cs typeface="Albert Sans Medium"/>
                  <a:sym typeface="Albert Sans Medium"/>
                </a:rPr>
                <a:t>If genetic condition has been associated with NDD’s, the genetics team will place a referral to a developmental pediatrician for a formal evaluation and to establish care </a:t>
              </a:r>
              <a:endParaRPr b="0" i="0" sz="1200" u="none" cap="none" strike="noStrike">
                <a:solidFill>
                  <a:srgbClr val="000000"/>
                </a:solidFill>
                <a:latin typeface="Albert Sans Medium"/>
                <a:ea typeface="Albert Sans Medium"/>
                <a:cs typeface="Albert Sans Medium"/>
                <a:sym typeface="Albert Sans Medium"/>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Albert Sans Medium"/>
                <a:ea typeface="Albert Sans Medium"/>
                <a:cs typeface="Albert Sans Medium"/>
                <a:sym typeface="Albert Sans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
          <p:cNvSpPr txBox="1"/>
          <p:nvPr>
            <p:ph type="title"/>
          </p:nvPr>
        </p:nvSpPr>
        <p:spPr>
          <a:xfrm>
            <a:off x="2446550" y="445025"/>
            <a:ext cx="59775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67"/>
              <a:buNone/>
            </a:pPr>
            <a:r>
              <a:rPr lang="en"/>
              <a:t>Importance of Identification for Additional Services</a:t>
            </a:r>
            <a:endParaRPr/>
          </a:p>
        </p:txBody>
      </p:sp>
      <p:pic>
        <p:nvPicPr>
          <p:cNvPr id="614" name="Google Shape;614;p7"/>
          <p:cNvPicPr preferRelativeResize="0"/>
          <p:nvPr/>
        </p:nvPicPr>
        <p:blipFill rotWithShape="1">
          <a:blip r:embed="rId3">
            <a:alphaModFix/>
          </a:blip>
          <a:srcRect b="0" l="0" r="0" t="0"/>
          <a:stretch/>
        </p:blipFill>
        <p:spPr>
          <a:xfrm>
            <a:off x="137625" y="206887"/>
            <a:ext cx="2308914" cy="1244325"/>
          </a:xfrm>
          <a:prstGeom prst="rect">
            <a:avLst/>
          </a:prstGeom>
          <a:noFill/>
          <a:ln>
            <a:noFill/>
          </a:ln>
        </p:spPr>
      </p:pic>
      <p:sp>
        <p:nvSpPr>
          <p:cNvPr id="615" name="Google Shape;615;p7"/>
          <p:cNvSpPr txBox="1"/>
          <p:nvPr>
            <p:ph idx="1" type="subTitle"/>
          </p:nvPr>
        </p:nvSpPr>
        <p:spPr>
          <a:xfrm>
            <a:off x="717575" y="1614725"/>
            <a:ext cx="3822300" cy="523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200"/>
              <a:buNone/>
            </a:pPr>
            <a:r>
              <a:rPr b="1" lang="en" sz="1800">
                <a:solidFill>
                  <a:schemeClr val="dk2"/>
                </a:solidFill>
              </a:rPr>
              <a:t>Goals</a:t>
            </a:r>
            <a:r>
              <a:rPr lang="en" sz="1800">
                <a:solidFill>
                  <a:schemeClr val="dk2"/>
                </a:solidFill>
              </a:rPr>
              <a:t> For Children		</a:t>
            </a:r>
            <a:endParaRPr b="1" sz="1800">
              <a:solidFill>
                <a:schemeClr val="dk2"/>
              </a:solidFill>
            </a:endParaRPr>
          </a:p>
          <a:p>
            <a:pPr indent="0" lvl="0" marL="0" rtl="0" algn="l">
              <a:lnSpc>
                <a:spcPct val="115000"/>
              </a:lnSpc>
              <a:spcBef>
                <a:spcPts val="1200"/>
              </a:spcBef>
              <a:spcAft>
                <a:spcPts val="0"/>
              </a:spcAft>
              <a:buSzPts val="2400"/>
              <a:buNone/>
            </a:pPr>
            <a:r>
              <a:t/>
            </a:r>
            <a:endParaRPr sz="1800">
              <a:solidFill>
                <a:schemeClr val="dk1"/>
              </a:solidFill>
            </a:endParaRPr>
          </a:p>
        </p:txBody>
      </p:sp>
      <p:sp>
        <p:nvSpPr>
          <p:cNvPr id="616" name="Google Shape;616;p7"/>
          <p:cNvSpPr txBox="1"/>
          <p:nvPr>
            <p:ph idx="2" type="subTitle"/>
          </p:nvPr>
        </p:nvSpPr>
        <p:spPr>
          <a:xfrm>
            <a:off x="4572000" y="1571950"/>
            <a:ext cx="3825600" cy="523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sz="1800">
                <a:solidFill>
                  <a:schemeClr val="dk2"/>
                </a:solidFill>
              </a:rPr>
              <a:t>Goals For Families</a:t>
            </a:r>
            <a:endParaRPr sz="1800">
              <a:solidFill>
                <a:schemeClr val="dk2"/>
              </a:solidFill>
            </a:endParaRPr>
          </a:p>
        </p:txBody>
      </p:sp>
      <p:sp>
        <p:nvSpPr>
          <p:cNvPr id="617" name="Google Shape;617;p7"/>
          <p:cNvSpPr txBox="1"/>
          <p:nvPr>
            <p:ph idx="3" type="subTitle"/>
          </p:nvPr>
        </p:nvSpPr>
        <p:spPr>
          <a:xfrm>
            <a:off x="717575" y="2065325"/>
            <a:ext cx="3822300" cy="249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1500">
                <a:latin typeface="Montserrat"/>
                <a:ea typeface="Montserrat"/>
                <a:cs typeface="Montserrat"/>
                <a:sym typeface="Montserrat"/>
              </a:rPr>
              <a:t>To enable young children to be active and successful participants in the early childhood years and in the future in a variety of settings</a:t>
            </a:r>
            <a:endParaRPr b="1" sz="1500">
              <a:latin typeface="Montserrat"/>
              <a:ea typeface="Montserrat"/>
              <a:cs typeface="Montserrat"/>
              <a:sym typeface="Montserrat"/>
            </a:endParaRPr>
          </a:p>
        </p:txBody>
      </p:sp>
      <p:sp>
        <p:nvSpPr>
          <p:cNvPr id="618" name="Google Shape;618;p7"/>
          <p:cNvSpPr txBox="1"/>
          <p:nvPr>
            <p:ph idx="4" type="subTitle"/>
          </p:nvPr>
        </p:nvSpPr>
        <p:spPr>
          <a:xfrm>
            <a:off x="4572000" y="2095150"/>
            <a:ext cx="3825600" cy="15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1500">
                <a:latin typeface="Montserrat"/>
                <a:ea typeface="Montserrat"/>
                <a:cs typeface="Montserrat"/>
                <a:sym typeface="Montserrat"/>
              </a:rPr>
              <a:t>To enable families to provide care for their child and have the resources they need to participate in their own desired family and community activities</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8"/>
          <p:cNvSpPr txBox="1"/>
          <p:nvPr>
            <p:ph type="title"/>
          </p:nvPr>
        </p:nvSpPr>
        <p:spPr>
          <a:xfrm>
            <a:off x="2446550" y="565050"/>
            <a:ext cx="6351900" cy="755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95238"/>
              <a:buNone/>
            </a:pPr>
            <a:r>
              <a:rPr lang="en"/>
              <a:t>Importance of Identification for Additional Services: Early Intervention Services</a:t>
            </a:r>
            <a:endParaRPr/>
          </a:p>
        </p:txBody>
      </p:sp>
      <p:sp>
        <p:nvSpPr>
          <p:cNvPr id="624" name="Google Shape;624;p8"/>
          <p:cNvSpPr txBox="1"/>
          <p:nvPr>
            <p:ph idx="1" type="body"/>
          </p:nvPr>
        </p:nvSpPr>
        <p:spPr>
          <a:xfrm>
            <a:off x="1593950" y="1533600"/>
            <a:ext cx="7204500" cy="332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600">
                <a:solidFill>
                  <a:schemeClr val="dk1"/>
                </a:solidFill>
              </a:rPr>
              <a:t>Children identified with </a:t>
            </a:r>
            <a:r>
              <a:rPr b="1" lang="en" sz="1600">
                <a:solidFill>
                  <a:schemeClr val="dk1"/>
                </a:solidFill>
              </a:rPr>
              <a:t>developmental delays from birth to 3-years-old qualify</a:t>
            </a:r>
            <a:r>
              <a:rPr lang="en" sz="1600">
                <a:solidFill>
                  <a:schemeClr val="dk1"/>
                </a:solidFill>
              </a:rPr>
              <a:t> for early intervention services </a:t>
            </a:r>
            <a:endParaRPr sz="1600">
              <a:solidFill>
                <a:schemeClr val="dk1"/>
              </a:solidFill>
            </a:endParaRPr>
          </a:p>
          <a:p>
            <a:pPr indent="-330200" lvl="0" marL="457200" rtl="0" algn="l">
              <a:lnSpc>
                <a:spcPct val="115000"/>
              </a:lnSpc>
              <a:spcBef>
                <a:spcPts val="1200"/>
              </a:spcBef>
              <a:spcAft>
                <a:spcPts val="0"/>
              </a:spcAft>
              <a:buClr>
                <a:schemeClr val="dk1"/>
              </a:buClr>
              <a:buSzPts val="1600"/>
              <a:buChar char="●"/>
            </a:pPr>
            <a:r>
              <a:rPr lang="en" sz="1600">
                <a:solidFill>
                  <a:schemeClr val="dk1"/>
                </a:solidFill>
              </a:rPr>
              <a:t>Services and support on the </a:t>
            </a:r>
            <a:r>
              <a:rPr b="1" lang="en" sz="1600">
                <a:solidFill>
                  <a:schemeClr val="dk1"/>
                </a:solidFill>
              </a:rPr>
              <a:t>state level</a:t>
            </a:r>
            <a:r>
              <a:rPr lang="en" sz="1600">
                <a:solidFill>
                  <a:schemeClr val="dk1"/>
                </a:solidFill>
              </a:rPr>
              <a:t> to address the needs of children with developmental delays</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Therapies: Physical, occupational, speech, feeding</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At-home therapies</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Provide services at free or reduced cost</a:t>
            </a:r>
            <a:endParaRPr sz="1600">
              <a:solidFill>
                <a:schemeClr val="dk1"/>
              </a:solidFill>
            </a:endParaRPr>
          </a:p>
          <a:p>
            <a:pPr indent="0" lvl="0" marL="0" rtl="0" algn="l">
              <a:lnSpc>
                <a:spcPct val="115000"/>
              </a:lnSpc>
              <a:spcBef>
                <a:spcPts val="1200"/>
              </a:spcBef>
              <a:spcAft>
                <a:spcPts val="0"/>
              </a:spcAft>
              <a:buSzPts val="1200"/>
              <a:buNone/>
            </a:pPr>
            <a:r>
              <a:rPr lang="en" sz="1600">
                <a:solidFill>
                  <a:schemeClr val="dk1"/>
                </a:solidFill>
              </a:rPr>
              <a:t>Can significantly impact the outcomes of children and allows them to catch up developmentally with their peers and improve long-term outcomes</a:t>
            </a:r>
            <a:endParaRPr sz="1600">
              <a:solidFill>
                <a:schemeClr val="dk1"/>
              </a:solidFill>
            </a:endParaRPr>
          </a:p>
          <a:p>
            <a:pPr indent="0" lvl="0" marL="0" rtl="0" algn="l">
              <a:lnSpc>
                <a:spcPct val="115000"/>
              </a:lnSpc>
              <a:spcBef>
                <a:spcPts val="1200"/>
              </a:spcBef>
              <a:spcAft>
                <a:spcPts val="1200"/>
              </a:spcAft>
              <a:buSzPts val="1200"/>
              <a:buNone/>
            </a:pPr>
            <a:r>
              <a:t/>
            </a:r>
            <a:endParaRPr>
              <a:solidFill>
                <a:schemeClr val="dk1"/>
              </a:solidFill>
            </a:endParaRPr>
          </a:p>
        </p:txBody>
      </p:sp>
      <p:pic>
        <p:nvPicPr>
          <p:cNvPr id="625" name="Google Shape;625;p8"/>
          <p:cNvPicPr preferRelativeResize="0"/>
          <p:nvPr/>
        </p:nvPicPr>
        <p:blipFill rotWithShape="1">
          <a:blip r:embed="rId3">
            <a:alphaModFix/>
          </a:blip>
          <a:srcRect b="0" l="0" r="0" t="0"/>
          <a:stretch/>
        </p:blipFill>
        <p:spPr>
          <a:xfrm>
            <a:off x="137625" y="206875"/>
            <a:ext cx="2308914" cy="1244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
          <p:cNvSpPr txBox="1"/>
          <p:nvPr>
            <p:ph type="title"/>
          </p:nvPr>
        </p:nvSpPr>
        <p:spPr>
          <a:xfrm>
            <a:off x="2662725" y="289775"/>
            <a:ext cx="6135600" cy="1031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5238"/>
              <a:buNone/>
            </a:pPr>
            <a:r>
              <a:rPr lang="en"/>
              <a:t>Importance of Identification for Additional Services: Part B - Special Education</a:t>
            </a:r>
            <a:endParaRPr/>
          </a:p>
        </p:txBody>
      </p:sp>
      <p:sp>
        <p:nvSpPr>
          <p:cNvPr id="631" name="Google Shape;631;p9"/>
          <p:cNvSpPr txBox="1"/>
          <p:nvPr>
            <p:ph idx="1" type="body"/>
          </p:nvPr>
        </p:nvSpPr>
        <p:spPr>
          <a:xfrm>
            <a:off x="1479925" y="1552375"/>
            <a:ext cx="7318200" cy="302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600">
                <a:solidFill>
                  <a:schemeClr val="dk1"/>
                </a:solidFill>
              </a:rPr>
              <a:t>In order to qualify for Part B:</a:t>
            </a:r>
            <a:endParaRPr sz="1600">
              <a:solidFill>
                <a:schemeClr val="dk1"/>
              </a:solidFill>
            </a:endParaRPr>
          </a:p>
          <a:p>
            <a:pPr indent="-330200" lvl="0" marL="457200" rtl="0" algn="l">
              <a:lnSpc>
                <a:spcPct val="115000"/>
              </a:lnSpc>
              <a:spcBef>
                <a:spcPts val="1200"/>
              </a:spcBef>
              <a:spcAft>
                <a:spcPts val="0"/>
              </a:spcAft>
              <a:buClr>
                <a:schemeClr val="dk1"/>
              </a:buClr>
              <a:buSzPts val="1600"/>
              <a:buChar char="●"/>
            </a:pPr>
            <a:r>
              <a:rPr lang="en" sz="1600">
                <a:solidFill>
                  <a:schemeClr val="dk1"/>
                </a:solidFill>
              </a:rPr>
              <a:t>There must be an </a:t>
            </a:r>
            <a:r>
              <a:rPr b="1" i="1" lang="en" sz="1600">
                <a:solidFill>
                  <a:schemeClr val="dk1"/>
                </a:solidFill>
              </a:rPr>
              <a:t>educational </a:t>
            </a:r>
            <a:r>
              <a:rPr lang="en" sz="1600">
                <a:solidFill>
                  <a:schemeClr val="dk1"/>
                </a:solidFill>
              </a:rPr>
              <a:t>impact</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Meet criteria for eligibility in one of 14 disability categories </a:t>
            </a:r>
            <a:endParaRPr sz="16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Specific learning disability </a:t>
            </a:r>
            <a:endParaRPr sz="1400">
              <a:solidFill>
                <a:schemeClr val="dk1"/>
              </a:solidFill>
            </a:endParaRPr>
          </a:p>
          <a:p>
            <a:pPr indent="-317500" lvl="2" marL="1371600" rtl="0" algn="l">
              <a:lnSpc>
                <a:spcPct val="115000"/>
              </a:lnSpc>
              <a:spcBef>
                <a:spcPts val="0"/>
              </a:spcBef>
              <a:spcAft>
                <a:spcPts val="0"/>
              </a:spcAft>
              <a:buClr>
                <a:schemeClr val="dk1"/>
              </a:buClr>
              <a:buSzPts val="1400"/>
              <a:buChar char="■"/>
            </a:pPr>
            <a:r>
              <a:rPr lang="en" sz="1400">
                <a:solidFill>
                  <a:schemeClr val="dk1"/>
                </a:solidFill>
              </a:rPr>
              <a:t>Dyslexia</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Emotional disturbance</a:t>
            </a:r>
            <a:endParaRPr sz="1400">
              <a:solidFill>
                <a:schemeClr val="dk1"/>
              </a:solidFill>
            </a:endParaRPr>
          </a:p>
          <a:p>
            <a:pPr indent="-317500" lvl="2" marL="1371600" rtl="0" algn="l">
              <a:lnSpc>
                <a:spcPct val="115000"/>
              </a:lnSpc>
              <a:spcBef>
                <a:spcPts val="0"/>
              </a:spcBef>
              <a:spcAft>
                <a:spcPts val="0"/>
              </a:spcAft>
              <a:buClr>
                <a:schemeClr val="dk1"/>
              </a:buClr>
              <a:buSzPts val="1400"/>
              <a:buChar char="■"/>
            </a:pPr>
            <a:r>
              <a:rPr lang="en" sz="1400">
                <a:solidFill>
                  <a:schemeClr val="dk1"/>
                </a:solidFill>
              </a:rPr>
              <a:t>Obsessive compulsive disorder (OCD)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Speech or language impairment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Deafness</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Intellectual disability</a:t>
            </a:r>
            <a:endParaRPr sz="1400">
              <a:solidFill>
                <a:schemeClr val="dk1"/>
              </a:solidFill>
            </a:endParaRPr>
          </a:p>
          <a:p>
            <a:pPr indent="-317500" lvl="2" marL="1371600" rtl="0" algn="l">
              <a:lnSpc>
                <a:spcPct val="115000"/>
              </a:lnSpc>
              <a:spcBef>
                <a:spcPts val="0"/>
              </a:spcBef>
              <a:spcAft>
                <a:spcPts val="0"/>
              </a:spcAft>
              <a:buClr>
                <a:schemeClr val="dk1"/>
              </a:buClr>
              <a:buSzPts val="1400"/>
              <a:buChar char="■"/>
            </a:pPr>
            <a:r>
              <a:rPr lang="en" sz="1400">
                <a:solidFill>
                  <a:schemeClr val="dk1"/>
                </a:solidFill>
              </a:rPr>
              <a:t>Down Syndrome</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Autism Spectrum Disorder (ASD) </a:t>
            </a:r>
            <a:endParaRPr sz="1400">
              <a:solidFill>
                <a:schemeClr val="dk1"/>
              </a:solidFill>
            </a:endParaRPr>
          </a:p>
          <a:p>
            <a:pPr indent="0" lvl="0" marL="0" rtl="0" algn="l">
              <a:lnSpc>
                <a:spcPct val="115000"/>
              </a:lnSpc>
              <a:spcBef>
                <a:spcPts val="1200"/>
              </a:spcBef>
              <a:spcAft>
                <a:spcPts val="0"/>
              </a:spcAft>
              <a:buSzPts val="1200"/>
              <a:buNone/>
            </a:pPr>
            <a:r>
              <a:t/>
            </a:r>
            <a:endParaRPr sz="1600">
              <a:solidFill>
                <a:schemeClr val="dk1"/>
              </a:solidFill>
            </a:endParaRPr>
          </a:p>
          <a:p>
            <a:pPr indent="0" lvl="0" marL="0" rtl="0" algn="l">
              <a:lnSpc>
                <a:spcPct val="115000"/>
              </a:lnSpc>
              <a:spcBef>
                <a:spcPts val="1200"/>
              </a:spcBef>
              <a:spcAft>
                <a:spcPts val="1200"/>
              </a:spcAft>
              <a:buSzPts val="1200"/>
              <a:buNone/>
            </a:pPr>
            <a:r>
              <a:t/>
            </a:r>
            <a:endParaRPr>
              <a:solidFill>
                <a:schemeClr val="dk1"/>
              </a:solidFill>
            </a:endParaRPr>
          </a:p>
        </p:txBody>
      </p:sp>
      <p:pic>
        <p:nvPicPr>
          <p:cNvPr id="632" name="Google Shape;632;p9"/>
          <p:cNvPicPr preferRelativeResize="0"/>
          <p:nvPr/>
        </p:nvPicPr>
        <p:blipFill rotWithShape="1">
          <a:blip r:embed="rId3">
            <a:alphaModFix/>
          </a:blip>
          <a:srcRect b="0" l="0" r="0" t="0"/>
          <a:stretch/>
        </p:blipFill>
        <p:spPr>
          <a:xfrm>
            <a:off x="137625" y="206437"/>
            <a:ext cx="2308914" cy="1244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0"/>
          <p:cNvSpPr txBox="1"/>
          <p:nvPr>
            <p:ph type="title"/>
          </p:nvPr>
        </p:nvSpPr>
        <p:spPr>
          <a:xfrm>
            <a:off x="2662725" y="565050"/>
            <a:ext cx="6135600" cy="755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95238"/>
              <a:buNone/>
            </a:pPr>
            <a:r>
              <a:rPr lang="en"/>
              <a:t>Importance of Identification for Additional Services: Part B - Special Education</a:t>
            </a:r>
            <a:endParaRPr/>
          </a:p>
        </p:txBody>
      </p:sp>
      <p:sp>
        <p:nvSpPr>
          <p:cNvPr id="638" name="Google Shape;638;p10"/>
          <p:cNvSpPr txBox="1"/>
          <p:nvPr>
            <p:ph idx="1" type="body"/>
          </p:nvPr>
        </p:nvSpPr>
        <p:spPr>
          <a:xfrm>
            <a:off x="1516050" y="1615388"/>
            <a:ext cx="6135600" cy="164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600">
                <a:solidFill>
                  <a:schemeClr val="dk1"/>
                </a:solidFill>
              </a:rPr>
              <a:t>While a clinical diagnosis may be helpful in getting this service, </a:t>
            </a:r>
            <a:r>
              <a:rPr b="1" lang="en" sz="1600">
                <a:solidFill>
                  <a:schemeClr val="dk1"/>
                </a:solidFill>
              </a:rPr>
              <a:t>it does not guarantee Part B services</a:t>
            </a:r>
            <a:r>
              <a:rPr lang="en" sz="1600">
                <a:solidFill>
                  <a:schemeClr val="dk1"/>
                </a:solidFill>
              </a:rPr>
              <a:t> </a:t>
            </a:r>
            <a:endParaRPr sz="1600">
              <a:solidFill>
                <a:schemeClr val="dk1"/>
              </a:solidFill>
            </a:endParaRPr>
          </a:p>
          <a:p>
            <a:pPr indent="0" lvl="0" marL="0" rtl="0" algn="l">
              <a:lnSpc>
                <a:spcPct val="115000"/>
              </a:lnSpc>
              <a:spcBef>
                <a:spcPts val="1200"/>
              </a:spcBef>
              <a:spcAft>
                <a:spcPts val="0"/>
              </a:spcAft>
              <a:buSzPts val="1200"/>
              <a:buNone/>
            </a:pPr>
            <a:r>
              <a:rPr lang="en" sz="1600">
                <a:solidFill>
                  <a:schemeClr val="dk1"/>
                </a:solidFill>
              </a:rPr>
              <a:t>As providers, we can </a:t>
            </a:r>
            <a:r>
              <a:rPr b="1" lang="en" sz="1600">
                <a:solidFill>
                  <a:schemeClr val="dk1"/>
                </a:solidFill>
              </a:rPr>
              <a:t>advocate for these services</a:t>
            </a:r>
            <a:r>
              <a:rPr lang="en" sz="1600">
                <a:solidFill>
                  <a:schemeClr val="dk1"/>
                </a:solidFill>
              </a:rPr>
              <a:t> on our patient’s behalf by:</a:t>
            </a:r>
            <a:endParaRPr sz="1600">
              <a:solidFill>
                <a:schemeClr val="dk1"/>
              </a:solidFill>
            </a:endParaRPr>
          </a:p>
          <a:p>
            <a:pPr indent="0" lvl="0" marL="0" rtl="0" algn="l">
              <a:lnSpc>
                <a:spcPct val="115000"/>
              </a:lnSpc>
              <a:spcBef>
                <a:spcPts val="1200"/>
              </a:spcBef>
              <a:spcAft>
                <a:spcPts val="0"/>
              </a:spcAft>
              <a:buSzPts val="1200"/>
              <a:buNone/>
            </a:pPr>
            <a:r>
              <a:t/>
            </a:r>
            <a:endParaRPr sz="1600">
              <a:solidFill>
                <a:schemeClr val="dk1"/>
              </a:solidFill>
            </a:endParaRPr>
          </a:p>
          <a:p>
            <a:pPr indent="0" lvl="0" marL="0" rtl="0" algn="l">
              <a:lnSpc>
                <a:spcPct val="115000"/>
              </a:lnSpc>
              <a:spcBef>
                <a:spcPts val="1200"/>
              </a:spcBef>
              <a:spcAft>
                <a:spcPts val="0"/>
              </a:spcAft>
              <a:buSzPts val="1200"/>
              <a:buNone/>
            </a:pPr>
            <a:r>
              <a:t/>
            </a:r>
            <a:endParaRPr sz="1600">
              <a:solidFill>
                <a:schemeClr val="dk1"/>
              </a:solidFill>
            </a:endParaRPr>
          </a:p>
          <a:p>
            <a:pPr indent="0" lvl="0" marL="0" rtl="0" algn="l">
              <a:lnSpc>
                <a:spcPct val="115000"/>
              </a:lnSpc>
              <a:spcBef>
                <a:spcPts val="1200"/>
              </a:spcBef>
              <a:spcAft>
                <a:spcPts val="1200"/>
              </a:spcAft>
              <a:buSzPts val="1200"/>
              <a:buNone/>
            </a:pPr>
            <a:r>
              <a:t/>
            </a:r>
            <a:endParaRPr>
              <a:solidFill>
                <a:schemeClr val="dk1"/>
              </a:solidFill>
            </a:endParaRPr>
          </a:p>
        </p:txBody>
      </p:sp>
      <p:sp>
        <p:nvSpPr>
          <p:cNvPr id="639" name="Google Shape;639;p10"/>
          <p:cNvSpPr/>
          <p:nvPr/>
        </p:nvSpPr>
        <p:spPr>
          <a:xfrm>
            <a:off x="1504200" y="3145163"/>
            <a:ext cx="6135600" cy="4554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200"/>
              </a:spcAft>
              <a:buClr>
                <a:schemeClr val="dk1"/>
              </a:buClr>
              <a:buSzPts val="1100"/>
              <a:buFont typeface="Arial"/>
              <a:buNone/>
            </a:pPr>
            <a:r>
              <a:rPr b="1" i="0" lang="en" sz="1600" u="none" cap="none" strike="noStrike">
                <a:solidFill>
                  <a:schemeClr val="dk1"/>
                </a:solidFill>
                <a:latin typeface="Arial"/>
                <a:ea typeface="Arial"/>
                <a:cs typeface="Arial"/>
                <a:sym typeface="Arial"/>
              </a:rPr>
              <a:t>Outlining why these services are imperative to the patient</a:t>
            </a:r>
            <a:endParaRPr b="1" i="0" sz="1400" u="none" cap="none" strike="noStrike">
              <a:solidFill>
                <a:srgbClr val="000000"/>
              </a:solidFill>
              <a:latin typeface="Arial"/>
              <a:ea typeface="Arial"/>
              <a:cs typeface="Arial"/>
              <a:sym typeface="Arial"/>
            </a:endParaRPr>
          </a:p>
        </p:txBody>
      </p:sp>
      <p:pic>
        <p:nvPicPr>
          <p:cNvPr id="640" name="Google Shape;640;p10"/>
          <p:cNvPicPr preferRelativeResize="0"/>
          <p:nvPr/>
        </p:nvPicPr>
        <p:blipFill rotWithShape="1">
          <a:blip r:embed="rId3">
            <a:alphaModFix/>
          </a:blip>
          <a:srcRect b="0" l="0" r="0" t="0"/>
          <a:stretch/>
        </p:blipFill>
        <p:spPr>
          <a:xfrm>
            <a:off x="137625" y="206437"/>
            <a:ext cx="2308914" cy="1244325"/>
          </a:xfrm>
          <a:prstGeom prst="rect">
            <a:avLst/>
          </a:prstGeom>
          <a:noFill/>
          <a:ln>
            <a:noFill/>
          </a:ln>
        </p:spPr>
      </p:pic>
      <p:sp>
        <p:nvSpPr>
          <p:cNvPr id="641" name="Google Shape;641;p10"/>
          <p:cNvSpPr txBox="1"/>
          <p:nvPr/>
        </p:nvSpPr>
        <p:spPr>
          <a:xfrm>
            <a:off x="1462675" y="3600575"/>
            <a:ext cx="6135600" cy="13593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chemeClr val="dk1"/>
              </a:buClr>
              <a:buSzPts val="1600"/>
              <a:buFont typeface="Albert Sans"/>
              <a:buChar char="●"/>
            </a:pPr>
            <a:r>
              <a:rPr b="0" i="0" lang="en" sz="1600" u="none" cap="none" strike="noStrike">
                <a:solidFill>
                  <a:schemeClr val="dk1"/>
                </a:solidFill>
                <a:latin typeface="Albert Sans"/>
                <a:ea typeface="Albert Sans"/>
                <a:cs typeface="Albert Sans"/>
                <a:sym typeface="Albert Sans"/>
              </a:rPr>
              <a:t>Letter of medical necessity</a:t>
            </a:r>
            <a:endParaRPr b="0" i="0" sz="1600" u="none" cap="none" strike="noStrike">
              <a:solidFill>
                <a:schemeClr val="dk1"/>
              </a:solidFill>
              <a:latin typeface="Albert Sans"/>
              <a:ea typeface="Albert Sans"/>
              <a:cs typeface="Albert Sans"/>
              <a:sym typeface="Albert Sans"/>
            </a:endParaRPr>
          </a:p>
          <a:p>
            <a:pPr indent="-330200" lvl="0" marL="457200" marR="0" rtl="0" algn="l">
              <a:lnSpc>
                <a:spcPct val="100000"/>
              </a:lnSpc>
              <a:spcBef>
                <a:spcPts val="0"/>
              </a:spcBef>
              <a:spcAft>
                <a:spcPts val="0"/>
              </a:spcAft>
              <a:buClr>
                <a:schemeClr val="dk1"/>
              </a:buClr>
              <a:buSzPts val="1600"/>
              <a:buFont typeface="Albert Sans"/>
              <a:buChar char="●"/>
            </a:pPr>
            <a:r>
              <a:rPr b="0" i="0" lang="en" sz="1600" u="none" cap="none" strike="noStrike">
                <a:solidFill>
                  <a:schemeClr val="dk1"/>
                </a:solidFill>
                <a:latin typeface="Albert Sans"/>
                <a:ea typeface="Albert Sans"/>
                <a:cs typeface="Albert Sans"/>
                <a:sym typeface="Albert Sans"/>
              </a:rPr>
              <a:t>Medical necessity form </a:t>
            </a:r>
            <a:endParaRPr b="0" i="0" sz="1600" u="none" cap="none" strike="noStrike">
              <a:solidFill>
                <a:schemeClr val="dk1"/>
              </a:solidFill>
              <a:latin typeface="Albert Sans"/>
              <a:ea typeface="Albert Sans"/>
              <a:cs typeface="Albert Sans"/>
              <a:sym typeface="Albert Sans"/>
            </a:endParaRPr>
          </a:p>
          <a:p>
            <a:pPr indent="-330200" lvl="0" marL="457200" marR="0" rtl="0" algn="l">
              <a:lnSpc>
                <a:spcPct val="100000"/>
              </a:lnSpc>
              <a:spcBef>
                <a:spcPts val="0"/>
              </a:spcBef>
              <a:spcAft>
                <a:spcPts val="0"/>
              </a:spcAft>
              <a:buClr>
                <a:schemeClr val="dk1"/>
              </a:buClr>
              <a:buSzPts val="1600"/>
              <a:buFont typeface="Albert Sans"/>
              <a:buChar char="●"/>
            </a:pPr>
            <a:r>
              <a:rPr b="0" i="0" lang="en" sz="1600" u="none" cap="none" strike="noStrike">
                <a:solidFill>
                  <a:schemeClr val="dk1"/>
                </a:solidFill>
                <a:latin typeface="Albert Sans"/>
                <a:ea typeface="Albert Sans"/>
                <a:cs typeface="Albert Sans"/>
                <a:sym typeface="Albert Sans"/>
              </a:rPr>
              <a:t>Reaching out via phone call</a:t>
            </a:r>
            <a:endParaRPr b="0" i="0" sz="1600" u="none" cap="none" strike="noStrike">
              <a:solidFill>
                <a:schemeClr val="dk1"/>
              </a:solidFill>
              <a:latin typeface="Albert Sans"/>
              <a:ea typeface="Albert Sans"/>
              <a:cs typeface="Albert Sans"/>
              <a:sym typeface="Albert Sans"/>
            </a:endParaRPr>
          </a:p>
          <a:p>
            <a:pPr indent="-330200" lvl="0" marL="457200" marR="0" rtl="0" algn="l">
              <a:lnSpc>
                <a:spcPct val="100000"/>
              </a:lnSpc>
              <a:spcBef>
                <a:spcPts val="0"/>
              </a:spcBef>
              <a:spcAft>
                <a:spcPts val="0"/>
              </a:spcAft>
              <a:buClr>
                <a:schemeClr val="dk1"/>
              </a:buClr>
              <a:buSzPts val="1600"/>
              <a:buFont typeface="Albert Sans"/>
              <a:buChar char="●"/>
            </a:pPr>
            <a:r>
              <a:rPr b="0" i="0" lang="en" sz="1600" u="none" cap="none" strike="noStrike">
                <a:solidFill>
                  <a:schemeClr val="dk1"/>
                </a:solidFill>
                <a:latin typeface="Albert Sans"/>
                <a:ea typeface="Albert Sans"/>
                <a:cs typeface="Albert Sans"/>
                <a:sym typeface="Albert Sans"/>
              </a:rPr>
              <a:t>Utilizing nurse navigators and social workers</a:t>
            </a:r>
            <a:endParaRPr b="0" i="0" sz="1600" u="none" cap="none" strike="noStrike">
              <a:solidFill>
                <a:schemeClr val="dk1"/>
              </a:solidFill>
              <a:latin typeface="Albert Sans"/>
              <a:ea typeface="Albert Sans"/>
              <a:cs typeface="Albert Sans"/>
              <a:sym typeface="Albert Sans"/>
            </a:endParaRPr>
          </a:p>
          <a:p>
            <a:pPr indent="-330200" lvl="0" marL="457200" marR="0" rtl="0" algn="l">
              <a:lnSpc>
                <a:spcPct val="100000"/>
              </a:lnSpc>
              <a:spcBef>
                <a:spcPts val="0"/>
              </a:spcBef>
              <a:spcAft>
                <a:spcPts val="0"/>
              </a:spcAft>
              <a:buClr>
                <a:schemeClr val="dk1"/>
              </a:buClr>
              <a:buSzPts val="1600"/>
              <a:buFont typeface="Albert Sans"/>
              <a:buChar char="●"/>
            </a:pPr>
            <a:r>
              <a:rPr b="0" i="0" lang="en" sz="1600" u="none" cap="none" strike="noStrike">
                <a:solidFill>
                  <a:schemeClr val="dk1"/>
                </a:solidFill>
                <a:latin typeface="Albert Sans"/>
                <a:ea typeface="Albert Sans"/>
                <a:cs typeface="Albert Sans"/>
                <a:sym typeface="Albert Sans"/>
              </a:rPr>
              <a:t>Medical Legal Partnership </a:t>
            </a:r>
            <a:endParaRPr b="0" i="0" sz="1600" u="none" cap="none" strike="noStrike">
              <a:solidFill>
                <a:schemeClr val="dk1"/>
              </a:solidFill>
              <a:latin typeface="Albert Sans"/>
              <a:ea typeface="Albert Sans"/>
              <a:cs typeface="Albert Sans"/>
              <a:sym typeface="Alber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2ca24be3105_2_5"/>
          <p:cNvSpPr txBox="1"/>
          <p:nvPr>
            <p:ph type="title"/>
          </p:nvPr>
        </p:nvSpPr>
        <p:spPr>
          <a:xfrm>
            <a:off x="1284000" y="1558475"/>
            <a:ext cx="6576000" cy="1511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600"/>
              <a:buNone/>
            </a:pPr>
            <a:r>
              <a:rPr lang="en" sz="3800"/>
              <a:t>NEURODIVERSITY </a:t>
            </a:r>
            <a:r>
              <a:rPr lang="en" sz="3800">
                <a:solidFill>
                  <a:schemeClr val="dk2"/>
                </a:solidFill>
              </a:rPr>
              <a:t>IN THE CLINIC</a:t>
            </a:r>
            <a:endParaRPr sz="38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2c6c8f132ca_0_5"/>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Play"/>
              <a:buNone/>
            </a:pPr>
            <a:r>
              <a:rPr lang="en"/>
              <a:t>Genetic conditions associated with neurodiversity</a:t>
            </a:r>
            <a:endParaRPr/>
          </a:p>
        </p:txBody>
      </p:sp>
      <p:sp>
        <p:nvSpPr>
          <p:cNvPr id="652" name="Google Shape;652;g2c6c8f132ca_0_5"/>
          <p:cNvSpPr txBox="1"/>
          <p:nvPr>
            <p:ph idx="1" type="body"/>
          </p:nvPr>
        </p:nvSpPr>
        <p:spPr>
          <a:xfrm>
            <a:off x="750250" y="1476150"/>
            <a:ext cx="7717800" cy="2191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dk1"/>
              </a:buClr>
              <a:buSzPts val="2100"/>
              <a:buNone/>
            </a:pPr>
            <a:r>
              <a:t/>
            </a:r>
            <a:endParaRPr b="0" i="0" sz="1700">
              <a:solidFill>
                <a:srgbClr val="3C4043"/>
              </a:solidFill>
              <a:latin typeface="Roboto"/>
              <a:ea typeface="Roboto"/>
              <a:cs typeface="Roboto"/>
              <a:sym typeface="Roboto"/>
            </a:endParaRPr>
          </a:p>
          <a:p>
            <a:pPr indent="-355600" lvl="0" marL="457200" rtl="0" algn="l">
              <a:lnSpc>
                <a:spcPct val="90000"/>
              </a:lnSpc>
              <a:spcBef>
                <a:spcPts val="400"/>
              </a:spcBef>
              <a:spcAft>
                <a:spcPts val="0"/>
              </a:spcAft>
              <a:buClr>
                <a:srgbClr val="3C4043"/>
              </a:buClr>
              <a:buSzPts val="2000"/>
              <a:buFont typeface="Albert Sans"/>
              <a:buChar char="●"/>
            </a:pPr>
            <a:r>
              <a:rPr i="0" lang="en" sz="2000">
                <a:solidFill>
                  <a:srgbClr val="3C4043"/>
                </a:solidFill>
              </a:rPr>
              <a:t>Monogenic conditions </a:t>
            </a:r>
            <a:endParaRPr sz="2000"/>
          </a:p>
          <a:p>
            <a:pPr indent="-355600" lvl="0" marL="457200" rtl="0" algn="l">
              <a:lnSpc>
                <a:spcPct val="90000"/>
              </a:lnSpc>
              <a:spcBef>
                <a:spcPts val="400"/>
              </a:spcBef>
              <a:spcAft>
                <a:spcPts val="0"/>
              </a:spcAft>
              <a:buClr>
                <a:srgbClr val="3C4043"/>
              </a:buClr>
              <a:buSzPts val="2000"/>
              <a:buFont typeface="Albert Sans"/>
              <a:buChar char="●"/>
            </a:pPr>
            <a:r>
              <a:rPr i="0" lang="en" sz="2000">
                <a:solidFill>
                  <a:srgbClr val="3C4043"/>
                </a:solidFill>
              </a:rPr>
              <a:t>Chromosomal conditions</a:t>
            </a:r>
            <a:endParaRPr sz="2000"/>
          </a:p>
          <a:p>
            <a:pPr indent="-355600" lvl="0" marL="457200" rtl="0" algn="l">
              <a:lnSpc>
                <a:spcPct val="90000"/>
              </a:lnSpc>
              <a:spcBef>
                <a:spcPts val="400"/>
              </a:spcBef>
              <a:spcAft>
                <a:spcPts val="0"/>
              </a:spcAft>
              <a:buClr>
                <a:srgbClr val="3C4043"/>
              </a:buClr>
              <a:buSzPts val="2000"/>
              <a:buFont typeface="Albert Sans"/>
              <a:buChar char="●"/>
            </a:pPr>
            <a:r>
              <a:rPr i="0" lang="en" sz="2000">
                <a:solidFill>
                  <a:srgbClr val="3C4043"/>
                </a:solidFill>
              </a:rPr>
              <a:t>Microdeletion syndromes</a:t>
            </a:r>
            <a:endParaRPr sz="2000"/>
          </a:p>
          <a:p>
            <a:pPr indent="-355600" lvl="0" marL="457200" rtl="0" algn="l">
              <a:lnSpc>
                <a:spcPct val="90000"/>
              </a:lnSpc>
              <a:spcBef>
                <a:spcPts val="400"/>
              </a:spcBef>
              <a:spcAft>
                <a:spcPts val="0"/>
              </a:spcAft>
              <a:buClr>
                <a:srgbClr val="3C4043"/>
              </a:buClr>
              <a:buSzPts val="2000"/>
              <a:buFont typeface="Albert Sans"/>
              <a:buChar char="●"/>
            </a:pPr>
            <a:r>
              <a:rPr i="0" lang="en" sz="2000">
                <a:solidFill>
                  <a:srgbClr val="3C4043"/>
                </a:solidFill>
              </a:rPr>
              <a:t>Metabolic disorders</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c6c8f132ca_0_10"/>
          <p:cNvSpPr txBox="1"/>
          <p:nvPr>
            <p:ph type="title"/>
          </p:nvPr>
        </p:nvSpPr>
        <p:spPr>
          <a:xfrm>
            <a:off x="720000" y="367423"/>
            <a:ext cx="7704000" cy="841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2850"/>
              <a:t>Monogenic Conditions</a:t>
            </a:r>
            <a:endParaRPr sz="2850"/>
          </a:p>
        </p:txBody>
      </p:sp>
      <p:sp>
        <p:nvSpPr>
          <p:cNvPr id="658" name="Google Shape;658;g2c6c8f132ca_0_10"/>
          <p:cNvSpPr txBox="1"/>
          <p:nvPr>
            <p:ph idx="1" type="subTitle"/>
          </p:nvPr>
        </p:nvSpPr>
        <p:spPr>
          <a:xfrm>
            <a:off x="720000" y="1454100"/>
            <a:ext cx="4959600" cy="16818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SzPts val="2000"/>
              <a:buChar char="●"/>
            </a:pPr>
            <a:r>
              <a:rPr lang="en" sz="2000"/>
              <a:t>Fragile X Syndrome</a:t>
            </a:r>
            <a:endParaRPr sz="2000"/>
          </a:p>
          <a:p>
            <a:pPr indent="-355600" lvl="0" marL="457200" rtl="0" algn="l">
              <a:lnSpc>
                <a:spcPct val="90000"/>
              </a:lnSpc>
              <a:spcBef>
                <a:spcPts val="0"/>
              </a:spcBef>
              <a:spcAft>
                <a:spcPts val="0"/>
              </a:spcAft>
              <a:buSzPts val="2000"/>
              <a:buChar char="●"/>
            </a:pPr>
            <a:r>
              <a:rPr lang="en" sz="2000"/>
              <a:t>PTEN Hamartoma Tumor Syndrome</a:t>
            </a:r>
            <a:endParaRPr sz="2000"/>
          </a:p>
          <a:p>
            <a:pPr indent="-355600" lvl="0" marL="457200" rtl="0" algn="l">
              <a:lnSpc>
                <a:spcPct val="90000"/>
              </a:lnSpc>
              <a:spcBef>
                <a:spcPts val="0"/>
              </a:spcBef>
              <a:spcAft>
                <a:spcPts val="0"/>
              </a:spcAft>
              <a:buSzPts val="2000"/>
              <a:buChar char="●"/>
            </a:pPr>
            <a:r>
              <a:rPr lang="en" sz="2000"/>
              <a:t>MECP2-Related Disorders</a:t>
            </a:r>
            <a:endParaRPr sz="2000"/>
          </a:p>
          <a:p>
            <a:pPr indent="0" lvl="0" marL="0" rtl="0" algn="ctr">
              <a:lnSpc>
                <a:spcPct val="100000"/>
              </a:lnSpc>
              <a:spcBef>
                <a:spcPts val="0"/>
              </a:spcBef>
              <a:spcAft>
                <a:spcPts val="1600"/>
              </a:spcAft>
              <a:buSzPts val="1400"/>
              <a:buNone/>
            </a:pPr>
            <a:r>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2c6c8f132ca_0_15"/>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Fragile X Syndrome</a:t>
            </a:r>
            <a:endParaRPr/>
          </a:p>
        </p:txBody>
      </p:sp>
      <p:sp>
        <p:nvSpPr>
          <p:cNvPr id="664" name="Google Shape;664;g2c6c8f132ca_0_15"/>
          <p:cNvSpPr txBox="1"/>
          <p:nvPr>
            <p:ph idx="1" type="body"/>
          </p:nvPr>
        </p:nvSpPr>
        <p:spPr>
          <a:xfrm>
            <a:off x="713100" y="1414300"/>
            <a:ext cx="5148000" cy="2660100"/>
          </a:xfrm>
          <a:prstGeom prst="rect">
            <a:avLst/>
          </a:prstGeom>
          <a:noFill/>
          <a:ln>
            <a:noFill/>
          </a:ln>
        </p:spPr>
        <p:txBody>
          <a:bodyPr anchorCtr="0" anchor="t" bIns="34275" lIns="68575" spcFirstLastPara="1" rIns="68575" wrap="square" tIns="34275">
            <a:noAutofit/>
          </a:bodyPr>
          <a:lstStyle/>
          <a:p>
            <a:pPr indent="-139700" lvl="0" marL="177800" rtl="0" algn="l">
              <a:lnSpc>
                <a:spcPct val="80000"/>
              </a:lnSpc>
              <a:spcBef>
                <a:spcPts val="0"/>
              </a:spcBef>
              <a:spcAft>
                <a:spcPts val="0"/>
              </a:spcAft>
              <a:buClr>
                <a:schemeClr val="dk1"/>
              </a:buClr>
              <a:buSzPts val="1600"/>
              <a:buChar char="●"/>
            </a:pPr>
            <a:r>
              <a:rPr lang="en" sz="1600"/>
              <a:t>X-linked disorder – over 200 triplet repeats in the </a:t>
            </a:r>
            <a:r>
              <a:rPr i="1" lang="en" sz="1600"/>
              <a:t>FMR1</a:t>
            </a:r>
            <a:r>
              <a:rPr lang="en" sz="1600"/>
              <a:t> gene</a:t>
            </a:r>
            <a:endParaRPr sz="1600"/>
          </a:p>
          <a:p>
            <a:pPr indent="-139700" lvl="0" marL="177800" rtl="0" algn="l">
              <a:lnSpc>
                <a:spcPct val="80000"/>
              </a:lnSpc>
              <a:spcBef>
                <a:spcPts val="800"/>
              </a:spcBef>
              <a:spcAft>
                <a:spcPts val="0"/>
              </a:spcAft>
              <a:buClr>
                <a:schemeClr val="dk1"/>
              </a:buClr>
              <a:buSzPts val="1600"/>
              <a:buChar char="●"/>
            </a:pPr>
            <a:r>
              <a:rPr lang="en" sz="1600"/>
              <a:t>Population incidence of 1 in 4,000 males</a:t>
            </a:r>
            <a:endParaRPr sz="1600"/>
          </a:p>
          <a:p>
            <a:pPr indent="-139700" lvl="0" marL="177800" rtl="0" algn="l">
              <a:lnSpc>
                <a:spcPct val="80000"/>
              </a:lnSpc>
              <a:spcBef>
                <a:spcPts val="800"/>
              </a:spcBef>
              <a:spcAft>
                <a:spcPts val="0"/>
              </a:spcAft>
              <a:buClr>
                <a:schemeClr val="dk1"/>
              </a:buClr>
              <a:buSzPts val="1600"/>
              <a:buChar char="●"/>
            </a:pPr>
            <a:r>
              <a:rPr lang="en" sz="1600"/>
              <a:t>Phenotype includes ID, ASD, characteristic facial features, and macroorchidism</a:t>
            </a:r>
            <a:endParaRPr sz="1600"/>
          </a:p>
          <a:p>
            <a:pPr indent="-139700" lvl="0" marL="177800" rtl="0" algn="l">
              <a:lnSpc>
                <a:spcPct val="80000"/>
              </a:lnSpc>
              <a:spcBef>
                <a:spcPts val="800"/>
              </a:spcBef>
              <a:spcAft>
                <a:spcPts val="0"/>
              </a:spcAft>
              <a:buClr>
                <a:schemeClr val="dk1"/>
              </a:buClr>
              <a:buSzPts val="1600"/>
              <a:buChar char="●"/>
            </a:pPr>
            <a:r>
              <a:rPr lang="en" sz="1600"/>
              <a:t>1 in 5 will have ASD</a:t>
            </a:r>
            <a:endParaRPr sz="1600"/>
          </a:p>
          <a:p>
            <a:pPr indent="-139700" lvl="0" marL="177800" rtl="0" algn="l">
              <a:lnSpc>
                <a:spcPct val="80000"/>
              </a:lnSpc>
              <a:spcBef>
                <a:spcPts val="800"/>
              </a:spcBef>
              <a:spcAft>
                <a:spcPts val="0"/>
              </a:spcAft>
              <a:buClr>
                <a:schemeClr val="dk1"/>
              </a:buClr>
              <a:buSzPts val="1600"/>
              <a:buChar char="●"/>
            </a:pPr>
            <a:r>
              <a:rPr lang="en" sz="1600"/>
              <a:t>Causes 0.5 – 2% of ASD </a:t>
            </a:r>
            <a:endParaRPr sz="1600"/>
          </a:p>
          <a:p>
            <a:pPr indent="-139700" lvl="0" marL="177800" rtl="0" algn="l">
              <a:lnSpc>
                <a:spcPct val="80000"/>
              </a:lnSpc>
              <a:spcBef>
                <a:spcPts val="800"/>
              </a:spcBef>
              <a:spcAft>
                <a:spcPts val="0"/>
              </a:spcAft>
              <a:buClr>
                <a:schemeClr val="dk1"/>
              </a:buClr>
              <a:buSzPts val="1600"/>
              <a:buChar char="●"/>
            </a:pPr>
            <a:r>
              <a:rPr lang="en" sz="1600"/>
              <a:t>Carrier females may experience premature ovarian failure (20%) and adult-onset ataxia</a:t>
            </a:r>
            <a:endParaRPr sz="1600"/>
          </a:p>
        </p:txBody>
      </p:sp>
      <p:pic>
        <p:nvPicPr>
          <p:cNvPr id="665" name="Google Shape;665;g2c6c8f132ca_0_15"/>
          <p:cNvPicPr preferRelativeResize="0"/>
          <p:nvPr/>
        </p:nvPicPr>
        <p:blipFill rotWithShape="1">
          <a:blip r:embed="rId3">
            <a:alphaModFix/>
          </a:blip>
          <a:srcRect b="0" l="0" r="0" t="0"/>
          <a:stretch/>
        </p:blipFill>
        <p:spPr>
          <a:xfrm>
            <a:off x="5765950" y="1790950"/>
            <a:ext cx="2732800" cy="1561600"/>
          </a:xfrm>
          <a:prstGeom prst="rect">
            <a:avLst/>
          </a:prstGeom>
          <a:noFill/>
          <a:ln>
            <a:noFill/>
          </a:ln>
        </p:spPr>
      </p:pic>
      <p:sp>
        <p:nvSpPr>
          <p:cNvPr id="666" name="Google Shape;666;g2c6c8f132ca_0_15"/>
          <p:cNvSpPr txBox="1"/>
          <p:nvPr/>
        </p:nvSpPr>
        <p:spPr>
          <a:xfrm>
            <a:off x="4402650" y="4647100"/>
            <a:ext cx="4414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Photo credit: https://www.invitra.com/en/fragile-x-syndrome/physical-traits-x-fragile/</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c6c8f132ca_0_183"/>
          <p:cNvSpPr txBox="1"/>
          <p:nvPr>
            <p:ph type="title"/>
          </p:nvPr>
        </p:nvSpPr>
        <p:spPr>
          <a:xfrm>
            <a:off x="720000" y="2285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40"/>
              <a:buNone/>
            </a:pPr>
            <a:r>
              <a:rPr lang="en" sz="3380"/>
              <a:t>WHAT IS </a:t>
            </a:r>
            <a:r>
              <a:rPr lang="en" sz="3380">
                <a:solidFill>
                  <a:schemeClr val="dk2"/>
                </a:solidFill>
              </a:rPr>
              <a:t>NEURODIVERSITY</a:t>
            </a:r>
            <a:r>
              <a:rPr lang="en" sz="3380"/>
              <a:t>?</a:t>
            </a:r>
            <a:endParaRPr sz="338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c6c8f132ca_0_20"/>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Play"/>
              <a:buNone/>
            </a:pPr>
            <a:r>
              <a:rPr lang="en"/>
              <a:t>PTEN Hamartoma Tumor Syndrome</a:t>
            </a:r>
            <a:endParaRPr/>
          </a:p>
        </p:txBody>
      </p:sp>
      <p:sp>
        <p:nvSpPr>
          <p:cNvPr id="672" name="Google Shape;672;g2c6c8f132ca_0_20"/>
          <p:cNvSpPr txBox="1"/>
          <p:nvPr>
            <p:ph idx="1" type="body"/>
          </p:nvPr>
        </p:nvSpPr>
        <p:spPr>
          <a:xfrm>
            <a:off x="720000" y="1526450"/>
            <a:ext cx="4914900" cy="2191200"/>
          </a:xfrm>
          <a:prstGeom prst="rect">
            <a:avLst/>
          </a:prstGeom>
          <a:noFill/>
          <a:ln>
            <a:noFill/>
          </a:ln>
        </p:spPr>
        <p:txBody>
          <a:bodyPr anchorCtr="0" anchor="t" bIns="34275" lIns="68575" spcFirstLastPara="1" rIns="68575" wrap="square" tIns="34275">
            <a:noAutofit/>
          </a:bodyPr>
          <a:lstStyle/>
          <a:p>
            <a:pPr indent="-146050" lvl="0" marL="177800" rtl="0" algn="l">
              <a:lnSpc>
                <a:spcPct val="70000"/>
              </a:lnSpc>
              <a:spcBef>
                <a:spcPts val="0"/>
              </a:spcBef>
              <a:spcAft>
                <a:spcPts val="0"/>
              </a:spcAft>
              <a:buClr>
                <a:schemeClr val="dk1"/>
              </a:buClr>
              <a:buSzPts val="1700"/>
              <a:buChar char="●"/>
            </a:pPr>
            <a:r>
              <a:rPr lang="en" sz="1700"/>
              <a:t>Spectrum of disorders including Cowden, Bannayan-Riley-Ruvalcaba, and Proteus</a:t>
            </a:r>
            <a:endParaRPr sz="1700"/>
          </a:p>
          <a:p>
            <a:pPr indent="-146050" lvl="0" marL="177800" rtl="0" algn="l">
              <a:lnSpc>
                <a:spcPct val="70000"/>
              </a:lnSpc>
              <a:spcBef>
                <a:spcPts val="800"/>
              </a:spcBef>
              <a:spcAft>
                <a:spcPts val="0"/>
              </a:spcAft>
              <a:buClr>
                <a:schemeClr val="dk1"/>
              </a:buClr>
              <a:buSzPts val="1700"/>
              <a:buChar char="●"/>
            </a:pPr>
            <a:r>
              <a:rPr lang="en" sz="1700"/>
              <a:t>Caused by pathogenic variants in PTEN gene. </a:t>
            </a:r>
            <a:endParaRPr sz="1700"/>
          </a:p>
          <a:p>
            <a:pPr indent="-146050" lvl="0" marL="177800" rtl="0" algn="l">
              <a:lnSpc>
                <a:spcPct val="70000"/>
              </a:lnSpc>
              <a:spcBef>
                <a:spcPts val="800"/>
              </a:spcBef>
              <a:spcAft>
                <a:spcPts val="0"/>
              </a:spcAft>
              <a:buSzPts val="1700"/>
              <a:buChar char="●"/>
            </a:pPr>
            <a:r>
              <a:rPr lang="en" sz="1700"/>
              <a:t>Autosomal dominant inheritance</a:t>
            </a:r>
            <a:endParaRPr sz="1700"/>
          </a:p>
          <a:p>
            <a:pPr indent="-146050" lvl="0" marL="177800" rtl="0" algn="l">
              <a:lnSpc>
                <a:spcPct val="70000"/>
              </a:lnSpc>
              <a:spcBef>
                <a:spcPts val="800"/>
              </a:spcBef>
              <a:spcAft>
                <a:spcPts val="0"/>
              </a:spcAft>
              <a:buClr>
                <a:schemeClr val="dk1"/>
              </a:buClr>
              <a:buSzPts val="1700"/>
              <a:buChar char="●"/>
            </a:pPr>
            <a:r>
              <a:rPr lang="en" sz="1700"/>
              <a:t>Increased lifetime risk of various cancers, ex: breast (67-85%), endometrial, thyroid, renal, colorectal</a:t>
            </a:r>
            <a:endParaRPr sz="1700"/>
          </a:p>
          <a:p>
            <a:pPr indent="-146050" lvl="0" marL="177800" rtl="0" algn="l">
              <a:lnSpc>
                <a:spcPct val="70000"/>
              </a:lnSpc>
              <a:spcBef>
                <a:spcPts val="800"/>
              </a:spcBef>
              <a:spcAft>
                <a:spcPts val="0"/>
              </a:spcAft>
              <a:buClr>
                <a:schemeClr val="dk1"/>
              </a:buClr>
              <a:buSzPts val="1700"/>
              <a:buChar char="●"/>
            </a:pPr>
            <a:r>
              <a:rPr lang="en" sz="1700"/>
              <a:t>Characteristic macrocephaly – head circumference over 98%</a:t>
            </a:r>
            <a:endParaRPr sz="1700"/>
          </a:p>
        </p:txBody>
      </p:sp>
      <p:pic>
        <p:nvPicPr>
          <p:cNvPr id="673" name="Google Shape;673;g2c6c8f132ca_0_20"/>
          <p:cNvPicPr preferRelativeResize="0"/>
          <p:nvPr/>
        </p:nvPicPr>
        <p:blipFill rotWithShape="1">
          <a:blip r:embed="rId3">
            <a:alphaModFix/>
          </a:blip>
          <a:srcRect b="0" l="0" r="0" t="0"/>
          <a:stretch/>
        </p:blipFill>
        <p:spPr>
          <a:xfrm>
            <a:off x="5684600" y="1050250"/>
            <a:ext cx="1826791" cy="3716575"/>
          </a:xfrm>
          <a:prstGeom prst="rect">
            <a:avLst/>
          </a:prstGeom>
          <a:noFill/>
          <a:ln>
            <a:noFill/>
          </a:ln>
        </p:spPr>
      </p:pic>
      <p:sp>
        <p:nvSpPr>
          <p:cNvPr id="674" name="Google Shape;674;g2c6c8f132ca_0_20"/>
          <p:cNvSpPr txBox="1"/>
          <p:nvPr/>
        </p:nvSpPr>
        <p:spPr>
          <a:xfrm>
            <a:off x="3692625" y="4723525"/>
            <a:ext cx="5970000" cy="23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lbert Sans"/>
                <a:ea typeface="Albert Sans"/>
                <a:cs typeface="Albert Sans"/>
                <a:sym typeface="Albert Sans"/>
              </a:rPr>
              <a:t>Photo credit: https://ptenfoundation.org/pten-hamartoma-tumor-syndrome-awareness-day-is-oct-23/</a:t>
            </a:r>
            <a:endParaRPr b="0" i="0" sz="800" u="none" cap="none" strike="noStrike">
              <a:solidFill>
                <a:schemeClr val="dk2"/>
              </a:solidFill>
              <a:latin typeface="Albert Sans"/>
              <a:ea typeface="Albert Sans"/>
              <a:cs typeface="Albert Sans"/>
              <a:sym typeface="Albert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2c6c8f132ca_0_25"/>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MECP-2 Related Disorders</a:t>
            </a:r>
            <a:endParaRPr/>
          </a:p>
        </p:txBody>
      </p:sp>
      <p:sp>
        <p:nvSpPr>
          <p:cNvPr id="680" name="Google Shape;680;g2c6c8f132ca_0_25"/>
          <p:cNvSpPr txBox="1"/>
          <p:nvPr>
            <p:ph idx="1" type="body"/>
          </p:nvPr>
        </p:nvSpPr>
        <p:spPr>
          <a:xfrm>
            <a:off x="750250" y="1276625"/>
            <a:ext cx="3764700" cy="3059400"/>
          </a:xfrm>
          <a:prstGeom prst="rect">
            <a:avLst/>
          </a:prstGeom>
          <a:noFill/>
          <a:ln>
            <a:noFill/>
          </a:ln>
        </p:spPr>
        <p:txBody>
          <a:bodyPr anchorCtr="0" anchor="t" bIns="34275" lIns="68575" spcFirstLastPara="1" rIns="68575" wrap="square" tIns="34275">
            <a:noAutofit/>
          </a:bodyPr>
          <a:lstStyle/>
          <a:p>
            <a:pPr indent="-130175" lvl="0" marL="177800" rtl="0" algn="l">
              <a:lnSpc>
                <a:spcPct val="80000"/>
              </a:lnSpc>
              <a:spcBef>
                <a:spcPts val="0"/>
              </a:spcBef>
              <a:spcAft>
                <a:spcPts val="0"/>
              </a:spcAft>
              <a:buClr>
                <a:schemeClr val="dk1"/>
              </a:buClr>
              <a:buSzPts val="1450"/>
              <a:buChar char="●"/>
            </a:pPr>
            <a:r>
              <a:rPr lang="en" sz="1490"/>
              <a:t>X-linked disorders caused by pathogenic variants in </a:t>
            </a:r>
            <a:r>
              <a:rPr i="1" lang="en" sz="1490"/>
              <a:t>MECP2</a:t>
            </a:r>
            <a:r>
              <a:rPr lang="en" sz="1490"/>
              <a:t> gene</a:t>
            </a:r>
            <a:endParaRPr sz="1490"/>
          </a:p>
          <a:p>
            <a:pPr indent="-130175" lvl="0" marL="177800" rtl="0" algn="l">
              <a:lnSpc>
                <a:spcPct val="80000"/>
              </a:lnSpc>
              <a:spcBef>
                <a:spcPts val="800"/>
              </a:spcBef>
              <a:spcAft>
                <a:spcPts val="0"/>
              </a:spcAft>
              <a:buClr>
                <a:schemeClr val="dk1"/>
              </a:buClr>
              <a:buSzPts val="1450"/>
              <a:buChar char="●"/>
            </a:pPr>
            <a:r>
              <a:rPr lang="en" sz="1490"/>
              <a:t>Rett Syndrome is classic form</a:t>
            </a:r>
            <a:endParaRPr sz="1490"/>
          </a:p>
          <a:p>
            <a:pPr indent="-155575" lvl="1" marL="520700" rtl="0" algn="l">
              <a:lnSpc>
                <a:spcPct val="80000"/>
              </a:lnSpc>
              <a:spcBef>
                <a:spcPts val="400"/>
              </a:spcBef>
              <a:spcAft>
                <a:spcPts val="0"/>
              </a:spcAft>
              <a:buClr>
                <a:schemeClr val="dk1"/>
              </a:buClr>
              <a:buSzPts val="1450"/>
              <a:buChar char="○"/>
            </a:pPr>
            <a:r>
              <a:rPr lang="en" sz="1490"/>
              <a:t>Females severely affected (prevalence: 1 in 10k-15k); mostly fatal in males</a:t>
            </a:r>
            <a:endParaRPr sz="1490"/>
          </a:p>
          <a:p>
            <a:pPr indent="-155575" lvl="1" marL="520700" rtl="0" algn="l">
              <a:lnSpc>
                <a:spcPct val="80000"/>
              </a:lnSpc>
              <a:spcBef>
                <a:spcPts val="400"/>
              </a:spcBef>
              <a:spcAft>
                <a:spcPts val="0"/>
              </a:spcAft>
              <a:buClr>
                <a:schemeClr val="dk1"/>
              </a:buClr>
              <a:buSzPts val="1450"/>
              <a:buChar char="○"/>
            </a:pPr>
            <a:r>
              <a:rPr lang="en" sz="1490"/>
              <a:t>Phenotype includes regression, seizures, ASD, hypotonic facies, microcephaly, hand wringing</a:t>
            </a:r>
            <a:endParaRPr sz="1490"/>
          </a:p>
          <a:p>
            <a:pPr indent="-155575" lvl="1" marL="520700" rtl="0" algn="l">
              <a:lnSpc>
                <a:spcPct val="80000"/>
              </a:lnSpc>
              <a:spcBef>
                <a:spcPts val="400"/>
              </a:spcBef>
              <a:spcAft>
                <a:spcPts val="0"/>
              </a:spcAft>
              <a:buSzPts val="1450"/>
              <a:buChar char="○"/>
            </a:pPr>
            <a:r>
              <a:rPr lang="en" sz="1490"/>
              <a:t>Most individuals live into 40s-50s</a:t>
            </a:r>
            <a:endParaRPr sz="1490"/>
          </a:p>
          <a:p>
            <a:pPr indent="-130175" lvl="0" marL="177800" rtl="0" algn="l">
              <a:lnSpc>
                <a:spcPct val="80000"/>
              </a:lnSpc>
              <a:spcBef>
                <a:spcPts val="800"/>
              </a:spcBef>
              <a:spcAft>
                <a:spcPts val="0"/>
              </a:spcAft>
              <a:buClr>
                <a:schemeClr val="dk1"/>
              </a:buClr>
              <a:buSzPts val="1450"/>
              <a:buChar char="●"/>
            </a:pPr>
            <a:r>
              <a:rPr lang="en" sz="1490"/>
              <a:t>Atypical form of Rett can range from severe to isolated autism in males and females</a:t>
            </a:r>
            <a:endParaRPr sz="1490"/>
          </a:p>
          <a:p>
            <a:pPr indent="-63500" lvl="1" marL="520700" rtl="0" algn="l">
              <a:lnSpc>
                <a:spcPct val="80000"/>
              </a:lnSpc>
              <a:spcBef>
                <a:spcPts val="400"/>
              </a:spcBef>
              <a:spcAft>
                <a:spcPts val="0"/>
              </a:spcAft>
              <a:buClr>
                <a:schemeClr val="dk1"/>
              </a:buClr>
              <a:buSzPts val="1530"/>
              <a:buNone/>
            </a:pPr>
            <a:r>
              <a:t/>
            </a:r>
            <a:endParaRPr sz="1490"/>
          </a:p>
          <a:p>
            <a:pPr indent="-63500" lvl="1" marL="520700" rtl="0" algn="l">
              <a:lnSpc>
                <a:spcPct val="80000"/>
              </a:lnSpc>
              <a:spcBef>
                <a:spcPts val="400"/>
              </a:spcBef>
              <a:spcAft>
                <a:spcPts val="0"/>
              </a:spcAft>
              <a:buClr>
                <a:schemeClr val="dk1"/>
              </a:buClr>
              <a:buSzPts val="1530"/>
              <a:buNone/>
            </a:pPr>
            <a:r>
              <a:t/>
            </a:r>
            <a:endParaRPr sz="1490"/>
          </a:p>
        </p:txBody>
      </p:sp>
      <p:pic>
        <p:nvPicPr>
          <p:cNvPr id="681" name="Google Shape;681;g2c6c8f132ca_0_25"/>
          <p:cNvPicPr preferRelativeResize="0"/>
          <p:nvPr/>
        </p:nvPicPr>
        <p:blipFill rotWithShape="1">
          <a:blip r:embed="rId3">
            <a:alphaModFix/>
          </a:blip>
          <a:srcRect b="0" l="0" r="0" t="0"/>
          <a:stretch/>
        </p:blipFill>
        <p:spPr>
          <a:xfrm>
            <a:off x="4667950" y="1578800"/>
            <a:ext cx="3481200" cy="2319112"/>
          </a:xfrm>
          <a:prstGeom prst="rect">
            <a:avLst/>
          </a:prstGeom>
          <a:noFill/>
          <a:ln>
            <a:noFill/>
          </a:ln>
        </p:spPr>
      </p:pic>
      <p:sp>
        <p:nvSpPr>
          <p:cNvPr id="682" name="Google Shape;682;g2c6c8f132ca_0_25"/>
          <p:cNvSpPr txBox="1"/>
          <p:nvPr/>
        </p:nvSpPr>
        <p:spPr>
          <a:xfrm>
            <a:off x="3709925" y="4714650"/>
            <a:ext cx="6107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Photo credit: https://discover.hubpages.com/health/Autism-for-girls-The-Disturbing-Facts-about-Rhett-Syndrome</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c6c8f132ca_0_30"/>
          <p:cNvSpPr txBox="1"/>
          <p:nvPr>
            <p:ph type="title"/>
          </p:nvPr>
        </p:nvSpPr>
        <p:spPr>
          <a:xfrm>
            <a:off x="720000" y="445025"/>
            <a:ext cx="7704000" cy="116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2850"/>
              <a:t>Chromosomal Conditions</a:t>
            </a:r>
            <a:endParaRPr sz="2850"/>
          </a:p>
        </p:txBody>
      </p:sp>
      <p:sp>
        <p:nvSpPr>
          <p:cNvPr id="688" name="Google Shape;688;g2c6c8f132ca_0_30"/>
          <p:cNvSpPr txBox="1"/>
          <p:nvPr>
            <p:ph idx="1" type="subTitle"/>
          </p:nvPr>
        </p:nvSpPr>
        <p:spPr>
          <a:xfrm>
            <a:off x="720000" y="1560150"/>
            <a:ext cx="5684400" cy="2023200"/>
          </a:xfrm>
          <a:prstGeom prst="rect">
            <a:avLst/>
          </a:prstGeom>
          <a:noFill/>
          <a:ln>
            <a:noFill/>
          </a:ln>
        </p:spPr>
        <p:txBody>
          <a:bodyPr anchorCtr="0" anchor="t" bIns="91425" lIns="91425" spcFirstLastPara="1" rIns="91425" wrap="square" tIns="91425">
            <a:noAutofit/>
          </a:bodyPr>
          <a:lstStyle/>
          <a:p>
            <a:pPr indent="-165100" lvl="0" marL="177800" rtl="0" algn="l">
              <a:lnSpc>
                <a:spcPct val="90000"/>
              </a:lnSpc>
              <a:spcBef>
                <a:spcPts val="0"/>
              </a:spcBef>
              <a:spcAft>
                <a:spcPts val="0"/>
              </a:spcAft>
              <a:buSzPts val="2000"/>
              <a:buChar char="●"/>
            </a:pPr>
            <a:r>
              <a:rPr lang="en" sz="2000"/>
              <a:t>Down syndrome</a:t>
            </a:r>
            <a:endParaRPr sz="2000"/>
          </a:p>
          <a:p>
            <a:pPr indent="-165100" lvl="0" marL="177800" rtl="0" algn="l">
              <a:lnSpc>
                <a:spcPct val="90000"/>
              </a:lnSpc>
              <a:spcBef>
                <a:spcPts val="800"/>
              </a:spcBef>
              <a:spcAft>
                <a:spcPts val="0"/>
              </a:spcAft>
              <a:buSzPts val="2000"/>
              <a:buChar char="●"/>
            </a:pPr>
            <a:r>
              <a:rPr lang="en" sz="2000"/>
              <a:t>Klinefelter Syndrome</a:t>
            </a:r>
            <a:endParaRPr sz="2000"/>
          </a:p>
          <a:p>
            <a:pPr indent="-165100" lvl="0" marL="177800" rtl="0" algn="l">
              <a:lnSpc>
                <a:spcPct val="90000"/>
              </a:lnSpc>
              <a:spcBef>
                <a:spcPts val="800"/>
              </a:spcBef>
              <a:spcAft>
                <a:spcPts val="0"/>
              </a:spcAft>
              <a:buSzPts val="2000"/>
              <a:buChar char="●"/>
            </a:pPr>
            <a:r>
              <a:rPr lang="en" sz="2000"/>
              <a:t>Turner Syndrome</a:t>
            </a:r>
            <a:endParaRPr sz="2000"/>
          </a:p>
          <a:p>
            <a:pPr indent="0" lvl="0" marL="0" rtl="0" algn="ctr">
              <a:lnSpc>
                <a:spcPct val="115000"/>
              </a:lnSpc>
              <a:spcBef>
                <a:spcPts val="0"/>
              </a:spcBef>
              <a:spcAft>
                <a:spcPts val="1000"/>
              </a:spcAft>
              <a:buSzPts val="1400"/>
              <a:buNone/>
            </a:pPr>
            <a:r>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c6c8f132ca_0_35"/>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Down Syndrome</a:t>
            </a:r>
            <a:endParaRPr/>
          </a:p>
        </p:txBody>
      </p:sp>
      <p:sp>
        <p:nvSpPr>
          <p:cNvPr id="695" name="Google Shape;695;g2c6c8f132ca_0_35"/>
          <p:cNvSpPr txBox="1"/>
          <p:nvPr>
            <p:ph idx="1" type="body"/>
          </p:nvPr>
        </p:nvSpPr>
        <p:spPr>
          <a:xfrm>
            <a:off x="720000" y="1515875"/>
            <a:ext cx="4139100" cy="2910000"/>
          </a:xfrm>
          <a:prstGeom prst="rect">
            <a:avLst/>
          </a:prstGeom>
          <a:noFill/>
          <a:ln>
            <a:noFill/>
          </a:ln>
        </p:spPr>
        <p:txBody>
          <a:bodyPr anchorCtr="0" anchor="t" bIns="34275" lIns="68575" spcFirstLastPara="1" rIns="68575" wrap="square" tIns="34275">
            <a:normAutofit/>
          </a:bodyPr>
          <a:lstStyle/>
          <a:p>
            <a:pPr indent="-139700" lvl="0" marL="177800" rtl="0" algn="l">
              <a:lnSpc>
                <a:spcPct val="90000"/>
              </a:lnSpc>
              <a:spcBef>
                <a:spcPts val="0"/>
              </a:spcBef>
              <a:spcAft>
                <a:spcPts val="0"/>
              </a:spcAft>
              <a:buClr>
                <a:schemeClr val="dk1"/>
              </a:buClr>
              <a:buSzPts val="1600"/>
              <a:buChar char="●"/>
            </a:pPr>
            <a:r>
              <a:rPr lang="en" sz="1600"/>
              <a:t>Autosomal trisomy of 21</a:t>
            </a:r>
            <a:r>
              <a:rPr baseline="30000" lang="en" sz="1600"/>
              <a:t>st</a:t>
            </a:r>
            <a:r>
              <a:rPr lang="en" sz="1600"/>
              <a:t> chromosome</a:t>
            </a:r>
            <a:endParaRPr sz="1600"/>
          </a:p>
          <a:p>
            <a:pPr indent="-139700" lvl="0" marL="177800" rtl="0" algn="l">
              <a:lnSpc>
                <a:spcPct val="90000"/>
              </a:lnSpc>
              <a:spcBef>
                <a:spcPts val="800"/>
              </a:spcBef>
              <a:spcAft>
                <a:spcPts val="0"/>
              </a:spcAft>
              <a:buClr>
                <a:schemeClr val="dk1"/>
              </a:buClr>
              <a:buSzPts val="1600"/>
              <a:buChar char="●"/>
            </a:pPr>
            <a:r>
              <a:rPr lang="en" sz="1600"/>
              <a:t>Phenotype includes DD, ID, heart defects, hypotonia, increased risk of leukemia, intestinal problems, and characteristic facial features</a:t>
            </a:r>
            <a:endParaRPr sz="1600"/>
          </a:p>
          <a:p>
            <a:pPr indent="-139700" lvl="0" marL="177800" rtl="0" algn="l">
              <a:lnSpc>
                <a:spcPct val="90000"/>
              </a:lnSpc>
              <a:spcBef>
                <a:spcPts val="800"/>
              </a:spcBef>
              <a:spcAft>
                <a:spcPts val="0"/>
              </a:spcAft>
              <a:buClr>
                <a:schemeClr val="dk1"/>
              </a:buClr>
              <a:buSzPts val="1600"/>
              <a:buChar char="●"/>
            </a:pPr>
            <a:r>
              <a:rPr lang="en" sz="1600"/>
              <a:t>Studies vary greatly -  5 - 39% of individuals with DS have ASD; estimates vary</a:t>
            </a:r>
            <a:endParaRPr sz="1600"/>
          </a:p>
        </p:txBody>
      </p:sp>
      <p:pic>
        <p:nvPicPr>
          <p:cNvPr id="696" name="Google Shape;696;g2c6c8f132ca_0_35"/>
          <p:cNvPicPr preferRelativeResize="0"/>
          <p:nvPr/>
        </p:nvPicPr>
        <p:blipFill rotWithShape="1">
          <a:blip r:embed="rId3">
            <a:alphaModFix/>
          </a:blip>
          <a:srcRect b="0" l="0" r="0" t="0"/>
          <a:stretch/>
        </p:blipFill>
        <p:spPr>
          <a:xfrm>
            <a:off x="5145750" y="1142189"/>
            <a:ext cx="3224500" cy="2859125"/>
          </a:xfrm>
          <a:prstGeom prst="rect">
            <a:avLst/>
          </a:prstGeom>
          <a:noFill/>
          <a:ln>
            <a:noFill/>
          </a:ln>
        </p:spPr>
      </p:pic>
      <p:sp>
        <p:nvSpPr>
          <p:cNvPr id="697" name="Google Shape;697;g2c6c8f132ca_0_35"/>
          <p:cNvSpPr txBox="1"/>
          <p:nvPr/>
        </p:nvSpPr>
        <p:spPr>
          <a:xfrm>
            <a:off x="7078325" y="4676900"/>
            <a:ext cx="2174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lbert Sans"/>
                <a:ea typeface="Albert Sans"/>
                <a:cs typeface="Albert Sans"/>
                <a:sym typeface="Albert Sans"/>
              </a:rPr>
              <a:t>Photo credit: https://ndss.org/about</a:t>
            </a:r>
            <a:endParaRPr b="0" i="0" sz="800" u="none" cap="none" strike="noStrike">
              <a:solidFill>
                <a:schemeClr val="dk2"/>
              </a:solidFill>
              <a:latin typeface="Albert Sans"/>
              <a:ea typeface="Albert Sans"/>
              <a:cs typeface="Albert Sans"/>
              <a:sym typeface="Albert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2c6c8f132ca_0_41"/>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Klinefelter Syndrome</a:t>
            </a:r>
            <a:endParaRPr/>
          </a:p>
        </p:txBody>
      </p:sp>
      <p:sp>
        <p:nvSpPr>
          <p:cNvPr id="704" name="Google Shape;704;g2c6c8f132ca_0_41"/>
          <p:cNvSpPr txBox="1"/>
          <p:nvPr>
            <p:ph idx="1" type="body"/>
          </p:nvPr>
        </p:nvSpPr>
        <p:spPr>
          <a:xfrm>
            <a:off x="410450" y="1280400"/>
            <a:ext cx="4387200" cy="2443200"/>
          </a:xfrm>
          <a:prstGeom prst="rect">
            <a:avLst/>
          </a:prstGeom>
          <a:noFill/>
          <a:ln>
            <a:noFill/>
          </a:ln>
        </p:spPr>
        <p:txBody>
          <a:bodyPr anchorCtr="0" anchor="t" bIns="34275" lIns="68575" spcFirstLastPara="1" rIns="68575" wrap="square" tIns="34275">
            <a:noAutofit/>
          </a:bodyPr>
          <a:lstStyle/>
          <a:p>
            <a:pPr indent="-133350" lvl="0" marL="177800" rtl="0" algn="l">
              <a:lnSpc>
                <a:spcPct val="90000"/>
              </a:lnSpc>
              <a:spcBef>
                <a:spcPts val="0"/>
              </a:spcBef>
              <a:spcAft>
                <a:spcPts val="0"/>
              </a:spcAft>
              <a:buClr>
                <a:schemeClr val="dk1"/>
              </a:buClr>
              <a:buSzPts val="1500"/>
              <a:buChar char="●"/>
            </a:pPr>
            <a:r>
              <a:rPr lang="en" sz="1500"/>
              <a:t>Male with trisomy of sex chromosomes – XXY</a:t>
            </a:r>
            <a:endParaRPr sz="1500"/>
          </a:p>
          <a:p>
            <a:pPr indent="-133350" lvl="0" marL="177800" rtl="0" algn="l">
              <a:lnSpc>
                <a:spcPct val="90000"/>
              </a:lnSpc>
              <a:spcBef>
                <a:spcPts val="800"/>
              </a:spcBef>
              <a:spcAft>
                <a:spcPts val="0"/>
              </a:spcAft>
              <a:buClr>
                <a:schemeClr val="dk1"/>
              </a:buClr>
              <a:buSzPts val="1500"/>
              <a:buChar char="●"/>
            </a:pPr>
            <a:r>
              <a:rPr lang="en" sz="1500"/>
              <a:t>Phenotype includes tall stature, long arms and legs, short trunk, breast development, sparse pubic hair, testicular atrophy, infertility, behavioral disorders including ADHD</a:t>
            </a:r>
            <a:endParaRPr sz="1500"/>
          </a:p>
          <a:p>
            <a:pPr indent="-133350" lvl="0" marL="177800" rtl="0" algn="l">
              <a:lnSpc>
                <a:spcPct val="90000"/>
              </a:lnSpc>
              <a:spcBef>
                <a:spcPts val="800"/>
              </a:spcBef>
              <a:spcAft>
                <a:spcPts val="0"/>
              </a:spcAft>
              <a:buClr>
                <a:schemeClr val="dk1"/>
              </a:buClr>
              <a:buSzPts val="1500"/>
              <a:buChar char="●"/>
            </a:pPr>
            <a:r>
              <a:rPr lang="en" sz="1500"/>
              <a:t>ASD about 4x more likely than population risk (and 20x more likely for those XYY genotype, an unrelated condition)</a:t>
            </a:r>
            <a:endParaRPr sz="1500"/>
          </a:p>
        </p:txBody>
      </p:sp>
      <p:pic>
        <p:nvPicPr>
          <p:cNvPr id="705" name="Google Shape;705;g2c6c8f132ca_0_41"/>
          <p:cNvPicPr preferRelativeResize="0"/>
          <p:nvPr/>
        </p:nvPicPr>
        <p:blipFill rotWithShape="1">
          <a:blip r:embed="rId3">
            <a:alphaModFix/>
          </a:blip>
          <a:srcRect b="0" l="0" r="0" t="0"/>
          <a:stretch/>
        </p:blipFill>
        <p:spPr>
          <a:xfrm>
            <a:off x="4786600" y="1417875"/>
            <a:ext cx="3949724" cy="1972536"/>
          </a:xfrm>
          <a:prstGeom prst="rect">
            <a:avLst/>
          </a:prstGeom>
          <a:noFill/>
          <a:ln>
            <a:noFill/>
          </a:ln>
        </p:spPr>
      </p:pic>
      <p:sp>
        <p:nvSpPr>
          <p:cNvPr id="706" name="Google Shape;706;g2c6c8f132ca_0_41"/>
          <p:cNvSpPr txBox="1"/>
          <p:nvPr/>
        </p:nvSpPr>
        <p:spPr>
          <a:xfrm>
            <a:off x="3640650" y="4646950"/>
            <a:ext cx="52875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Photo credit: https://www.invitra.com/en/klinefelter-syndrome/characteristics-of-klinefelter-syndrome/</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c6c8f132ca_0_47"/>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Turner Syndrome</a:t>
            </a:r>
            <a:endParaRPr/>
          </a:p>
        </p:txBody>
      </p:sp>
      <p:sp>
        <p:nvSpPr>
          <p:cNvPr id="713" name="Google Shape;713;g2c6c8f132ca_0_47"/>
          <p:cNvSpPr txBox="1"/>
          <p:nvPr>
            <p:ph idx="4294967295" type="body"/>
          </p:nvPr>
        </p:nvSpPr>
        <p:spPr>
          <a:xfrm>
            <a:off x="628500" y="1122125"/>
            <a:ext cx="3943500" cy="3263400"/>
          </a:xfrm>
          <a:prstGeom prst="rect">
            <a:avLst/>
          </a:prstGeom>
          <a:noFill/>
          <a:ln>
            <a:noFill/>
          </a:ln>
        </p:spPr>
        <p:txBody>
          <a:bodyPr anchorCtr="0" anchor="t" bIns="34275" lIns="68575" spcFirstLastPara="1" rIns="68575" wrap="square" tIns="34275">
            <a:normAutofit/>
          </a:bodyPr>
          <a:lstStyle/>
          <a:p>
            <a:pPr indent="-139700" lvl="0" marL="177800" rtl="0" algn="l">
              <a:lnSpc>
                <a:spcPct val="90000"/>
              </a:lnSpc>
              <a:spcBef>
                <a:spcPts val="0"/>
              </a:spcBef>
              <a:spcAft>
                <a:spcPts val="0"/>
              </a:spcAft>
              <a:buClr>
                <a:schemeClr val="dk1"/>
              </a:buClr>
              <a:buSzPts val="1600"/>
              <a:buChar char="●"/>
            </a:pPr>
            <a:r>
              <a:rPr lang="en" sz="1600"/>
              <a:t>Female with monosomy of X chromosome</a:t>
            </a:r>
            <a:endParaRPr sz="1600"/>
          </a:p>
          <a:p>
            <a:pPr indent="-139700" lvl="0" marL="177800" rtl="0" algn="l">
              <a:lnSpc>
                <a:spcPct val="90000"/>
              </a:lnSpc>
              <a:spcBef>
                <a:spcPts val="800"/>
              </a:spcBef>
              <a:spcAft>
                <a:spcPts val="0"/>
              </a:spcAft>
              <a:buClr>
                <a:schemeClr val="dk1"/>
              </a:buClr>
              <a:buSzPts val="1600"/>
              <a:buChar char="●"/>
            </a:pPr>
            <a:r>
              <a:rPr lang="en" sz="1600"/>
              <a:t>Phenotype includes short stature, fold of skin behind the neck, high risk for cardiac defect, poor breast development, nevi, lack of menstruation</a:t>
            </a:r>
            <a:endParaRPr sz="1600"/>
          </a:p>
          <a:p>
            <a:pPr indent="-139700" lvl="0" marL="177800" rtl="0" algn="l">
              <a:lnSpc>
                <a:spcPct val="90000"/>
              </a:lnSpc>
              <a:spcBef>
                <a:spcPts val="800"/>
              </a:spcBef>
              <a:spcAft>
                <a:spcPts val="0"/>
              </a:spcAft>
              <a:buClr>
                <a:schemeClr val="dk1"/>
              </a:buClr>
              <a:buSzPts val="1600"/>
              <a:buChar char="●"/>
            </a:pPr>
            <a:r>
              <a:rPr lang="en" sz="1600"/>
              <a:t>ASD four times more likely than in the general population and psychiatric manifestations twice as likely</a:t>
            </a:r>
            <a:endParaRPr sz="1600"/>
          </a:p>
        </p:txBody>
      </p:sp>
      <p:pic>
        <p:nvPicPr>
          <p:cNvPr id="714" name="Google Shape;714;g2c6c8f132ca_0_47"/>
          <p:cNvPicPr preferRelativeResize="0"/>
          <p:nvPr/>
        </p:nvPicPr>
        <p:blipFill rotWithShape="1">
          <a:blip r:embed="rId3">
            <a:alphaModFix/>
          </a:blip>
          <a:srcRect b="0" l="0" r="0" t="0"/>
          <a:stretch/>
        </p:blipFill>
        <p:spPr>
          <a:xfrm>
            <a:off x="5027675" y="1122125"/>
            <a:ext cx="3464126" cy="3263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2c6c8f132ca_0_59"/>
          <p:cNvSpPr txBox="1"/>
          <p:nvPr>
            <p:ph type="title"/>
          </p:nvPr>
        </p:nvSpPr>
        <p:spPr>
          <a:xfrm>
            <a:off x="720000" y="367425"/>
            <a:ext cx="8068500" cy="841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lang="en" sz="2850"/>
              <a:t>Microdeletions and Microduplications</a:t>
            </a:r>
            <a:endParaRPr sz="2850"/>
          </a:p>
        </p:txBody>
      </p:sp>
      <p:sp>
        <p:nvSpPr>
          <p:cNvPr id="720" name="Google Shape;720;g2c6c8f132ca_0_59"/>
          <p:cNvSpPr txBox="1"/>
          <p:nvPr>
            <p:ph idx="1" type="subTitle"/>
          </p:nvPr>
        </p:nvSpPr>
        <p:spPr>
          <a:xfrm>
            <a:off x="720000" y="1260925"/>
            <a:ext cx="4661100" cy="1681800"/>
          </a:xfrm>
          <a:prstGeom prst="rect">
            <a:avLst/>
          </a:prstGeom>
          <a:noFill/>
          <a:ln>
            <a:noFill/>
          </a:ln>
        </p:spPr>
        <p:txBody>
          <a:bodyPr anchorCtr="0" anchor="ctr" bIns="91425" lIns="91425" spcFirstLastPara="1" rIns="91425" wrap="square" tIns="91425">
            <a:noAutofit/>
          </a:bodyPr>
          <a:lstStyle/>
          <a:p>
            <a:pPr indent="-165100" lvl="0" marL="177800" rtl="0" algn="l">
              <a:lnSpc>
                <a:spcPct val="90000"/>
              </a:lnSpc>
              <a:spcBef>
                <a:spcPts val="0"/>
              </a:spcBef>
              <a:spcAft>
                <a:spcPts val="0"/>
              </a:spcAft>
              <a:buSzPts val="2000"/>
              <a:buChar char="●"/>
            </a:pPr>
            <a:r>
              <a:rPr lang="en" sz="2000"/>
              <a:t>22q11.2 (DiGeorge Syndrome)</a:t>
            </a:r>
            <a:endParaRPr sz="2000"/>
          </a:p>
          <a:p>
            <a:pPr indent="-165100" lvl="0" marL="177800" rtl="0" algn="l">
              <a:lnSpc>
                <a:spcPct val="90000"/>
              </a:lnSpc>
              <a:spcBef>
                <a:spcPts val="800"/>
              </a:spcBef>
              <a:spcAft>
                <a:spcPts val="0"/>
              </a:spcAft>
              <a:buSzPts val="2000"/>
              <a:buChar char="●"/>
            </a:pPr>
            <a:r>
              <a:rPr lang="en" sz="2000"/>
              <a:t>Williams Syndrome</a:t>
            </a:r>
            <a:endParaRPr sz="2000"/>
          </a:p>
          <a:p>
            <a:pPr indent="-165100" lvl="0" marL="177800" rtl="0" algn="l">
              <a:lnSpc>
                <a:spcPct val="90000"/>
              </a:lnSpc>
              <a:spcBef>
                <a:spcPts val="800"/>
              </a:spcBef>
              <a:spcAft>
                <a:spcPts val="0"/>
              </a:spcAft>
              <a:buSzPts val="2000"/>
              <a:buChar char="●"/>
            </a:pPr>
            <a:r>
              <a:rPr lang="en" sz="2000"/>
              <a:t>Chromosomal Hotspots</a:t>
            </a:r>
            <a:endParaRPr sz="2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c6c8f132ca_0_53"/>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Play"/>
              <a:buNone/>
            </a:pPr>
            <a:r>
              <a:rPr lang="en"/>
              <a:t>Microdeletions and Microduplications</a:t>
            </a:r>
            <a:endParaRPr/>
          </a:p>
        </p:txBody>
      </p:sp>
      <p:sp>
        <p:nvSpPr>
          <p:cNvPr id="727" name="Google Shape;727;g2c6c8f132ca_0_53"/>
          <p:cNvSpPr txBox="1"/>
          <p:nvPr>
            <p:ph idx="1" type="body"/>
          </p:nvPr>
        </p:nvSpPr>
        <p:spPr>
          <a:xfrm>
            <a:off x="720000" y="1402725"/>
            <a:ext cx="4595700" cy="2620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rPr lang="en" sz="1900"/>
              <a:t>22q11.2 Deletion Syndrome (DiGeorge)</a:t>
            </a:r>
            <a:endParaRPr sz="1900"/>
          </a:p>
          <a:p>
            <a:pPr indent="0" lvl="0" marL="0" rtl="0" algn="l">
              <a:lnSpc>
                <a:spcPct val="90000"/>
              </a:lnSpc>
              <a:spcBef>
                <a:spcPts val="0"/>
              </a:spcBef>
              <a:spcAft>
                <a:spcPts val="0"/>
              </a:spcAft>
              <a:buSzPts val="1400"/>
              <a:buNone/>
            </a:pPr>
            <a:r>
              <a:t/>
            </a:r>
            <a:endParaRPr sz="1900"/>
          </a:p>
          <a:p>
            <a:pPr indent="-349250" lvl="0" marL="457200" rtl="0" algn="l">
              <a:lnSpc>
                <a:spcPct val="90000"/>
              </a:lnSpc>
              <a:spcBef>
                <a:spcPts val="400"/>
              </a:spcBef>
              <a:spcAft>
                <a:spcPts val="0"/>
              </a:spcAft>
              <a:buSzPts val="1900"/>
              <a:buChar char="●"/>
            </a:pPr>
            <a:r>
              <a:rPr lang="en" sz="1900"/>
              <a:t>DD, ID, immune deficiencies, palate abnormalities, CHD, hypoparathyroidism, feeding difficulties, psychiatric disorders</a:t>
            </a:r>
            <a:endParaRPr sz="1900"/>
          </a:p>
          <a:p>
            <a:pPr indent="-349250" lvl="0" marL="457200" rtl="0" algn="l">
              <a:lnSpc>
                <a:spcPct val="90000"/>
              </a:lnSpc>
              <a:spcBef>
                <a:spcPts val="0"/>
              </a:spcBef>
              <a:spcAft>
                <a:spcPts val="0"/>
              </a:spcAft>
              <a:buSzPts val="1900"/>
              <a:buChar char="●"/>
            </a:pPr>
            <a:r>
              <a:rPr lang="en" sz="1900"/>
              <a:t>1 in 2,000 to 4,000 births</a:t>
            </a:r>
            <a:endParaRPr sz="1900"/>
          </a:p>
          <a:p>
            <a:pPr indent="-349250" lvl="0" marL="457200" rtl="0" algn="l">
              <a:lnSpc>
                <a:spcPct val="90000"/>
              </a:lnSpc>
              <a:spcBef>
                <a:spcPts val="0"/>
              </a:spcBef>
              <a:spcAft>
                <a:spcPts val="0"/>
              </a:spcAft>
              <a:buSzPts val="1900"/>
              <a:buChar char="●"/>
            </a:pPr>
            <a:r>
              <a:rPr lang="en" sz="1900"/>
              <a:t>15-50% have ASD or ASD-related phenotype</a:t>
            </a:r>
            <a:endParaRPr/>
          </a:p>
        </p:txBody>
      </p:sp>
      <p:pic>
        <p:nvPicPr>
          <p:cNvPr id="728" name="Google Shape;728;g2c6c8f132ca_0_53"/>
          <p:cNvPicPr preferRelativeResize="0"/>
          <p:nvPr/>
        </p:nvPicPr>
        <p:blipFill rotWithShape="1">
          <a:blip r:embed="rId3">
            <a:alphaModFix/>
          </a:blip>
          <a:srcRect b="0" l="0" r="0" t="0"/>
          <a:stretch/>
        </p:blipFill>
        <p:spPr>
          <a:xfrm>
            <a:off x="5458050" y="1352713"/>
            <a:ext cx="2965950" cy="2720825"/>
          </a:xfrm>
          <a:prstGeom prst="rect">
            <a:avLst/>
          </a:prstGeom>
          <a:noFill/>
          <a:ln>
            <a:noFill/>
          </a:ln>
        </p:spPr>
      </p:pic>
      <p:sp>
        <p:nvSpPr>
          <p:cNvPr id="729" name="Google Shape;729;g2c6c8f132ca_0_53"/>
          <p:cNvSpPr txBox="1"/>
          <p:nvPr/>
        </p:nvSpPr>
        <p:spPr>
          <a:xfrm>
            <a:off x="4297475" y="4545425"/>
            <a:ext cx="3436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2"/>
                </a:solidFill>
                <a:latin typeface="Arial"/>
                <a:ea typeface="Arial"/>
                <a:cs typeface="Arial"/>
                <a:sym typeface="Arial"/>
              </a:rPr>
              <a:t>Photo credit: https://www.chop.edu/stories/22q112-deletion-syndrome-jasmines-story</a:t>
            </a:r>
            <a:endParaRPr b="0" i="0" sz="800" u="none" cap="none" strike="noStrike">
              <a:solidFill>
                <a:schemeClr val="lt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2ca46842de9_0_0"/>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Play"/>
              <a:buNone/>
            </a:pPr>
            <a:r>
              <a:rPr lang="en"/>
              <a:t>Microdeletions and Microduplications</a:t>
            </a:r>
            <a:endParaRPr/>
          </a:p>
        </p:txBody>
      </p:sp>
      <p:sp>
        <p:nvSpPr>
          <p:cNvPr id="736" name="Google Shape;736;g2ca46842de9_0_0"/>
          <p:cNvSpPr txBox="1"/>
          <p:nvPr>
            <p:ph idx="1" type="body"/>
          </p:nvPr>
        </p:nvSpPr>
        <p:spPr>
          <a:xfrm>
            <a:off x="720000" y="1059150"/>
            <a:ext cx="4595700" cy="3360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a:p>
          <a:p>
            <a:pPr indent="0" lvl="0" marL="0" rtl="0" algn="l">
              <a:lnSpc>
                <a:spcPct val="90000"/>
              </a:lnSpc>
              <a:spcBef>
                <a:spcPts val="800"/>
              </a:spcBef>
              <a:spcAft>
                <a:spcPts val="0"/>
              </a:spcAft>
              <a:buSzPts val="1400"/>
              <a:buNone/>
            </a:pPr>
            <a:r>
              <a:rPr lang="en" sz="1700"/>
              <a:t>Williams Syndrome (7q11.23 deletion)</a:t>
            </a:r>
            <a:endParaRPr sz="1700"/>
          </a:p>
          <a:p>
            <a:pPr indent="0" lvl="0" marL="0" rtl="0" algn="l">
              <a:lnSpc>
                <a:spcPct val="90000"/>
              </a:lnSpc>
              <a:spcBef>
                <a:spcPts val="800"/>
              </a:spcBef>
              <a:spcAft>
                <a:spcPts val="0"/>
              </a:spcAft>
              <a:buSzPts val="1400"/>
              <a:buNone/>
            </a:pPr>
            <a:r>
              <a:t/>
            </a:r>
            <a:endParaRPr sz="1700"/>
          </a:p>
          <a:p>
            <a:pPr indent="-336550" lvl="0" marL="457200" rtl="0" algn="l">
              <a:lnSpc>
                <a:spcPct val="90000"/>
              </a:lnSpc>
              <a:spcBef>
                <a:spcPts val="400"/>
              </a:spcBef>
              <a:spcAft>
                <a:spcPts val="0"/>
              </a:spcAft>
              <a:buSzPts val="1700"/>
              <a:buChar char="●"/>
            </a:pPr>
            <a:r>
              <a:rPr lang="en" sz="1700"/>
              <a:t>DD, mild ID, cardiovascular disease, growth deficiency, endocrine abnormalities, distinct facial features, and severe impairment of visuospatial construction</a:t>
            </a:r>
            <a:endParaRPr sz="1700"/>
          </a:p>
          <a:p>
            <a:pPr indent="-336550" lvl="0" marL="457200" rtl="0" algn="l">
              <a:lnSpc>
                <a:spcPct val="90000"/>
              </a:lnSpc>
              <a:spcBef>
                <a:spcPts val="0"/>
              </a:spcBef>
              <a:spcAft>
                <a:spcPts val="0"/>
              </a:spcAft>
              <a:buSzPts val="1700"/>
              <a:buChar char="●"/>
            </a:pPr>
            <a:r>
              <a:rPr lang="en" sz="1700"/>
              <a:t>Neurobehavioral: 95% have challenges with emotional regulation and “overly friendly” personality, 80% have anxiety, 65% have ADHD, 10-20% have ASD</a:t>
            </a:r>
            <a:endParaRPr sz="1700"/>
          </a:p>
        </p:txBody>
      </p:sp>
      <p:pic>
        <p:nvPicPr>
          <p:cNvPr id="737" name="Google Shape;737;g2ca46842de9_0_0"/>
          <p:cNvPicPr preferRelativeResize="0"/>
          <p:nvPr/>
        </p:nvPicPr>
        <p:blipFill rotWithShape="1">
          <a:blip r:embed="rId3">
            <a:alphaModFix/>
          </a:blip>
          <a:srcRect b="0" l="0" r="0" t="0"/>
          <a:stretch/>
        </p:blipFill>
        <p:spPr>
          <a:xfrm>
            <a:off x="5715225" y="1398488"/>
            <a:ext cx="1975025" cy="2681325"/>
          </a:xfrm>
          <a:prstGeom prst="rect">
            <a:avLst/>
          </a:prstGeom>
          <a:noFill/>
          <a:ln>
            <a:noFill/>
          </a:ln>
        </p:spPr>
      </p:pic>
      <p:sp>
        <p:nvSpPr>
          <p:cNvPr id="738" name="Google Shape;738;g2ca46842de9_0_0"/>
          <p:cNvSpPr txBox="1"/>
          <p:nvPr/>
        </p:nvSpPr>
        <p:spPr>
          <a:xfrm>
            <a:off x="3828300" y="4517025"/>
            <a:ext cx="4595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2"/>
                </a:solidFill>
                <a:latin typeface="Arial"/>
                <a:ea typeface="Arial"/>
                <a:cs typeface="Arial"/>
                <a:sym typeface="Arial"/>
              </a:rPr>
              <a:t>Photo credit: https://www.ncbi.nlm.nih.gov/books/NBK1249/figure/williams.F2/?report=objectonly</a:t>
            </a:r>
            <a:endParaRPr b="0" i="0" sz="1700" u="none" cap="none" strike="noStrike">
              <a:solidFill>
                <a:schemeClr val="lt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2c93c77a8d3_0_27"/>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Play"/>
              <a:buNone/>
            </a:pPr>
            <a:r>
              <a:rPr lang="en"/>
              <a:t>Microdeletions and Microduplications</a:t>
            </a:r>
            <a:endParaRPr/>
          </a:p>
        </p:txBody>
      </p:sp>
      <p:sp>
        <p:nvSpPr>
          <p:cNvPr id="745" name="Google Shape;745;g2c93c77a8d3_0_27"/>
          <p:cNvSpPr txBox="1"/>
          <p:nvPr>
            <p:ph idx="1" type="body"/>
          </p:nvPr>
        </p:nvSpPr>
        <p:spPr>
          <a:xfrm>
            <a:off x="720000" y="1200938"/>
            <a:ext cx="7248900" cy="1250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1600"/>
              <a:t>Chromosome 15 and 16 hotspots</a:t>
            </a:r>
            <a:endParaRPr sz="1600"/>
          </a:p>
          <a:p>
            <a:pPr indent="-165100" lvl="1" marL="520700" rtl="0" algn="l">
              <a:lnSpc>
                <a:spcPct val="90000"/>
              </a:lnSpc>
              <a:spcBef>
                <a:spcPts val="400"/>
              </a:spcBef>
              <a:spcAft>
                <a:spcPts val="0"/>
              </a:spcAft>
              <a:buClr>
                <a:schemeClr val="dk1"/>
              </a:buClr>
              <a:buSzPts val="1600"/>
              <a:buChar char="○"/>
            </a:pPr>
            <a:r>
              <a:rPr lang="en" sz="1600"/>
              <a:t>Known to lead to ASD</a:t>
            </a:r>
            <a:endParaRPr sz="1600"/>
          </a:p>
          <a:p>
            <a:pPr indent="-165100" lvl="1" marL="520700" rtl="0" algn="l">
              <a:lnSpc>
                <a:spcPct val="90000"/>
              </a:lnSpc>
              <a:spcBef>
                <a:spcPts val="400"/>
              </a:spcBef>
              <a:spcAft>
                <a:spcPts val="0"/>
              </a:spcAft>
              <a:buSzPts val="1600"/>
              <a:buChar char="○"/>
            </a:pPr>
            <a:r>
              <a:rPr lang="en" sz="1600"/>
              <a:t>Ex: 16p11.2 causes 0.5 - 1% of ASD</a:t>
            </a:r>
            <a:endParaRPr sz="1600"/>
          </a:p>
          <a:p>
            <a:pPr indent="-165100" lvl="1" marL="520700" rtl="0" algn="l">
              <a:lnSpc>
                <a:spcPct val="90000"/>
              </a:lnSpc>
              <a:spcBef>
                <a:spcPts val="400"/>
              </a:spcBef>
              <a:spcAft>
                <a:spcPts val="0"/>
              </a:spcAft>
              <a:buClr>
                <a:schemeClr val="dk1"/>
              </a:buClr>
              <a:buSzPts val="1600"/>
              <a:buChar char="○"/>
            </a:pPr>
            <a:r>
              <a:rPr lang="en" sz="1600"/>
              <a:t>Other phenotype often includes ID, DD, and psychiatric issues</a:t>
            </a:r>
            <a:endParaRPr sz="1600"/>
          </a:p>
        </p:txBody>
      </p:sp>
      <p:pic>
        <p:nvPicPr>
          <p:cNvPr id="746" name="Google Shape;746;g2c93c77a8d3_0_27"/>
          <p:cNvPicPr preferRelativeResize="0"/>
          <p:nvPr/>
        </p:nvPicPr>
        <p:blipFill rotWithShape="1">
          <a:blip r:embed="rId3">
            <a:alphaModFix/>
          </a:blip>
          <a:srcRect b="0" l="0" r="0" t="0"/>
          <a:stretch/>
        </p:blipFill>
        <p:spPr>
          <a:xfrm>
            <a:off x="1003125" y="2529850"/>
            <a:ext cx="6958875" cy="1748975"/>
          </a:xfrm>
          <a:prstGeom prst="rect">
            <a:avLst/>
          </a:prstGeom>
          <a:noFill/>
          <a:ln>
            <a:noFill/>
          </a:ln>
        </p:spPr>
      </p:pic>
      <p:sp>
        <p:nvSpPr>
          <p:cNvPr id="747" name="Google Shape;747;g2c93c77a8d3_0_27"/>
          <p:cNvSpPr txBox="1"/>
          <p:nvPr/>
        </p:nvSpPr>
        <p:spPr>
          <a:xfrm>
            <a:off x="4394000" y="4673500"/>
            <a:ext cx="46131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Photo credit: https://www.simonssearchlight.org/research/what-we-study/16p11-2-deletion/</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c6c8f132ca_0_20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358"/>
              <a:buNone/>
            </a:pPr>
            <a:r>
              <a:rPr lang="en" sz="3100"/>
              <a:t>Definitions</a:t>
            </a:r>
            <a:r>
              <a:rPr lang="en"/>
              <a:t>   </a:t>
            </a:r>
            <a:endParaRPr/>
          </a:p>
        </p:txBody>
      </p:sp>
      <p:sp>
        <p:nvSpPr>
          <p:cNvPr id="413" name="Google Shape;413;g2c6c8f132ca_0_20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The </a:t>
            </a:r>
            <a:r>
              <a:rPr b="1" lang="en"/>
              <a:t>American Psychiatric Association (APA)</a:t>
            </a:r>
            <a:r>
              <a:rPr lang="en"/>
              <a:t> defines neurodiversity as: </a:t>
            </a:r>
            <a:endParaRPr/>
          </a:p>
          <a:p>
            <a:pPr indent="0" lvl="0" marL="0" rtl="0" algn="l">
              <a:lnSpc>
                <a:spcPct val="115000"/>
              </a:lnSpc>
              <a:spcBef>
                <a:spcPts val="0"/>
              </a:spcBef>
              <a:spcAft>
                <a:spcPts val="0"/>
              </a:spcAft>
              <a:buSzPts val="1800"/>
              <a:buNone/>
            </a:pPr>
            <a:r>
              <a:t/>
            </a:r>
            <a:endParaRPr/>
          </a:p>
          <a:p>
            <a:pPr indent="0" lvl="0" marL="457200" rtl="0" algn="l">
              <a:lnSpc>
                <a:spcPct val="115000"/>
              </a:lnSpc>
              <a:spcBef>
                <a:spcPts val="0"/>
              </a:spcBef>
              <a:spcAft>
                <a:spcPts val="0"/>
              </a:spcAft>
              <a:buSzPts val="1800"/>
              <a:buNone/>
            </a:pPr>
            <a:r>
              <a:rPr b="1" lang="en">
                <a:solidFill>
                  <a:schemeClr val="dk2"/>
                </a:solidFill>
              </a:rPr>
              <a:t>“A concept that regards individuals with differences in brain function and behavioral traits as part of normal variation in the human population.”</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While there are many definitions of neurodiversity, it is almost always used as an umbrella term highlighting differences in the way people think, behave, and communicate. </a:t>
            </a:r>
            <a:endParaRPr/>
          </a:p>
        </p:txBody>
      </p:sp>
      <p:sp>
        <p:nvSpPr>
          <p:cNvPr id="414" name="Google Shape;414;g2c6c8f132ca_0_204"/>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American Psychiatric Association. (2022, April 11). </a:t>
            </a:r>
            <a:r>
              <a:rPr b="0" i="1" lang="en" sz="800" u="none" cap="none" strike="noStrike">
                <a:solidFill>
                  <a:schemeClr val="dk2"/>
                </a:solidFill>
                <a:latin typeface="Arial"/>
                <a:ea typeface="Arial"/>
                <a:cs typeface="Arial"/>
                <a:sym typeface="Arial"/>
              </a:rPr>
              <a:t>Exploring a strengths-based approach to neurodiversity.</a:t>
            </a:r>
            <a:r>
              <a:rPr b="0" i="0" lang="en"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p:txBody>
      </p:sp>
      <p:grpSp>
        <p:nvGrpSpPr>
          <p:cNvPr id="415" name="Google Shape;415;g2c6c8f132ca_0_204"/>
          <p:cNvGrpSpPr/>
          <p:nvPr/>
        </p:nvGrpSpPr>
        <p:grpSpPr>
          <a:xfrm rot="-1012920">
            <a:off x="5240391" y="3982680"/>
            <a:ext cx="522980" cy="311470"/>
            <a:chOff x="6231460" y="3581477"/>
            <a:chExt cx="522983" cy="311472"/>
          </a:xfrm>
        </p:grpSpPr>
        <p:sp>
          <p:nvSpPr>
            <p:cNvPr id="416" name="Google Shape;416;g2c6c8f132ca_0_204"/>
            <p:cNvSpPr/>
            <p:nvPr/>
          </p:nvSpPr>
          <p:spPr>
            <a:xfrm>
              <a:off x="6231460" y="3588053"/>
              <a:ext cx="522983" cy="298332"/>
            </a:xfrm>
            <a:custGeom>
              <a:rect b="b" l="l" r="r" t="t"/>
              <a:pathLst>
                <a:path extrusionOk="0" h="24861" w="43591">
                  <a:moveTo>
                    <a:pt x="26430" y="1"/>
                  </a:moveTo>
                  <a:cubicBezTo>
                    <a:pt x="24398" y="1"/>
                    <a:pt x="22602" y="1138"/>
                    <a:pt x="21377" y="2630"/>
                  </a:cubicBezTo>
                  <a:lnTo>
                    <a:pt x="21377" y="2630"/>
                  </a:lnTo>
                  <a:cubicBezTo>
                    <a:pt x="20547" y="1964"/>
                    <a:pt x="19463" y="1369"/>
                    <a:pt x="18077" y="918"/>
                  </a:cubicBezTo>
                  <a:cubicBezTo>
                    <a:pt x="16940" y="548"/>
                    <a:pt x="15980" y="388"/>
                    <a:pt x="15170" y="388"/>
                  </a:cubicBezTo>
                  <a:cubicBezTo>
                    <a:pt x="10014" y="388"/>
                    <a:pt x="10928" y="6856"/>
                    <a:pt x="10928" y="6856"/>
                  </a:cubicBezTo>
                  <a:cubicBezTo>
                    <a:pt x="10405" y="6543"/>
                    <a:pt x="9845" y="6400"/>
                    <a:pt x="9275" y="6400"/>
                  </a:cubicBezTo>
                  <a:cubicBezTo>
                    <a:pt x="4943" y="6400"/>
                    <a:pt x="1" y="14634"/>
                    <a:pt x="5675" y="18795"/>
                  </a:cubicBezTo>
                  <a:cubicBezTo>
                    <a:pt x="7459" y="20102"/>
                    <a:pt x="9149" y="20689"/>
                    <a:pt x="10590" y="20770"/>
                  </a:cubicBezTo>
                  <a:lnTo>
                    <a:pt x="10590" y="20770"/>
                  </a:lnTo>
                  <a:cubicBezTo>
                    <a:pt x="11088" y="22951"/>
                    <a:pt x="12653" y="24835"/>
                    <a:pt x="15962" y="24859"/>
                  </a:cubicBezTo>
                  <a:cubicBezTo>
                    <a:pt x="16037" y="24860"/>
                    <a:pt x="16113" y="24860"/>
                    <a:pt x="16188" y="24860"/>
                  </a:cubicBezTo>
                  <a:cubicBezTo>
                    <a:pt x="20790" y="24860"/>
                    <a:pt x="23864" y="23799"/>
                    <a:pt x="25581" y="22224"/>
                  </a:cubicBezTo>
                  <a:lnTo>
                    <a:pt x="25581" y="22224"/>
                  </a:lnTo>
                  <a:cubicBezTo>
                    <a:pt x="25940" y="22706"/>
                    <a:pt x="26391" y="23174"/>
                    <a:pt x="26948" y="23611"/>
                  </a:cubicBezTo>
                  <a:cubicBezTo>
                    <a:pt x="27701" y="24202"/>
                    <a:pt x="28608" y="24465"/>
                    <a:pt x="29591" y="24465"/>
                  </a:cubicBezTo>
                  <a:cubicBezTo>
                    <a:pt x="35315" y="24465"/>
                    <a:pt x="43590" y="15538"/>
                    <a:pt x="38670" y="10389"/>
                  </a:cubicBezTo>
                  <a:cubicBezTo>
                    <a:pt x="37315" y="8973"/>
                    <a:pt x="35884" y="8437"/>
                    <a:pt x="34544" y="8437"/>
                  </a:cubicBezTo>
                  <a:cubicBezTo>
                    <a:pt x="34390" y="8437"/>
                    <a:pt x="34238" y="8444"/>
                    <a:pt x="34086" y="8457"/>
                  </a:cubicBezTo>
                  <a:lnTo>
                    <a:pt x="34086" y="8457"/>
                  </a:lnTo>
                  <a:cubicBezTo>
                    <a:pt x="34132" y="5914"/>
                    <a:pt x="32851" y="2987"/>
                    <a:pt x="29699" y="1006"/>
                  </a:cubicBezTo>
                  <a:cubicBezTo>
                    <a:pt x="28577" y="301"/>
                    <a:pt x="27472" y="1"/>
                    <a:pt x="2643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2c6c8f132ca_0_204"/>
            <p:cNvSpPr/>
            <p:nvPr/>
          </p:nvSpPr>
          <p:spPr>
            <a:xfrm>
              <a:off x="6255083" y="3581477"/>
              <a:ext cx="470758" cy="311472"/>
            </a:xfrm>
            <a:custGeom>
              <a:rect b="b" l="l" r="r" t="t"/>
              <a:pathLst>
                <a:path extrusionOk="0" h="25956" w="39238">
                  <a:moveTo>
                    <a:pt x="19489" y="3973"/>
                  </a:moveTo>
                  <a:cubicBezTo>
                    <a:pt x="21091" y="5485"/>
                    <a:pt x="21422" y="7287"/>
                    <a:pt x="21003" y="8476"/>
                  </a:cubicBezTo>
                  <a:cubicBezTo>
                    <a:pt x="20782" y="9105"/>
                    <a:pt x="20382" y="9447"/>
                    <a:pt x="19909" y="9447"/>
                  </a:cubicBezTo>
                  <a:cubicBezTo>
                    <a:pt x="19619" y="9447"/>
                    <a:pt x="19302" y="9319"/>
                    <a:pt x="18982" y="9051"/>
                  </a:cubicBezTo>
                  <a:cubicBezTo>
                    <a:pt x="17866" y="8116"/>
                    <a:pt x="18112" y="5916"/>
                    <a:pt x="19489" y="3973"/>
                  </a:cubicBezTo>
                  <a:close/>
                  <a:moveTo>
                    <a:pt x="31524" y="9651"/>
                  </a:moveTo>
                  <a:lnTo>
                    <a:pt x="31524" y="9651"/>
                  </a:lnTo>
                  <a:cubicBezTo>
                    <a:pt x="31272" y="11805"/>
                    <a:pt x="29968" y="13413"/>
                    <a:pt x="28205" y="13659"/>
                  </a:cubicBezTo>
                  <a:cubicBezTo>
                    <a:pt x="28093" y="13674"/>
                    <a:pt x="27976" y="13662"/>
                    <a:pt x="27891" y="13683"/>
                  </a:cubicBezTo>
                  <a:cubicBezTo>
                    <a:pt x="27416" y="13683"/>
                    <a:pt x="27408" y="13516"/>
                    <a:pt x="27402" y="13392"/>
                  </a:cubicBezTo>
                  <a:cubicBezTo>
                    <a:pt x="27361" y="12484"/>
                    <a:pt x="29075" y="10202"/>
                    <a:pt x="31524" y="9651"/>
                  </a:cubicBezTo>
                  <a:close/>
                  <a:moveTo>
                    <a:pt x="10913" y="15232"/>
                  </a:moveTo>
                  <a:cubicBezTo>
                    <a:pt x="11221" y="15232"/>
                    <a:pt x="11514" y="15516"/>
                    <a:pt x="11702" y="15754"/>
                  </a:cubicBezTo>
                  <a:cubicBezTo>
                    <a:pt x="12563" y="16835"/>
                    <a:pt x="12783" y="18027"/>
                    <a:pt x="12302" y="19020"/>
                  </a:cubicBezTo>
                  <a:cubicBezTo>
                    <a:pt x="11792" y="20081"/>
                    <a:pt x="10562" y="20749"/>
                    <a:pt x="9077" y="20778"/>
                  </a:cubicBezTo>
                  <a:cubicBezTo>
                    <a:pt x="8763" y="18824"/>
                    <a:pt x="9317" y="16741"/>
                    <a:pt x="10093" y="15768"/>
                  </a:cubicBezTo>
                  <a:cubicBezTo>
                    <a:pt x="10369" y="15423"/>
                    <a:pt x="10662" y="15232"/>
                    <a:pt x="10913" y="15232"/>
                  </a:cubicBezTo>
                  <a:close/>
                  <a:moveTo>
                    <a:pt x="23945" y="16811"/>
                  </a:moveTo>
                  <a:cubicBezTo>
                    <a:pt x="24044" y="16811"/>
                    <a:pt x="24290" y="16993"/>
                    <a:pt x="24504" y="17670"/>
                  </a:cubicBezTo>
                  <a:cubicBezTo>
                    <a:pt x="24997" y="19228"/>
                    <a:pt x="24707" y="20711"/>
                    <a:pt x="23693" y="21903"/>
                  </a:cubicBezTo>
                  <a:cubicBezTo>
                    <a:pt x="22738" y="20266"/>
                    <a:pt x="22808" y="18499"/>
                    <a:pt x="23332" y="17459"/>
                  </a:cubicBezTo>
                  <a:cubicBezTo>
                    <a:pt x="23570" y="16984"/>
                    <a:pt x="23831" y="16814"/>
                    <a:pt x="23945" y="16814"/>
                  </a:cubicBezTo>
                  <a:lnTo>
                    <a:pt x="23945" y="16811"/>
                  </a:lnTo>
                  <a:close/>
                  <a:moveTo>
                    <a:pt x="24469" y="1123"/>
                  </a:moveTo>
                  <a:cubicBezTo>
                    <a:pt x="25467" y="1123"/>
                    <a:pt x="26479" y="1413"/>
                    <a:pt x="27440" y="2016"/>
                  </a:cubicBezTo>
                  <a:cubicBezTo>
                    <a:pt x="29921" y="3578"/>
                    <a:pt x="31436" y="5986"/>
                    <a:pt x="31562" y="8526"/>
                  </a:cubicBezTo>
                  <a:cubicBezTo>
                    <a:pt x="28568" y="9062"/>
                    <a:pt x="26236" y="11819"/>
                    <a:pt x="26309" y="13442"/>
                  </a:cubicBezTo>
                  <a:cubicBezTo>
                    <a:pt x="26338" y="14090"/>
                    <a:pt x="26769" y="14778"/>
                    <a:pt x="27891" y="14778"/>
                  </a:cubicBezTo>
                  <a:lnTo>
                    <a:pt x="27894" y="14778"/>
                  </a:lnTo>
                  <a:cubicBezTo>
                    <a:pt x="28035" y="14778"/>
                    <a:pt x="28190" y="14766"/>
                    <a:pt x="28357" y="14743"/>
                  </a:cubicBezTo>
                  <a:cubicBezTo>
                    <a:pt x="30695" y="14418"/>
                    <a:pt x="32403" y="12306"/>
                    <a:pt x="32637" y="9531"/>
                  </a:cubicBezTo>
                  <a:cubicBezTo>
                    <a:pt x="33959" y="9552"/>
                    <a:pt x="35189" y="10149"/>
                    <a:pt x="36302" y="11315"/>
                  </a:cubicBezTo>
                  <a:cubicBezTo>
                    <a:pt x="38195" y="13293"/>
                    <a:pt x="37755" y="15660"/>
                    <a:pt x="37055" y="17301"/>
                  </a:cubicBezTo>
                  <a:cubicBezTo>
                    <a:pt x="35453" y="21051"/>
                    <a:pt x="30956" y="24464"/>
                    <a:pt x="27622" y="24464"/>
                  </a:cubicBezTo>
                  <a:cubicBezTo>
                    <a:pt x="26716" y="24464"/>
                    <a:pt x="25940" y="24218"/>
                    <a:pt x="25316" y="23728"/>
                  </a:cubicBezTo>
                  <a:cubicBezTo>
                    <a:pt x="24956" y="23444"/>
                    <a:pt x="24630" y="23137"/>
                    <a:pt x="24349" y="22811"/>
                  </a:cubicBezTo>
                  <a:cubicBezTo>
                    <a:pt x="25744" y="21309"/>
                    <a:pt x="26180" y="19343"/>
                    <a:pt x="25550" y="17339"/>
                  </a:cubicBezTo>
                  <a:cubicBezTo>
                    <a:pt x="25105" y="15927"/>
                    <a:pt x="24355" y="15719"/>
                    <a:pt x="23945" y="15719"/>
                  </a:cubicBezTo>
                  <a:cubicBezTo>
                    <a:pt x="23332" y="15719"/>
                    <a:pt x="22752" y="16173"/>
                    <a:pt x="22354" y="16967"/>
                  </a:cubicBezTo>
                  <a:cubicBezTo>
                    <a:pt x="21651" y="18367"/>
                    <a:pt x="21572" y="20623"/>
                    <a:pt x="22881" y="22674"/>
                  </a:cubicBezTo>
                  <a:cubicBezTo>
                    <a:pt x="21528" y="23734"/>
                    <a:pt x="18970" y="24859"/>
                    <a:pt x="14218" y="24859"/>
                  </a:cubicBezTo>
                  <a:lnTo>
                    <a:pt x="13996" y="24859"/>
                  </a:lnTo>
                  <a:cubicBezTo>
                    <a:pt x="11120" y="24839"/>
                    <a:pt x="9875" y="23344"/>
                    <a:pt x="9350" y="21865"/>
                  </a:cubicBezTo>
                  <a:lnTo>
                    <a:pt x="9350" y="21865"/>
                  </a:lnTo>
                  <a:cubicBezTo>
                    <a:pt x="11140" y="21753"/>
                    <a:pt x="12630" y="20866"/>
                    <a:pt x="13289" y="19495"/>
                  </a:cubicBezTo>
                  <a:cubicBezTo>
                    <a:pt x="13960" y="18109"/>
                    <a:pt x="13691" y="16495"/>
                    <a:pt x="12557" y="15071"/>
                  </a:cubicBezTo>
                  <a:cubicBezTo>
                    <a:pt x="11945" y="14301"/>
                    <a:pt x="11324" y="14137"/>
                    <a:pt x="10913" y="14137"/>
                  </a:cubicBezTo>
                  <a:cubicBezTo>
                    <a:pt x="10313" y="14137"/>
                    <a:pt x="9733" y="14465"/>
                    <a:pt x="9238" y="15086"/>
                  </a:cubicBezTo>
                  <a:cubicBezTo>
                    <a:pt x="8215" y="16369"/>
                    <a:pt x="7711" y="18669"/>
                    <a:pt x="7957" y="20690"/>
                  </a:cubicBezTo>
                  <a:cubicBezTo>
                    <a:pt x="6689" y="20474"/>
                    <a:pt x="5347" y="19864"/>
                    <a:pt x="4032" y="18900"/>
                  </a:cubicBezTo>
                  <a:cubicBezTo>
                    <a:pt x="1032" y="16703"/>
                    <a:pt x="1647" y="13595"/>
                    <a:pt x="2051" y="12358"/>
                  </a:cubicBezTo>
                  <a:cubicBezTo>
                    <a:pt x="2930" y="9678"/>
                    <a:pt x="5288" y="7495"/>
                    <a:pt x="7307" y="7495"/>
                  </a:cubicBezTo>
                  <a:cubicBezTo>
                    <a:pt x="7799" y="7495"/>
                    <a:pt x="8262" y="7621"/>
                    <a:pt x="8681" y="7873"/>
                  </a:cubicBezTo>
                  <a:cubicBezTo>
                    <a:pt x="8766" y="7925"/>
                    <a:pt x="8863" y="7950"/>
                    <a:pt x="8960" y="7950"/>
                  </a:cubicBezTo>
                  <a:cubicBezTo>
                    <a:pt x="9066" y="7950"/>
                    <a:pt x="9172" y="7920"/>
                    <a:pt x="9264" y="7858"/>
                  </a:cubicBezTo>
                  <a:cubicBezTo>
                    <a:pt x="9440" y="7741"/>
                    <a:pt x="9534" y="7536"/>
                    <a:pt x="9504" y="7325"/>
                  </a:cubicBezTo>
                  <a:cubicBezTo>
                    <a:pt x="9498" y="7296"/>
                    <a:pt x="9085" y="4228"/>
                    <a:pt x="10538" y="2555"/>
                  </a:cubicBezTo>
                  <a:cubicBezTo>
                    <a:pt x="11162" y="1839"/>
                    <a:pt x="12051" y="1482"/>
                    <a:pt x="13200" y="1482"/>
                  </a:cubicBezTo>
                  <a:cubicBezTo>
                    <a:pt x="13991" y="1482"/>
                    <a:pt x="14904" y="1650"/>
                    <a:pt x="15938" y="1987"/>
                  </a:cubicBezTo>
                  <a:cubicBezTo>
                    <a:pt x="16975" y="2324"/>
                    <a:pt x="17880" y="2761"/>
                    <a:pt x="18636" y="3285"/>
                  </a:cubicBezTo>
                  <a:cubicBezTo>
                    <a:pt x="17066" y="5482"/>
                    <a:pt x="16515" y="8415"/>
                    <a:pt x="18279" y="9891"/>
                  </a:cubicBezTo>
                  <a:cubicBezTo>
                    <a:pt x="18815" y="10337"/>
                    <a:pt x="19366" y="10565"/>
                    <a:pt x="19925" y="10565"/>
                  </a:cubicBezTo>
                  <a:cubicBezTo>
                    <a:pt x="20854" y="10562"/>
                    <a:pt x="21663" y="9903"/>
                    <a:pt x="22038" y="8837"/>
                  </a:cubicBezTo>
                  <a:cubicBezTo>
                    <a:pt x="22580" y="7293"/>
                    <a:pt x="22193" y="4984"/>
                    <a:pt x="20183" y="3124"/>
                  </a:cubicBezTo>
                  <a:cubicBezTo>
                    <a:pt x="21413" y="1819"/>
                    <a:pt x="22924" y="1123"/>
                    <a:pt x="24469" y="1123"/>
                  </a:cubicBezTo>
                  <a:close/>
                  <a:moveTo>
                    <a:pt x="24460" y="1"/>
                  </a:moveTo>
                  <a:cubicBezTo>
                    <a:pt x="22609" y="1"/>
                    <a:pt x="20766" y="883"/>
                    <a:pt x="19331" y="2435"/>
                  </a:cubicBezTo>
                  <a:cubicBezTo>
                    <a:pt x="18472" y="1826"/>
                    <a:pt x="17447" y="1325"/>
                    <a:pt x="16278" y="947"/>
                  </a:cubicBezTo>
                  <a:cubicBezTo>
                    <a:pt x="15139" y="577"/>
                    <a:pt x="14111" y="393"/>
                    <a:pt x="13199" y="393"/>
                  </a:cubicBezTo>
                  <a:cubicBezTo>
                    <a:pt x="11717" y="393"/>
                    <a:pt x="10545" y="878"/>
                    <a:pt x="9712" y="1838"/>
                  </a:cubicBezTo>
                  <a:cubicBezTo>
                    <a:pt x="8482" y="3256"/>
                    <a:pt x="8324" y="5345"/>
                    <a:pt x="8353" y="6543"/>
                  </a:cubicBezTo>
                  <a:cubicBezTo>
                    <a:pt x="8016" y="6446"/>
                    <a:pt x="7667" y="6399"/>
                    <a:pt x="7307" y="6399"/>
                  </a:cubicBezTo>
                  <a:cubicBezTo>
                    <a:pt x="4808" y="6399"/>
                    <a:pt x="2042" y="8869"/>
                    <a:pt x="1011" y="12018"/>
                  </a:cubicBezTo>
                  <a:cubicBezTo>
                    <a:pt x="0" y="15109"/>
                    <a:pt x="865" y="17939"/>
                    <a:pt x="3384" y="19785"/>
                  </a:cubicBezTo>
                  <a:cubicBezTo>
                    <a:pt x="4975" y="20951"/>
                    <a:pt x="6627" y="21654"/>
                    <a:pt x="8189" y="21830"/>
                  </a:cubicBezTo>
                  <a:cubicBezTo>
                    <a:pt x="8942" y="24437"/>
                    <a:pt x="11034" y="25935"/>
                    <a:pt x="13990" y="25955"/>
                  </a:cubicBezTo>
                  <a:lnTo>
                    <a:pt x="14218" y="25955"/>
                  </a:lnTo>
                  <a:cubicBezTo>
                    <a:pt x="18311" y="25955"/>
                    <a:pt x="21516" y="25126"/>
                    <a:pt x="23540" y="23550"/>
                  </a:cubicBezTo>
                  <a:cubicBezTo>
                    <a:pt x="23866" y="23922"/>
                    <a:pt x="24232" y="24268"/>
                    <a:pt x="24642" y="24590"/>
                  </a:cubicBezTo>
                  <a:cubicBezTo>
                    <a:pt x="25462" y="25234"/>
                    <a:pt x="26464" y="25560"/>
                    <a:pt x="27622" y="25560"/>
                  </a:cubicBezTo>
                  <a:cubicBezTo>
                    <a:pt x="31401" y="25560"/>
                    <a:pt x="36282" y="21900"/>
                    <a:pt x="38063" y="17731"/>
                  </a:cubicBezTo>
                  <a:cubicBezTo>
                    <a:pt x="39238" y="14986"/>
                    <a:pt x="38892" y="12437"/>
                    <a:pt x="37096" y="10559"/>
                  </a:cubicBezTo>
                  <a:cubicBezTo>
                    <a:pt x="35772" y="9174"/>
                    <a:pt x="34278" y="8459"/>
                    <a:pt x="32655" y="8438"/>
                  </a:cubicBezTo>
                  <a:cubicBezTo>
                    <a:pt x="32500" y="5550"/>
                    <a:pt x="30800" y="2837"/>
                    <a:pt x="28023" y="1091"/>
                  </a:cubicBezTo>
                  <a:cubicBezTo>
                    <a:pt x="26872" y="367"/>
                    <a:pt x="25676" y="1"/>
                    <a:pt x="24460"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8" name="Google Shape;418;g2c6c8f132ca_0_204"/>
          <p:cNvGrpSpPr/>
          <p:nvPr/>
        </p:nvGrpSpPr>
        <p:grpSpPr>
          <a:xfrm>
            <a:off x="5925087" y="3895035"/>
            <a:ext cx="489642" cy="486792"/>
            <a:chOff x="6187837" y="2930909"/>
            <a:chExt cx="489642" cy="486792"/>
          </a:xfrm>
        </p:grpSpPr>
        <p:sp>
          <p:nvSpPr>
            <p:cNvPr id="419" name="Google Shape;419;g2c6c8f132ca_0_204"/>
            <p:cNvSpPr/>
            <p:nvPr/>
          </p:nvSpPr>
          <p:spPr>
            <a:xfrm>
              <a:off x="6187837" y="2930909"/>
              <a:ext cx="489642" cy="486792"/>
            </a:xfrm>
            <a:custGeom>
              <a:rect b="b" l="l" r="r" t="t"/>
              <a:pathLst>
                <a:path extrusionOk="0" h="40566" w="40812">
                  <a:moveTo>
                    <a:pt x="19993" y="1096"/>
                  </a:moveTo>
                  <a:cubicBezTo>
                    <a:pt x="21871" y="1096"/>
                    <a:pt x="22627" y="1216"/>
                    <a:pt x="22920" y="1298"/>
                  </a:cubicBezTo>
                  <a:cubicBezTo>
                    <a:pt x="22999" y="1621"/>
                    <a:pt x="23154" y="2643"/>
                    <a:pt x="23312" y="5883"/>
                  </a:cubicBezTo>
                  <a:cubicBezTo>
                    <a:pt x="23324" y="6124"/>
                    <a:pt x="23494" y="6329"/>
                    <a:pt x="23728" y="6387"/>
                  </a:cubicBezTo>
                  <a:cubicBezTo>
                    <a:pt x="25176" y="6745"/>
                    <a:pt x="26559" y="7313"/>
                    <a:pt x="27839" y="8075"/>
                  </a:cubicBezTo>
                  <a:cubicBezTo>
                    <a:pt x="27927" y="8128"/>
                    <a:pt x="28025" y="8154"/>
                    <a:pt x="28121" y="8154"/>
                  </a:cubicBezTo>
                  <a:cubicBezTo>
                    <a:pt x="28253" y="8154"/>
                    <a:pt x="28383" y="8106"/>
                    <a:pt x="28486" y="8013"/>
                  </a:cubicBezTo>
                  <a:cubicBezTo>
                    <a:pt x="30883" y="5845"/>
                    <a:pt x="31630" y="5327"/>
                    <a:pt x="31782" y="5213"/>
                  </a:cubicBezTo>
                  <a:cubicBezTo>
                    <a:pt x="32468" y="5570"/>
                    <a:pt x="34188" y="7275"/>
                    <a:pt x="35433" y="8623"/>
                  </a:cubicBezTo>
                  <a:cubicBezTo>
                    <a:pt x="34929" y="9156"/>
                    <a:pt x="33906" y="10240"/>
                    <a:pt x="32541" y="11675"/>
                  </a:cubicBezTo>
                  <a:cubicBezTo>
                    <a:pt x="32362" y="11866"/>
                    <a:pt x="32342" y="12156"/>
                    <a:pt x="32494" y="12370"/>
                  </a:cubicBezTo>
                  <a:cubicBezTo>
                    <a:pt x="33511" y="13805"/>
                    <a:pt x="34267" y="15399"/>
                    <a:pt x="34738" y="17107"/>
                  </a:cubicBezTo>
                  <a:cubicBezTo>
                    <a:pt x="34803" y="17339"/>
                    <a:pt x="35011" y="17503"/>
                    <a:pt x="35251" y="17509"/>
                  </a:cubicBezTo>
                  <a:cubicBezTo>
                    <a:pt x="37261" y="17561"/>
                    <a:pt x="38772" y="17602"/>
                    <a:pt x="39511" y="17623"/>
                  </a:cubicBezTo>
                  <a:cubicBezTo>
                    <a:pt x="39584" y="19430"/>
                    <a:pt x="39572" y="21809"/>
                    <a:pt x="39350" y="22586"/>
                  </a:cubicBezTo>
                  <a:cubicBezTo>
                    <a:pt x="39065" y="22656"/>
                    <a:pt x="38204" y="22794"/>
                    <a:pt x="35632" y="22937"/>
                  </a:cubicBezTo>
                  <a:cubicBezTo>
                    <a:pt x="35371" y="22952"/>
                    <a:pt x="35160" y="23145"/>
                    <a:pt x="35122" y="23403"/>
                  </a:cubicBezTo>
                  <a:cubicBezTo>
                    <a:pt x="34876" y="25070"/>
                    <a:pt x="34369" y="26661"/>
                    <a:pt x="33610" y="28129"/>
                  </a:cubicBezTo>
                  <a:cubicBezTo>
                    <a:pt x="33502" y="28343"/>
                    <a:pt x="33543" y="28600"/>
                    <a:pt x="33713" y="28770"/>
                  </a:cubicBezTo>
                  <a:cubicBezTo>
                    <a:pt x="35020" y="30059"/>
                    <a:pt x="35954" y="30988"/>
                    <a:pt x="36329" y="31360"/>
                  </a:cubicBezTo>
                  <a:cubicBezTo>
                    <a:pt x="36106" y="31782"/>
                    <a:pt x="35204" y="32916"/>
                    <a:pt x="32031" y="35957"/>
                  </a:cubicBezTo>
                  <a:cubicBezTo>
                    <a:pt x="31996" y="35989"/>
                    <a:pt x="31964" y="36021"/>
                    <a:pt x="31932" y="36054"/>
                  </a:cubicBezTo>
                  <a:cubicBezTo>
                    <a:pt x="31618" y="35799"/>
                    <a:pt x="30933" y="35192"/>
                    <a:pt x="29450" y="33742"/>
                  </a:cubicBezTo>
                  <a:cubicBezTo>
                    <a:pt x="29345" y="33638"/>
                    <a:pt x="29207" y="33586"/>
                    <a:pt x="29069" y="33586"/>
                  </a:cubicBezTo>
                  <a:cubicBezTo>
                    <a:pt x="28960" y="33586"/>
                    <a:pt x="28851" y="33618"/>
                    <a:pt x="28756" y="33683"/>
                  </a:cubicBezTo>
                  <a:cubicBezTo>
                    <a:pt x="27391" y="34636"/>
                    <a:pt x="25885" y="35350"/>
                    <a:pt x="24276" y="35813"/>
                  </a:cubicBezTo>
                  <a:cubicBezTo>
                    <a:pt x="24042" y="35884"/>
                    <a:pt x="23881" y="36097"/>
                    <a:pt x="23881" y="36344"/>
                  </a:cubicBezTo>
                  <a:cubicBezTo>
                    <a:pt x="23890" y="37759"/>
                    <a:pt x="23893" y="38772"/>
                    <a:pt x="23895" y="39223"/>
                  </a:cubicBezTo>
                  <a:cubicBezTo>
                    <a:pt x="23579" y="39314"/>
                    <a:pt x="22650" y="39470"/>
                    <a:pt x="19976" y="39470"/>
                  </a:cubicBezTo>
                  <a:cubicBezTo>
                    <a:pt x="19035" y="39470"/>
                    <a:pt x="18162" y="39449"/>
                    <a:pt x="17605" y="39437"/>
                  </a:cubicBezTo>
                  <a:cubicBezTo>
                    <a:pt x="17556" y="39437"/>
                    <a:pt x="17509" y="39437"/>
                    <a:pt x="17465" y="39434"/>
                  </a:cubicBezTo>
                  <a:cubicBezTo>
                    <a:pt x="17427" y="39074"/>
                    <a:pt x="17377" y="38295"/>
                    <a:pt x="17353" y="36622"/>
                  </a:cubicBezTo>
                  <a:cubicBezTo>
                    <a:pt x="17348" y="36364"/>
                    <a:pt x="17169" y="36144"/>
                    <a:pt x="16917" y="36095"/>
                  </a:cubicBezTo>
                  <a:cubicBezTo>
                    <a:pt x="15033" y="35699"/>
                    <a:pt x="13261" y="34958"/>
                    <a:pt x="11646" y="33886"/>
                  </a:cubicBezTo>
                  <a:cubicBezTo>
                    <a:pt x="11553" y="33825"/>
                    <a:pt x="11448" y="33796"/>
                    <a:pt x="11343" y="33796"/>
                  </a:cubicBezTo>
                  <a:cubicBezTo>
                    <a:pt x="11204" y="33796"/>
                    <a:pt x="11066" y="33848"/>
                    <a:pt x="10961" y="33950"/>
                  </a:cubicBezTo>
                  <a:cubicBezTo>
                    <a:pt x="9628" y="35251"/>
                    <a:pt x="8995" y="35810"/>
                    <a:pt x="8696" y="36054"/>
                  </a:cubicBezTo>
                  <a:cubicBezTo>
                    <a:pt x="8664" y="36021"/>
                    <a:pt x="8629" y="35986"/>
                    <a:pt x="8591" y="35951"/>
                  </a:cubicBezTo>
                  <a:cubicBezTo>
                    <a:pt x="5421" y="32913"/>
                    <a:pt x="4521" y="31782"/>
                    <a:pt x="4299" y="31360"/>
                  </a:cubicBezTo>
                  <a:cubicBezTo>
                    <a:pt x="4639" y="31020"/>
                    <a:pt x="5444" y="30221"/>
                    <a:pt x="6563" y="29113"/>
                  </a:cubicBezTo>
                  <a:cubicBezTo>
                    <a:pt x="6739" y="28943"/>
                    <a:pt x="6777" y="28677"/>
                    <a:pt x="6660" y="28463"/>
                  </a:cubicBezTo>
                  <a:cubicBezTo>
                    <a:pt x="5907" y="27080"/>
                    <a:pt x="5374" y="25577"/>
                    <a:pt x="5078" y="23992"/>
                  </a:cubicBezTo>
                  <a:cubicBezTo>
                    <a:pt x="5029" y="23736"/>
                    <a:pt x="4846" y="23547"/>
                    <a:pt x="4543" y="23547"/>
                  </a:cubicBezTo>
                  <a:cubicBezTo>
                    <a:pt x="4541" y="23547"/>
                    <a:pt x="4538" y="23547"/>
                    <a:pt x="4536" y="23547"/>
                  </a:cubicBezTo>
                  <a:cubicBezTo>
                    <a:pt x="2995" y="23555"/>
                    <a:pt x="1893" y="23558"/>
                    <a:pt x="1419" y="23561"/>
                  </a:cubicBezTo>
                  <a:cubicBezTo>
                    <a:pt x="1278" y="23104"/>
                    <a:pt x="1114" y="21666"/>
                    <a:pt x="1208" y="17271"/>
                  </a:cubicBezTo>
                  <a:cubicBezTo>
                    <a:pt x="1208" y="17221"/>
                    <a:pt x="1211" y="17177"/>
                    <a:pt x="1211" y="17134"/>
                  </a:cubicBezTo>
                  <a:cubicBezTo>
                    <a:pt x="1636" y="17087"/>
                    <a:pt x="2635" y="17028"/>
                    <a:pt x="4978" y="17010"/>
                  </a:cubicBezTo>
                  <a:cubicBezTo>
                    <a:pt x="5216" y="17008"/>
                    <a:pt x="5424" y="16852"/>
                    <a:pt x="5497" y="16624"/>
                  </a:cubicBezTo>
                  <a:cubicBezTo>
                    <a:pt x="5998" y="15015"/>
                    <a:pt x="6786" y="13486"/>
                    <a:pt x="7838" y="12074"/>
                  </a:cubicBezTo>
                  <a:cubicBezTo>
                    <a:pt x="7999" y="11860"/>
                    <a:pt x="7981" y="11564"/>
                    <a:pt x="7797" y="11371"/>
                  </a:cubicBezTo>
                  <a:cubicBezTo>
                    <a:pt x="6578" y="10085"/>
                    <a:pt x="5661" y="9118"/>
                    <a:pt x="5195" y="8623"/>
                  </a:cubicBezTo>
                  <a:cubicBezTo>
                    <a:pt x="6423" y="7296"/>
                    <a:pt x="8113" y="5620"/>
                    <a:pt x="8819" y="5227"/>
                  </a:cubicBezTo>
                  <a:cubicBezTo>
                    <a:pt x="9080" y="5388"/>
                    <a:pt x="9833" y="5936"/>
                    <a:pt x="11934" y="7826"/>
                  </a:cubicBezTo>
                  <a:cubicBezTo>
                    <a:pt x="12036" y="7918"/>
                    <a:pt x="12167" y="7966"/>
                    <a:pt x="12299" y="7966"/>
                  </a:cubicBezTo>
                  <a:cubicBezTo>
                    <a:pt x="12392" y="7966"/>
                    <a:pt x="12485" y="7942"/>
                    <a:pt x="12569" y="7893"/>
                  </a:cubicBezTo>
                  <a:cubicBezTo>
                    <a:pt x="14058" y="7052"/>
                    <a:pt x="15678" y="6472"/>
                    <a:pt x="17383" y="6171"/>
                  </a:cubicBezTo>
                  <a:cubicBezTo>
                    <a:pt x="17638" y="6127"/>
                    <a:pt x="17828" y="5907"/>
                    <a:pt x="17834" y="5646"/>
                  </a:cubicBezTo>
                  <a:cubicBezTo>
                    <a:pt x="17890" y="3513"/>
                    <a:pt x="17934" y="1908"/>
                    <a:pt x="17954" y="1137"/>
                  </a:cubicBezTo>
                  <a:cubicBezTo>
                    <a:pt x="18432" y="1120"/>
                    <a:pt x="19187" y="1096"/>
                    <a:pt x="19993" y="1096"/>
                  </a:cubicBezTo>
                  <a:close/>
                  <a:moveTo>
                    <a:pt x="19993" y="1"/>
                  </a:moveTo>
                  <a:cubicBezTo>
                    <a:pt x="18631" y="1"/>
                    <a:pt x="17394" y="65"/>
                    <a:pt x="17394" y="65"/>
                  </a:cubicBezTo>
                  <a:cubicBezTo>
                    <a:pt x="17107" y="80"/>
                    <a:pt x="16882" y="311"/>
                    <a:pt x="16873" y="595"/>
                  </a:cubicBezTo>
                  <a:cubicBezTo>
                    <a:pt x="16873" y="595"/>
                    <a:pt x="16823" y="2377"/>
                    <a:pt x="16750" y="5177"/>
                  </a:cubicBezTo>
                  <a:cubicBezTo>
                    <a:pt x="15215" y="5491"/>
                    <a:pt x="13747" y="6021"/>
                    <a:pt x="12376" y="6751"/>
                  </a:cubicBezTo>
                  <a:cubicBezTo>
                    <a:pt x="9399" y="4090"/>
                    <a:pt x="9089" y="4090"/>
                    <a:pt x="8816" y="4090"/>
                  </a:cubicBezTo>
                  <a:cubicBezTo>
                    <a:pt x="8758" y="4090"/>
                    <a:pt x="8673" y="4102"/>
                    <a:pt x="8617" y="4123"/>
                  </a:cubicBezTo>
                  <a:cubicBezTo>
                    <a:pt x="7477" y="4504"/>
                    <a:pt x="4606" y="7638"/>
                    <a:pt x="4041" y="8262"/>
                  </a:cubicBezTo>
                  <a:cubicBezTo>
                    <a:pt x="3850" y="8476"/>
                    <a:pt x="3853" y="8799"/>
                    <a:pt x="4050" y="9007"/>
                  </a:cubicBezTo>
                  <a:cubicBezTo>
                    <a:pt x="4050" y="9007"/>
                    <a:pt x="5060" y="10076"/>
                    <a:pt x="6689" y="11796"/>
                  </a:cubicBezTo>
                  <a:cubicBezTo>
                    <a:pt x="5778" y="13088"/>
                    <a:pt x="5069" y="14470"/>
                    <a:pt x="4574" y="15918"/>
                  </a:cubicBezTo>
                  <a:cubicBezTo>
                    <a:pt x="265" y="15962"/>
                    <a:pt x="124" y="16093"/>
                    <a:pt x="124" y="16715"/>
                  </a:cubicBezTo>
                  <a:cubicBezTo>
                    <a:pt x="124" y="16808"/>
                    <a:pt x="121" y="16993"/>
                    <a:pt x="115" y="17251"/>
                  </a:cubicBezTo>
                  <a:cubicBezTo>
                    <a:pt x="1" y="22647"/>
                    <a:pt x="241" y="24004"/>
                    <a:pt x="672" y="24440"/>
                  </a:cubicBezTo>
                  <a:cubicBezTo>
                    <a:pt x="809" y="24581"/>
                    <a:pt x="988" y="24657"/>
                    <a:pt x="1173" y="24657"/>
                  </a:cubicBezTo>
                  <a:cubicBezTo>
                    <a:pt x="1293" y="24657"/>
                    <a:pt x="2371" y="24654"/>
                    <a:pt x="4094" y="24645"/>
                  </a:cubicBezTo>
                  <a:cubicBezTo>
                    <a:pt x="4392" y="26040"/>
                    <a:pt x="4867" y="27376"/>
                    <a:pt x="5506" y="28621"/>
                  </a:cubicBezTo>
                  <a:cubicBezTo>
                    <a:pt x="4237" y="29875"/>
                    <a:pt x="3437" y="30672"/>
                    <a:pt x="3349" y="30760"/>
                  </a:cubicBezTo>
                  <a:cubicBezTo>
                    <a:pt x="3218" y="30891"/>
                    <a:pt x="3147" y="31073"/>
                    <a:pt x="3147" y="31269"/>
                  </a:cubicBezTo>
                  <a:cubicBezTo>
                    <a:pt x="3156" y="31882"/>
                    <a:pt x="3941" y="33010"/>
                    <a:pt x="7835" y="36742"/>
                  </a:cubicBezTo>
                  <a:cubicBezTo>
                    <a:pt x="8022" y="36921"/>
                    <a:pt x="8157" y="37053"/>
                    <a:pt x="8225" y="37120"/>
                  </a:cubicBezTo>
                  <a:cubicBezTo>
                    <a:pt x="8327" y="37223"/>
                    <a:pt x="8488" y="37287"/>
                    <a:pt x="8635" y="37287"/>
                  </a:cubicBezTo>
                  <a:cubicBezTo>
                    <a:pt x="8898" y="37287"/>
                    <a:pt x="9095" y="37287"/>
                    <a:pt x="11415" y="35040"/>
                  </a:cubicBezTo>
                  <a:cubicBezTo>
                    <a:pt x="12921" y="35980"/>
                    <a:pt x="14547" y="36663"/>
                    <a:pt x="16267" y="37070"/>
                  </a:cubicBezTo>
                  <a:cubicBezTo>
                    <a:pt x="16319" y="40158"/>
                    <a:pt x="16419" y="40524"/>
                    <a:pt x="17046" y="40524"/>
                  </a:cubicBezTo>
                  <a:cubicBezTo>
                    <a:pt x="17140" y="40524"/>
                    <a:pt x="17327" y="40527"/>
                    <a:pt x="17582" y="40533"/>
                  </a:cubicBezTo>
                  <a:cubicBezTo>
                    <a:pt x="18144" y="40545"/>
                    <a:pt x="19025" y="40565"/>
                    <a:pt x="19974" y="40565"/>
                  </a:cubicBezTo>
                  <a:lnTo>
                    <a:pt x="19974" y="40565"/>
                  </a:lnTo>
                  <a:cubicBezTo>
                    <a:pt x="24265" y="40565"/>
                    <a:pt x="24988" y="40228"/>
                    <a:pt x="24988" y="39475"/>
                  </a:cubicBezTo>
                  <a:cubicBezTo>
                    <a:pt x="24988" y="39358"/>
                    <a:pt x="24988" y="38356"/>
                    <a:pt x="24977" y="36748"/>
                  </a:cubicBezTo>
                  <a:cubicBezTo>
                    <a:pt x="26406" y="36297"/>
                    <a:pt x="27757" y="35658"/>
                    <a:pt x="29005" y="34838"/>
                  </a:cubicBezTo>
                  <a:cubicBezTo>
                    <a:pt x="31524" y="37287"/>
                    <a:pt x="31724" y="37287"/>
                    <a:pt x="31996" y="37287"/>
                  </a:cubicBezTo>
                  <a:cubicBezTo>
                    <a:pt x="32140" y="37287"/>
                    <a:pt x="32301" y="37223"/>
                    <a:pt x="32403" y="37120"/>
                  </a:cubicBezTo>
                  <a:cubicBezTo>
                    <a:pt x="32471" y="37053"/>
                    <a:pt x="32605" y="36924"/>
                    <a:pt x="32790" y="36748"/>
                  </a:cubicBezTo>
                  <a:cubicBezTo>
                    <a:pt x="36687" y="33013"/>
                    <a:pt x="37475" y="31882"/>
                    <a:pt x="37480" y="31269"/>
                  </a:cubicBezTo>
                  <a:cubicBezTo>
                    <a:pt x="37483" y="31073"/>
                    <a:pt x="37410" y="30891"/>
                    <a:pt x="37278" y="30760"/>
                  </a:cubicBezTo>
                  <a:cubicBezTo>
                    <a:pt x="37185" y="30666"/>
                    <a:pt x="36244" y="29731"/>
                    <a:pt x="34765" y="28269"/>
                  </a:cubicBezTo>
                  <a:cubicBezTo>
                    <a:pt x="35415" y="26928"/>
                    <a:pt x="35872" y="25495"/>
                    <a:pt x="36133" y="24007"/>
                  </a:cubicBezTo>
                  <a:cubicBezTo>
                    <a:pt x="40000" y="23775"/>
                    <a:pt x="40111" y="23555"/>
                    <a:pt x="40275" y="23227"/>
                  </a:cubicBezTo>
                  <a:cubicBezTo>
                    <a:pt x="40812" y="22149"/>
                    <a:pt x="40624" y="17901"/>
                    <a:pt x="40583" y="17063"/>
                  </a:cubicBezTo>
                  <a:cubicBezTo>
                    <a:pt x="40568" y="16776"/>
                    <a:pt x="40337" y="16551"/>
                    <a:pt x="40050" y="16542"/>
                  </a:cubicBezTo>
                  <a:cubicBezTo>
                    <a:pt x="40050" y="16542"/>
                    <a:pt x="38359" y="16495"/>
                    <a:pt x="35679" y="16425"/>
                  </a:cubicBezTo>
                  <a:cubicBezTo>
                    <a:pt x="35213" y="14886"/>
                    <a:pt x="34530" y="13436"/>
                    <a:pt x="33643" y="12109"/>
                  </a:cubicBezTo>
                  <a:cubicBezTo>
                    <a:pt x="35447" y="10208"/>
                    <a:pt x="36578" y="9007"/>
                    <a:pt x="36578" y="9007"/>
                  </a:cubicBezTo>
                  <a:cubicBezTo>
                    <a:pt x="36774" y="8799"/>
                    <a:pt x="36777" y="8476"/>
                    <a:pt x="36587" y="8262"/>
                  </a:cubicBezTo>
                  <a:cubicBezTo>
                    <a:pt x="36024" y="7638"/>
                    <a:pt x="33153" y="4504"/>
                    <a:pt x="32011" y="4123"/>
                  </a:cubicBezTo>
                  <a:cubicBezTo>
                    <a:pt x="31955" y="4102"/>
                    <a:pt x="31870" y="4090"/>
                    <a:pt x="31812" y="4090"/>
                  </a:cubicBezTo>
                  <a:cubicBezTo>
                    <a:pt x="31530" y="4090"/>
                    <a:pt x="31214" y="4090"/>
                    <a:pt x="28047" y="6932"/>
                  </a:cubicBezTo>
                  <a:cubicBezTo>
                    <a:pt x="26895" y="6285"/>
                    <a:pt x="25665" y="5778"/>
                    <a:pt x="24388" y="5426"/>
                  </a:cubicBezTo>
                  <a:cubicBezTo>
                    <a:pt x="24142" y="663"/>
                    <a:pt x="23910" y="546"/>
                    <a:pt x="23559" y="373"/>
                  </a:cubicBezTo>
                  <a:cubicBezTo>
                    <a:pt x="23242" y="212"/>
                    <a:pt x="22524" y="1"/>
                    <a:pt x="19993" y="1"/>
                  </a:cubicBezTo>
                  <a:close/>
                  <a:moveTo>
                    <a:pt x="19974" y="40565"/>
                  </a:moveTo>
                  <a:lnTo>
                    <a:pt x="19974" y="40565"/>
                  </a:lnTo>
                  <a:cubicBezTo>
                    <a:pt x="19974" y="40565"/>
                    <a:pt x="19973" y="40565"/>
                    <a:pt x="19973" y="40565"/>
                  </a:cubicBezTo>
                  <a:lnTo>
                    <a:pt x="19976" y="40565"/>
                  </a:lnTo>
                  <a:cubicBezTo>
                    <a:pt x="19975" y="40565"/>
                    <a:pt x="19975" y="40565"/>
                    <a:pt x="19974" y="40565"/>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2c6c8f132ca_0_204"/>
            <p:cNvSpPr/>
            <p:nvPr/>
          </p:nvSpPr>
          <p:spPr>
            <a:xfrm>
              <a:off x="6290932" y="3044357"/>
              <a:ext cx="282469" cy="282528"/>
            </a:xfrm>
            <a:custGeom>
              <a:rect b="b" l="l" r="r" t="t"/>
              <a:pathLst>
                <a:path extrusionOk="0" h="23544" w="23544">
                  <a:moveTo>
                    <a:pt x="11772" y="1096"/>
                  </a:moveTo>
                  <a:cubicBezTo>
                    <a:pt x="17658" y="1096"/>
                    <a:pt x="22448" y="5884"/>
                    <a:pt x="22448" y="11772"/>
                  </a:cubicBezTo>
                  <a:cubicBezTo>
                    <a:pt x="22448" y="17658"/>
                    <a:pt x="17658" y="22448"/>
                    <a:pt x="11772" y="22448"/>
                  </a:cubicBezTo>
                  <a:cubicBezTo>
                    <a:pt x="5886" y="22448"/>
                    <a:pt x="1096" y="17658"/>
                    <a:pt x="1096" y="11772"/>
                  </a:cubicBezTo>
                  <a:cubicBezTo>
                    <a:pt x="1096" y="5884"/>
                    <a:pt x="5886" y="1096"/>
                    <a:pt x="11772" y="1096"/>
                  </a:cubicBezTo>
                  <a:close/>
                  <a:moveTo>
                    <a:pt x="11772" y="1"/>
                  </a:moveTo>
                  <a:cubicBezTo>
                    <a:pt x="5280" y="1"/>
                    <a:pt x="1" y="5280"/>
                    <a:pt x="1" y="11772"/>
                  </a:cubicBezTo>
                  <a:cubicBezTo>
                    <a:pt x="1" y="18262"/>
                    <a:pt x="5280" y="23544"/>
                    <a:pt x="11772" y="23544"/>
                  </a:cubicBezTo>
                  <a:cubicBezTo>
                    <a:pt x="18261" y="23544"/>
                    <a:pt x="23544" y="18262"/>
                    <a:pt x="23544" y="11772"/>
                  </a:cubicBezTo>
                  <a:cubicBezTo>
                    <a:pt x="23544" y="5280"/>
                    <a:pt x="18261" y="1"/>
                    <a:pt x="11772" y="1"/>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2c6c8f132ca_0_204"/>
            <p:cNvSpPr/>
            <p:nvPr/>
          </p:nvSpPr>
          <p:spPr>
            <a:xfrm>
              <a:off x="6352587" y="3107537"/>
              <a:ext cx="159135" cy="159168"/>
            </a:xfrm>
            <a:custGeom>
              <a:rect b="b" l="l" r="r" t="t"/>
              <a:pathLst>
                <a:path extrusionOk="0" h="13264" w="13264">
                  <a:moveTo>
                    <a:pt x="6633" y="1096"/>
                  </a:moveTo>
                  <a:cubicBezTo>
                    <a:pt x="9686" y="1096"/>
                    <a:pt x="12167" y="3581"/>
                    <a:pt x="12167" y="6630"/>
                  </a:cubicBezTo>
                  <a:cubicBezTo>
                    <a:pt x="12167" y="9683"/>
                    <a:pt x="9683" y="12168"/>
                    <a:pt x="6633" y="12168"/>
                  </a:cubicBezTo>
                  <a:cubicBezTo>
                    <a:pt x="3580" y="12168"/>
                    <a:pt x="1096" y="9683"/>
                    <a:pt x="1096" y="6630"/>
                  </a:cubicBezTo>
                  <a:cubicBezTo>
                    <a:pt x="1096" y="3581"/>
                    <a:pt x="3580" y="1096"/>
                    <a:pt x="6633" y="1096"/>
                  </a:cubicBezTo>
                  <a:close/>
                  <a:moveTo>
                    <a:pt x="6633" y="0"/>
                  </a:moveTo>
                  <a:cubicBezTo>
                    <a:pt x="2977" y="0"/>
                    <a:pt x="0" y="2977"/>
                    <a:pt x="0" y="6633"/>
                  </a:cubicBezTo>
                  <a:cubicBezTo>
                    <a:pt x="0" y="10290"/>
                    <a:pt x="2977" y="13263"/>
                    <a:pt x="6633" y="13263"/>
                  </a:cubicBezTo>
                  <a:cubicBezTo>
                    <a:pt x="10289" y="13263"/>
                    <a:pt x="13263" y="10290"/>
                    <a:pt x="13263" y="6633"/>
                  </a:cubicBezTo>
                  <a:cubicBezTo>
                    <a:pt x="13263" y="2977"/>
                    <a:pt x="10289" y="0"/>
                    <a:pt x="6633"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2" name="Google Shape;422;g2c6c8f132ca_0_204"/>
          <p:cNvGrpSpPr/>
          <p:nvPr/>
        </p:nvGrpSpPr>
        <p:grpSpPr>
          <a:xfrm rot="-485667">
            <a:off x="6265647" y="3566728"/>
            <a:ext cx="522963" cy="311448"/>
            <a:chOff x="5814487" y="2598509"/>
            <a:chExt cx="522983" cy="311460"/>
          </a:xfrm>
        </p:grpSpPr>
        <p:sp>
          <p:nvSpPr>
            <p:cNvPr id="423" name="Google Shape;423;g2c6c8f132ca_0_204"/>
            <p:cNvSpPr/>
            <p:nvPr/>
          </p:nvSpPr>
          <p:spPr>
            <a:xfrm>
              <a:off x="5814487" y="2605085"/>
              <a:ext cx="522983" cy="298320"/>
            </a:xfrm>
            <a:custGeom>
              <a:rect b="b" l="l" r="r" t="t"/>
              <a:pathLst>
                <a:path extrusionOk="0" h="24860" w="43591">
                  <a:moveTo>
                    <a:pt x="26431" y="0"/>
                  </a:moveTo>
                  <a:cubicBezTo>
                    <a:pt x="24400" y="0"/>
                    <a:pt x="22604" y="1137"/>
                    <a:pt x="21379" y="2629"/>
                  </a:cubicBezTo>
                  <a:lnTo>
                    <a:pt x="21379" y="2629"/>
                  </a:lnTo>
                  <a:cubicBezTo>
                    <a:pt x="20548" y="1963"/>
                    <a:pt x="19464" y="1368"/>
                    <a:pt x="18077" y="917"/>
                  </a:cubicBezTo>
                  <a:cubicBezTo>
                    <a:pt x="16940" y="548"/>
                    <a:pt x="15980" y="388"/>
                    <a:pt x="15170" y="388"/>
                  </a:cubicBezTo>
                  <a:cubicBezTo>
                    <a:pt x="10015" y="388"/>
                    <a:pt x="10931" y="6856"/>
                    <a:pt x="10931" y="6856"/>
                  </a:cubicBezTo>
                  <a:cubicBezTo>
                    <a:pt x="10408" y="6542"/>
                    <a:pt x="9848" y="6399"/>
                    <a:pt x="9278" y="6399"/>
                  </a:cubicBezTo>
                  <a:cubicBezTo>
                    <a:pt x="4945" y="6399"/>
                    <a:pt x="1" y="14634"/>
                    <a:pt x="5675" y="18794"/>
                  </a:cubicBezTo>
                  <a:cubicBezTo>
                    <a:pt x="7460" y="20102"/>
                    <a:pt x="9150" y="20689"/>
                    <a:pt x="10592" y="20769"/>
                  </a:cubicBezTo>
                  <a:lnTo>
                    <a:pt x="10592" y="20769"/>
                  </a:lnTo>
                  <a:cubicBezTo>
                    <a:pt x="11090" y="22951"/>
                    <a:pt x="12654" y="24834"/>
                    <a:pt x="15962" y="24859"/>
                  </a:cubicBezTo>
                  <a:cubicBezTo>
                    <a:pt x="16037" y="24859"/>
                    <a:pt x="16113" y="24860"/>
                    <a:pt x="16188" y="24860"/>
                  </a:cubicBezTo>
                  <a:cubicBezTo>
                    <a:pt x="20791" y="24860"/>
                    <a:pt x="23865" y="23800"/>
                    <a:pt x="25583" y="22225"/>
                  </a:cubicBezTo>
                  <a:lnTo>
                    <a:pt x="25583" y="22225"/>
                  </a:lnTo>
                  <a:cubicBezTo>
                    <a:pt x="25941" y="22706"/>
                    <a:pt x="26391" y="23174"/>
                    <a:pt x="26948" y="23611"/>
                  </a:cubicBezTo>
                  <a:cubicBezTo>
                    <a:pt x="27701" y="24201"/>
                    <a:pt x="28608" y="24465"/>
                    <a:pt x="29591" y="24465"/>
                  </a:cubicBezTo>
                  <a:cubicBezTo>
                    <a:pt x="35315" y="24465"/>
                    <a:pt x="43590" y="15537"/>
                    <a:pt x="38670" y="10389"/>
                  </a:cubicBezTo>
                  <a:cubicBezTo>
                    <a:pt x="37316" y="8973"/>
                    <a:pt x="35885" y="8436"/>
                    <a:pt x="34545" y="8436"/>
                  </a:cubicBezTo>
                  <a:cubicBezTo>
                    <a:pt x="34391" y="8436"/>
                    <a:pt x="34238" y="8443"/>
                    <a:pt x="34087" y="8457"/>
                  </a:cubicBezTo>
                  <a:lnTo>
                    <a:pt x="34087" y="8457"/>
                  </a:lnTo>
                  <a:cubicBezTo>
                    <a:pt x="34132" y="5913"/>
                    <a:pt x="32851" y="2986"/>
                    <a:pt x="29699" y="1005"/>
                  </a:cubicBezTo>
                  <a:cubicBezTo>
                    <a:pt x="28578" y="300"/>
                    <a:pt x="27473" y="0"/>
                    <a:pt x="264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2c6c8f132ca_0_204"/>
            <p:cNvSpPr/>
            <p:nvPr/>
          </p:nvSpPr>
          <p:spPr>
            <a:xfrm>
              <a:off x="5838110" y="2598509"/>
              <a:ext cx="470758" cy="311460"/>
            </a:xfrm>
            <a:custGeom>
              <a:rect b="b" l="l" r="r" t="t"/>
              <a:pathLst>
                <a:path extrusionOk="0" h="25955" w="39238">
                  <a:moveTo>
                    <a:pt x="19489" y="3973"/>
                  </a:moveTo>
                  <a:cubicBezTo>
                    <a:pt x="21091" y="5485"/>
                    <a:pt x="21422" y="7286"/>
                    <a:pt x="21003" y="8473"/>
                  </a:cubicBezTo>
                  <a:cubicBezTo>
                    <a:pt x="20787" y="9097"/>
                    <a:pt x="20382" y="9466"/>
                    <a:pt x="19925" y="9466"/>
                  </a:cubicBezTo>
                  <a:cubicBezTo>
                    <a:pt x="19635" y="9466"/>
                    <a:pt x="19310" y="9323"/>
                    <a:pt x="18982" y="9050"/>
                  </a:cubicBezTo>
                  <a:cubicBezTo>
                    <a:pt x="17866" y="8116"/>
                    <a:pt x="18112" y="5912"/>
                    <a:pt x="19489" y="3973"/>
                  </a:cubicBezTo>
                  <a:close/>
                  <a:moveTo>
                    <a:pt x="31527" y="9651"/>
                  </a:moveTo>
                  <a:lnTo>
                    <a:pt x="31527" y="9651"/>
                  </a:lnTo>
                  <a:cubicBezTo>
                    <a:pt x="31272" y="11804"/>
                    <a:pt x="29968" y="13412"/>
                    <a:pt x="28207" y="13659"/>
                  </a:cubicBezTo>
                  <a:cubicBezTo>
                    <a:pt x="28093" y="13673"/>
                    <a:pt x="27935" y="13667"/>
                    <a:pt x="27891" y="13682"/>
                  </a:cubicBezTo>
                  <a:cubicBezTo>
                    <a:pt x="27416" y="13682"/>
                    <a:pt x="27408" y="13515"/>
                    <a:pt x="27405" y="13392"/>
                  </a:cubicBezTo>
                  <a:cubicBezTo>
                    <a:pt x="27361" y="12484"/>
                    <a:pt x="29075" y="10201"/>
                    <a:pt x="31527" y="9651"/>
                  </a:cubicBezTo>
                  <a:close/>
                  <a:moveTo>
                    <a:pt x="10913" y="15232"/>
                  </a:moveTo>
                  <a:cubicBezTo>
                    <a:pt x="11224" y="15232"/>
                    <a:pt x="11514" y="15516"/>
                    <a:pt x="11702" y="15753"/>
                  </a:cubicBezTo>
                  <a:cubicBezTo>
                    <a:pt x="12563" y="16834"/>
                    <a:pt x="12783" y="18024"/>
                    <a:pt x="12305" y="19020"/>
                  </a:cubicBezTo>
                  <a:cubicBezTo>
                    <a:pt x="11792" y="20080"/>
                    <a:pt x="10562" y="20745"/>
                    <a:pt x="9077" y="20778"/>
                  </a:cubicBezTo>
                  <a:cubicBezTo>
                    <a:pt x="8763" y="18821"/>
                    <a:pt x="9320" y="16741"/>
                    <a:pt x="10093" y="15768"/>
                  </a:cubicBezTo>
                  <a:cubicBezTo>
                    <a:pt x="10369" y="15422"/>
                    <a:pt x="10662" y="15232"/>
                    <a:pt x="10913" y="15232"/>
                  </a:cubicBezTo>
                  <a:close/>
                  <a:moveTo>
                    <a:pt x="23948" y="16811"/>
                  </a:moveTo>
                  <a:cubicBezTo>
                    <a:pt x="24047" y="16811"/>
                    <a:pt x="24293" y="16993"/>
                    <a:pt x="24507" y="17669"/>
                  </a:cubicBezTo>
                  <a:cubicBezTo>
                    <a:pt x="24999" y="19228"/>
                    <a:pt x="24709" y="20710"/>
                    <a:pt x="23693" y="21903"/>
                  </a:cubicBezTo>
                  <a:cubicBezTo>
                    <a:pt x="22741" y="20265"/>
                    <a:pt x="22811" y="18498"/>
                    <a:pt x="23332" y="17458"/>
                  </a:cubicBezTo>
                  <a:cubicBezTo>
                    <a:pt x="23570" y="16984"/>
                    <a:pt x="23831" y="16811"/>
                    <a:pt x="23948" y="16811"/>
                  </a:cubicBezTo>
                  <a:close/>
                  <a:moveTo>
                    <a:pt x="24469" y="1124"/>
                  </a:moveTo>
                  <a:cubicBezTo>
                    <a:pt x="25467" y="1124"/>
                    <a:pt x="26479" y="1414"/>
                    <a:pt x="27440" y="2016"/>
                  </a:cubicBezTo>
                  <a:cubicBezTo>
                    <a:pt x="29921" y="3577"/>
                    <a:pt x="31436" y="5986"/>
                    <a:pt x="31562" y="8529"/>
                  </a:cubicBezTo>
                  <a:cubicBezTo>
                    <a:pt x="28568" y="9062"/>
                    <a:pt x="26236" y="11819"/>
                    <a:pt x="26309" y="13442"/>
                  </a:cubicBezTo>
                  <a:cubicBezTo>
                    <a:pt x="26338" y="14089"/>
                    <a:pt x="26769" y="14778"/>
                    <a:pt x="27894" y="14778"/>
                  </a:cubicBezTo>
                  <a:cubicBezTo>
                    <a:pt x="28035" y="14778"/>
                    <a:pt x="28190" y="14766"/>
                    <a:pt x="28357" y="14743"/>
                  </a:cubicBezTo>
                  <a:cubicBezTo>
                    <a:pt x="30698" y="14417"/>
                    <a:pt x="32403" y="12308"/>
                    <a:pt x="32637" y="9534"/>
                  </a:cubicBezTo>
                  <a:cubicBezTo>
                    <a:pt x="33958" y="9551"/>
                    <a:pt x="35192" y="10152"/>
                    <a:pt x="36305" y="11315"/>
                  </a:cubicBezTo>
                  <a:cubicBezTo>
                    <a:pt x="38195" y="13292"/>
                    <a:pt x="37755" y="15662"/>
                    <a:pt x="37055" y="17300"/>
                  </a:cubicBezTo>
                  <a:cubicBezTo>
                    <a:pt x="35453" y="21050"/>
                    <a:pt x="30958" y="24463"/>
                    <a:pt x="27622" y="24463"/>
                  </a:cubicBezTo>
                  <a:cubicBezTo>
                    <a:pt x="26716" y="24463"/>
                    <a:pt x="25940" y="24217"/>
                    <a:pt x="25319" y="23728"/>
                  </a:cubicBezTo>
                  <a:cubicBezTo>
                    <a:pt x="24956" y="23444"/>
                    <a:pt x="24633" y="23136"/>
                    <a:pt x="24349" y="22811"/>
                  </a:cubicBezTo>
                  <a:cubicBezTo>
                    <a:pt x="25744" y="21308"/>
                    <a:pt x="26183" y="19342"/>
                    <a:pt x="25553" y="17338"/>
                  </a:cubicBezTo>
                  <a:cubicBezTo>
                    <a:pt x="25108" y="15926"/>
                    <a:pt x="24355" y="15718"/>
                    <a:pt x="23948" y="15718"/>
                  </a:cubicBezTo>
                  <a:cubicBezTo>
                    <a:pt x="23332" y="15718"/>
                    <a:pt x="22752" y="16172"/>
                    <a:pt x="22354" y="16966"/>
                  </a:cubicBezTo>
                  <a:cubicBezTo>
                    <a:pt x="21651" y="18367"/>
                    <a:pt x="21572" y="20622"/>
                    <a:pt x="22881" y="22673"/>
                  </a:cubicBezTo>
                  <a:cubicBezTo>
                    <a:pt x="21528" y="23734"/>
                    <a:pt x="18970" y="24859"/>
                    <a:pt x="14218" y="24859"/>
                  </a:cubicBezTo>
                  <a:lnTo>
                    <a:pt x="13998" y="24859"/>
                  </a:lnTo>
                  <a:cubicBezTo>
                    <a:pt x="11120" y="24838"/>
                    <a:pt x="9875" y="23343"/>
                    <a:pt x="9350" y="21865"/>
                  </a:cubicBezTo>
                  <a:lnTo>
                    <a:pt x="9350" y="21865"/>
                  </a:lnTo>
                  <a:cubicBezTo>
                    <a:pt x="11140" y="21753"/>
                    <a:pt x="12630" y="20868"/>
                    <a:pt x="13289" y="19497"/>
                  </a:cubicBezTo>
                  <a:cubicBezTo>
                    <a:pt x="13960" y="18109"/>
                    <a:pt x="13694" y="16494"/>
                    <a:pt x="12560" y="15071"/>
                  </a:cubicBezTo>
                  <a:cubicBezTo>
                    <a:pt x="11945" y="14300"/>
                    <a:pt x="11327" y="14139"/>
                    <a:pt x="10913" y="14139"/>
                  </a:cubicBezTo>
                  <a:cubicBezTo>
                    <a:pt x="10313" y="14139"/>
                    <a:pt x="9733" y="14467"/>
                    <a:pt x="9238" y="15085"/>
                  </a:cubicBezTo>
                  <a:cubicBezTo>
                    <a:pt x="8215" y="16369"/>
                    <a:pt x="7711" y="18668"/>
                    <a:pt x="7957" y="20693"/>
                  </a:cubicBezTo>
                  <a:cubicBezTo>
                    <a:pt x="6689" y="20476"/>
                    <a:pt x="5347" y="19864"/>
                    <a:pt x="4032" y="18900"/>
                  </a:cubicBezTo>
                  <a:cubicBezTo>
                    <a:pt x="1032" y="16703"/>
                    <a:pt x="1647" y="13594"/>
                    <a:pt x="2051" y="12361"/>
                  </a:cubicBezTo>
                  <a:cubicBezTo>
                    <a:pt x="2930" y="9677"/>
                    <a:pt x="5288" y="7494"/>
                    <a:pt x="7307" y="7494"/>
                  </a:cubicBezTo>
                  <a:cubicBezTo>
                    <a:pt x="7799" y="7494"/>
                    <a:pt x="8262" y="7620"/>
                    <a:pt x="8681" y="7872"/>
                  </a:cubicBezTo>
                  <a:cubicBezTo>
                    <a:pt x="8767" y="7925"/>
                    <a:pt x="8863" y="7951"/>
                    <a:pt x="8959" y="7951"/>
                  </a:cubicBezTo>
                  <a:cubicBezTo>
                    <a:pt x="9066" y="7951"/>
                    <a:pt x="9172" y="7919"/>
                    <a:pt x="9264" y="7858"/>
                  </a:cubicBezTo>
                  <a:cubicBezTo>
                    <a:pt x="9440" y="7743"/>
                    <a:pt x="9534" y="7535"/>
                    <a:pt x="9504" y="7327"/>
                  </a:cubicBezTo>
                  <a:cubicBezTo>
                    <a:pt x="9498" y="7295"/>
                    <a:pt x="9091" y="4219"/>
                    <a:pt x="10538" y="2552"/>
                  </a:cubicBezTo>
                  <a:cubicBezTo>
                    <a:pt x="11163" y="1837"/>
                    <a:pt x="12052" y="1482"/>
                    <a:pt x="13200" y="1482"/>
                  </a:cubicBezTo>
                  <a:cubicBezTo>
                    <a:pt x="13991" y="1482"/>
                    <a:pt x="14904" y="1651"/>
                    <a:pt x="15938" y="1987"/>
                  </a:cubicBezTo>
                  <a:cubicBezTo>
                    <a:pt x="16975" y="2324"/>
                    <a:pt x="17880" y="2760"/>
                    <a:pt x="18636" y="3287"/>
                  </a:cubicBezTo>
                  <a:cubicBezTo>
                    <a:pt x="17066" y="5482"/>
                    <a:pt x="16515" y="8414"/>
                    <a:pt x="18282" y="9891"/>
                  </a:cubicBezTo>
                  <a:cubicBezTo>
                    <a:pt x="18815" y="10339"/>
                    <a:pt x="19366" y="10565"/>
                    <a:pt x="19925" y="10565"/>
                  </a:cubicBezTo>
                  <a:cubicBezTo>
                    <a:pt x="20854" y="10565"/>
                    <a:pt x="21663" y="9903"/>
                    <a:pt x="22038" y="8839"/>
                  </a:cubicBezTo>
                  <a:cubicBezTo>
                    <a:pt x="22582" y="7292"/>
                    <a:pt x="22193" y="4984"/>
                    <a:pt x="20186" y="3126"/>
                  </a:cubicBezTo>
                  <a:cubicBezTo>
                    <a:pt x="21413" y="1819"/>
                    <a:pt x="22923" y="1124"/>
                    <a:pt x="24469" y="1124"/>
                  </a:cubicBezTo>
                  <a:close/>
                  <a:moveTo>
                    <a:pt x="24463" y="0"/>
                  </a:moveTo>
                  <a:cubicBezTo>
                    <a:pt x="22609" y="0"/>
                    <a:pt x="20766" y="882"/>
                    <a:pt x="19330" y="2435"/>
                  </a:cubicBezTo>
                  <a:cubicBezTo>
                    <a:pt x="18472" y="1825"/>
                    <a:pt x="17447" y="1324"/>
                    <a:pt x="16278" y="947"/>
                  </a:cubicBezTo>
                  <a:cubicBezTo>
                    <a:pt x="15138" y="576"/>
                    <a:pt x="14109" y="392"/>
                    <a:pt x="13198" y="392"/>
                  </a:cubicBezTo>
                  <a:cubicBezTo>
                    <a:pt x="11716" y="392"/>
                    <a:pt x="10545" y="878"/>
                    <a:pt x="9712" y="1837"/>
                  </a:cubicBezTo>
                  <a:cubicBezTo>
                    <a:pt x="8482" y="3255"/>
                    <a:pt x="8324" y="5344"/>
                    <a:pt x="8353" y="6542"/>
                  </a:cubicBezTo>
                  <a:cubicBezTo>
                    <a:pt x="8016" y="6446"/>
                    <a:pt x="7667" y="6399"/>
                    <a:pt x="7307" y="6399"/>
                  </a:cubicBezTo>
                  <a:cubicBezTo>
                    <a:pt x="4808" y="6399"/>
                    <a:pt x="2042" y="8866"/>
                    <a:pt x="1011" y="12018"/>
                  </a:cubicBezTo>
                  <a:cubicBezTo>
                    <a:pt x="0" y="15109"/>
                    <a:pt x="865" y="17939"/>
                    <a:pt x="3384" y="19782"/>
                  </a:cubicBezTo>
                  <a:cubicBezTo>
                    <a:pt x="4975" y="20951"/>
                    <a:pt x="6627" y="21651"/>
                    <a:pt x="8189" y="21829"/>
                  </a:cubicBezTo>
                  <a:cubicBezTo>
                    <a:pt x="8939" y="24434"/>
                    <a:pt x="11034" y="25931"/>
                    <a:pt x="13990" y="25955"/>
                  </a:cubicBezTo>
                  <a:lnTo>
                    <a:pt x="14218" y="25955"/>
                  </a:lnTo>
                  <a:cubicBezTo>
                    <a:pt x="18311" y="25955"/>
                    <a:pt x="21516" y="25125"/>
                    <a:pt x="23540" y="23549"/>
                  </a:cubicBezTo>
                  <a:cubicBezTo>
                    <a:pt x="23866" y="23921"/>
                    <a:pt x="24232" y="24267"/>
                    <a:pt x="24642" y="24589"/>
                  </a:cubicBezTo>
                  <a:cubicBezTo>
                    <a:pt x="25462" y="25234"/>
                    <a:pt x="26464" y="25559"/>
                    <a:pt x="27622" y="25559"/>
                  </a:cubicBezTo>
                  <a:cubicBezTo>
                    <a:pt x="31401" y="25559"/>
                    <a:pt x="36282" y="21903"/>
                    <a:pt x="38063" y="17731"/>
                  </a:cubicBezTo>
                  <a:cubicBezTo>
                    <a:pt x="39238" y="14986"/>
                    <a:pt x="38895" y="12437"/>
                    <a:pt x="37096" y="10559"/>
                  </a:cubicBezTo>
                  <a:cubicBezTo>
                    <a:pt x="35772" y="9173"/>
                    <a:pt x="34278" y="8458"/>
                    <a:pt x="32655" y="8438"/>
                  </a:cubicBezTo>
                  <a:cubicBezTo>
                    <a:pt x="32499" y="5549"/>
                    <a:pt x="30800" y="2836"/>
                    <a:pt x="28023" y="1090"/>
                  </a:cubicBezTo>
                  <a:cubicBezTo>
                    <a:pt x="26874" y="366"/>
                    <a:pt x="25676" y="0"/>
                    <a:pt x="24463" y="0"/>
                  </a:cubicBezTo>
                  <a:close/>
                </a:path>
              </a:pathLst>
            </a:custGeom>
            <a:solidFill>
              <a:srgbClr val="3733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g2c93c77a8d3_0_44"/>
          <p:cNvSpPr txBox="1"/>
          <p:nvPr>
            <p:ph type="title"/>
          </p:nvPr>
        </p:nvSpPr>
        <p:spPr>
          <a:xfrm>
            <a:off x="720000" y="367423"/>
            <a:ext cx="7704000" cy="841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2850"/>
              <a:t>Metabolic Disorders</a:t>
            </a:r>
            <a:endParaRPr sz="2850"/>
          </a:p>
        </p:txBody>
      </p:sp>
      <p:sp>
        <p:nvSpPr>
          <p:cNvPr id="753" name="Google Shape;753;g2c93c77a8d3_0_44"/>
          <p:cNvSpPr txBox="1"/>
          <p:nvPr>
            <p:ph idx="1" type="subTitle"/>
          </p:nvPr>
        </p:nvSpPr>
        <p:spPr>
          <a:xfrm>
            <a:off x="720000" y="1209225"/>
            <a:ext cx="4661100" cy="1681800"/>
          </a:xfrm>
          <a:prstGeom prst="rect">
            <a:avLst/>
          </a:prstGeom>
          <a:noFill/>
          <a:ln>
            <a:noFill/>
          </a:ln>
        </p:spPr>
        <p:txBody>
          <a:bodyPr anchorCtr="0" anchor="ctr" bIns="91425" lIns="91425" spcFirstLastPara="1" rIns="91425" wrap="square" tIns="91425">
            <a:noAutofit/>
          </a:bodyPr>
          <a:lstStyle/>
          <a:p>
            <a:pPr indent="-158750" lvl="0" marL="177800" rtl="0" algn="l">
              <a:lnSpc>
                <a:spcPct val="90000"/>
              </a:lnSpc>
              <a:spcBef>
                <a:spcPts val="0"/>
              </a:spcBef>
              <a:spcAft>
                <a:spcPts val="0"/>
              </a:spcAft>
              <a:buSzPts val="1900"/>
              <a:buChar char="●"/>
            </a:pPr>
            <a:r>
              <a:rPr lang="en" sz="2000"/>
              <a:t>Phenylketonuria (PKU)</a:t>
            </a:r>
            <a:endParaRPr sz="2000"/>
          </a:p>
          <a:p>
            <a:pPr indent="-158750" lvl="0" marL="177800" rtl="0" algn="l">
              <a:lnSpc>
                <a:spcPct val="90000"/>
              </a:lnSpc>
              <a:spcBef>
                <a:spcPts val="800"/>
              </a:spcBef>
              <a:spcAft>
                <a:spcPts val="0"/>
              </a:spcAft>
              <a:buSzPts val="1900"/>
              <a:buChar char="●"/>
            </a:pPr>
            <a:r>
              <a:rPr lang="en" sz="2000"/>
              <a:t>Many more</a:t>
            </a:r>
            <a:endParaRPr sz="2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c6c8f132ca_0_64"/>
          <p:cNvSpPr txBox="1"/>
          <p:nvPr>
            <p:ph type="title"/>
          </p:nvPr>
        </p:nvSpPr>
        <p:spPr>
          <a:xfrm>
            <a:off x="720000" y="445025"/>
            <a:ext cx="7704000" cy="116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Phenylketonuria (PKU)</a:t>
            </a:r>
            <a:endParaRPr/>
          </a:p>
        </p:txBody>
      </p:sp>
      <p:sp>
        <p:nvSpPr>
          <p:cNvPr id="759" name="Google Shape;759;g2c6c8f132ca_0_64"/>
          <p:cNvSpPr txBox="1"/>
          <p:nvPr>
            <p:ph idx="4294967295" type="body"/>
          </p:nvPr>
        </p:nvSpPr>
        <p:spPr>
          <a:xfrm>
            <a:off x="628650" y="1614725"/>
            <a:ext cx="7886700" cy="3018000"/>
          </a:xfrm>
          <a:prstGeom prst="rect">
            <a:avLst/>
          </a:prstGeom>
          <a:noFill/>
          <a:ln>
            <a:noFill/>
          </a:ln>
        </p:spPr>
        <p:txBody>
          <a:bodyPr anchorCtr="0" anchor="t" bIns="34275" lIns="68575" spcFirstLastPara="1" rIns="68575" wrap="square" tIns="34275">
            <a:normAutofit/>
          </a:bodyPr>
          <a:lstStyle/>
          <a:p>
            <a:pPr indent="-139700" lvl="0" marL="177800" rtl="0" algn="l">
              <a:lnSpc>
                <a:spcPct val="90000"/>
              </a:lnSpc>
              <a:spcBef>
                <a:spcPts val="0"/>
              </a:spcBef>
              <a:spcAft>
                <a:spcPts val="0"/>
              </a:spcAft>
              <a:buClr>
                <a:schemeClr val="dk1"/>
              </a:buClr>
              <a:buSzPts val="1600"/>
              <a:buChar char="●"/>
            </a:pPr>
            <a:r>
              <a:rPr lang="en" sz="1600"/>
              <a:t>Due to pathogenic variant in </a:t>
            </a:r>
            <a:r>
              <a:rPr i="1" lang="en" sz="1600"/>
              <a:t>PAH</a:t>
            </a:r>
            <a:r>
              <a:rPr lang="en" sz="1600"/>
              <a:t> gene. Autosomal recessive inheritance</a:t>
            </a:r>
            <a:endParaRPr sz="1600"/>
          </a:p>
          <a:p>
            <a:pPr indent="-139700" lvl="0" marL="177800" rtl="0" algn="l">
              <a:lnSpc>
                <a:spcPct val="90000"/>
              </a:lnSpc>
              <a:spcBef>
                <a:spcPts val="800"/>
              </a:spcBef>
              <a:spcAft>
                <a:spcPts val="0"/>
              </a:spcAft>
              <a:buClr>
                <a:schemeClr val="dk1"/>
              </a:buClr>
              <a:buSzPts val="1600"/>
              <a:buChar char="●"/>
            </a:pPr>
            <a:r>
              <a:rPr lang="en" sz="1600"/>
              <a:t>Patients cannot metabolize phenylalanine</a:t>
            </a:r>
            <a:endParaRPr sz="1600"/>
          </a:p>
          <a:p>
            <a:pPr indent="-139700" lvl="0" marL="177800" rtl="0" algn="l">
              <a:lnSpc>
                <a:spcPct val="90000"/>
              </a:lnSpc>
              <a:spcBef>
                <a:spcPts val="800"/>
              </a:spcBef>
              <a:spcAft>
                <a:spcPts val="0"/>
              </a:spcAft>
              <a:buClr>
                <a:schemeClr val="dk1"/>
              </a:buClr>
              <a:buSzPts val="1600"/>
              <a:buChar char="●"/>
            </a:pPr>
            <a:r>
              <a:rPr lang="en" sz="1600"/>
              <a:t>If untreated (before ubiquity of NBS), phenotype includes ID, autistic-like features, Parkinson-like features, epilepsy, decreased skin/hair pigmentation, and musty body odor</a:t>
            </a:r>
            <a:endParaRPr sz="1600"/>
          </a:p>
          <a:p>
            <a:pPr indent="-139700" lvl="0" marL="177800" rtl="0" algn="l">
              <a:lnSpc>
                <a:spcPct val="90000"/>
              </a:lnSpc>
              <a:spcBef>
                <a:spcPts val="800"/>
              </a:spcBef>
              <a:spcAft>
                <a:spcPts val="0"/>
              </a:spcAft>
              <a:buClr>
                <a:schemeClr val="dk1"/>
              </a:buClr>
              <a:buSzPts val="1600"/>
              <a:buChar char="●"/>
            </a:pPr>
            <a:r>
              <a:rPr lang="en" sz="1600"/>
              <a:t>Even with treatment, various neuropsych issues are common</a:t>
            </a:r>
            <a:endParaRPr sz="1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g2c6c8f132ca_0_74"/>
          <p:cNvSpPr txBox="1"/>
          <p:nvPr>
            <p:ph type="title"/>
          </p:nvPr>
        </p:nvSpPr>
        <p:spPr>
          <a:xfrm>
            <a:off x="720000" y="445025"/>
            <a:ext cx="7704000" cy="677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Many more metabolic disorders…</a:t>
            </a:r>
            <a:endParaRPr/>
          </a:p>
        </p:txBody>
      </p:sp>
      <p:sp>
        <p:nvSpPr>
          <p:cNvPr id="765" name="Google Shape;765;g2c6c8f132ca_0_74"/>
          <p:cNvSpPr txBox="1"/>
          <p:nvPr>
            <p:ph idx="4294967295" type="body"/>
          </p:nvPr>
        </p:nvSpPr>
        <p:spPr>
          <a:xfrm>
            <a:off x="628650" y="1524650"/>
            <a:ext cx="7886700" cy="3390900"/>
          </a:xfrm>
          <a:prstGeom prst="rect">
            <a:avLst/>
          </a:prstGeom>
          <a:noFill/>
          <a:ln>
            <a:noFill/>
          </a:ln>
        </p:spPr>
        <p:txBody>
          <a:bodyPr anchorCtr="0" anchor="t" bIns="34275" lIns="68575" spcFirstLastPara="1" rIns="68575" wrap="square" tIns="34275">
            <a:normAutofit/>
          </a:bodyPr>
          <a:lstStyle/>
          <a:p>
            <a:pPr indent="-146050" lvl="0" marL="177800" rtl="0" algn="l">
              <a:lnSpc>
                <a:spcPct val="90000"/>
              </a:lnSpc>
              <a:spcBef>
                <a:spcPts val="0"/>
              </a:spcBef>
              <a:spcAft>
                <a:spcPts val="0"/>
              </a:spcAft>
              <a:buClr>
                <a:schemeClr val="dk1"/>
              </a:buClr>
              <a:buSzPts val="1700"/>
              <a:buChar char="●"/>
            </a:pPr>
            <a:r>
              <a:rPr lang="en" sz="1700"/>
              <a:t>Many metabolic disorders include ASD. Could manifest in neuroregression, but majority have a variety of clinical features</a:t>
            </a:r>
            <a:endParaRPr sz="1700"/>
          </a:p>
          <a:p>
            <a:pPr indent="-146050" lvl="0" marL="177800" rtl="0" algn="l">
              <a:lnSpc>
                <a:spcPct val="90000"/>
              </a:lnSpc>
              <a:spcBef>
                <a:spcPts val="800"/>
              </a:spcBef>
              <a:spcAft>
                <a:spcPts val="0"/>
              </a:spcAft>
              <a:buClr>
                <a:schemeClr val="dk1"/>
              </a:buClr>
              <a:buSzPts val="1700"/>
              <a:buChar char="●"/>
            </a:pPr>
            <a:r>
              <a:rPr lang="en" sz="1700"/>
              <a:t>Often treatment available, increasing clinical value of testing</a:t>
            </a:r>
            <a:endParaRPr sz="1700"/>
          </a:p>
          <a:p>
            <a:pPr indent="-165100" lvl="1" marL="520700" rtl="0" algn="l">
              <a:lnSpc>
                <a:spcPct val="90000"/>
              </a:lnSpc>
              <a:spcBef>
                <a:spcPts val="400"/>
              </a:spcBef>
              <a:spcAft>
                <a:spcPts val="0"/>
              </a:spcAft>
              <a:buClr>
                <a:schemeClr val="dk1"/>
              </a:buClr>
              <a:buSzPts val="1600"/>
              <a:buChar char="○"/>
            </a:pPr>
            <a:r>
              <a:rPr lang="en" sz="1700"/>
              <a:t>Review history for additional metabolic eval</a:t>
            </a:r>
            <a:endParaRPr sz="1700"/>
          </a:p>
          <a:p>
            <a:pPr indent="-165100" lvl="1" marL="520700" rtl="0" algn="l">
              <a:lnSpc>
                <a:spcPct val="90000"/>
              </a:lnSpc>
              <a:spcBef>
                <a:spcPts val="400"/>
              </a:spcBef>
              <a:spcAft>
                <a:spcPts val="0"/>
              </a:spcAft>
              <a:buClr>
                <a:schemeClr val="dk1"/>
              </a:buClr>
              <a:buSzPts val="1600"/>
              <a:buChar char="○"/>
            </a:pPr>
            <a:r>
              <a:rPr lang="en" sz="1700"/>
              <a:t>Routine metabolic testing in patients with ASD</a:t>
            </a:r>
            <a:endParaRPr sz="17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2c764ededa7_2_1"/>
          <p:cNvSpPr txBox="1"/>
          <p:nvPr>
            <p:ph type="title"/>
          </p:nvPr>
        </p:nvSpPr>
        <p:spPr>
          <a:xfrm>
            <a:off x="720000" y="367423"/>
            <a:ext cx="7704000" cy="841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Summary </a:t>
            </a:r>
            <a:endParaRPr/>
          </a:p>
        </p:txBody>
      </p:sp>
      <p:sp>
        <p:nvSpPr>
          <p:cNvPr id="771" name="Google Shape;771;g2c764ededa7_2_1"/>
          <p:cNvSpPr txBox="1"/>
          <p:nvPr>
            <p:ph idx="1" type="subTitle"/>
          </p:nvPr>
        </p:nvSpPr>
        <p:spPr>
          <a:xfrm>
            <a:off x="1539850" y="1348750"/>
            <a:ext cx="5817300" cy="3490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Language matters </a:t>
            </a:r>
            <a:endParaRPr/>
          </a:p>
          <a:p>
            <a:pPr indent="-317500" lvl="0" marL="457200" rtl="0" algn="l">
              <a:lnSpc>
                <a:spcPct val="100000"/>
              </a:lnSpc>
              <a:spcBef>
                <a:spcPts val="0"/>
              </a:spcBef>
              <a:spcAft>
                <a:spcPts val="0"/>
              </a:spcAft>
              <a:buSzPts val="1400"/>
              <a:buChar char="●"/>
            </a:pPr>
            <a:r>
              <a:rPr lang="en"/>
              <a:t>The diagnostic odyssey looks different for everyone </a:t>
            </a:r>
            <a:endParaRPr/>
          </a:p>
          <a:p>
            <a:pPr indent="-317500" lvl="1" marL="914400" rtl="0" algn="l">
              <a:lnSpc>
                <a:spcPct val="100000"/>
              </a:lnSpc>
              <a:spcBef>
                <a:spcPts val="0"/>
              </a:spcBef>
              <a:spcAft>
                <a:spcPts val="0"/>
              </a:spcAft>
              <a:buSzPts val="1400"/>
              <a:buChar char="○"/>
            </a:pPr>
            <a:r>
              <a:rPr lang="en"/>
              <a:t>Genetics can alter this journey for patients </a:t>
            </a:r>
            <a:endParaRPr/>
          </a:p>
          <a:p>
            <a:pPr indent="-317500" lvl="1" marL="914400" rtl="0" algn="l">
              <a:lnSpc>
                <a:spcPct val="100000"/>
              </a:lnSpc>
              <a:spcBef>
                <a:spcPts val="0"/>
              </a:spcBef>
              <a:spcAft>
                <a:spcPts val="0"/>
              </a:spcAft>
              <a:buSzPts val="1400"/>
              <a:buChar char="○"/>
            </a:pPr>
            <a:r>
              <a:rPr lang="en"/>
              <a:t>Genetics can identify other medical concerns, which can prompt a referral to services outside of NDDs </a:t>
            </a:r>
            <a:endParaRPr/>
          </a:p>
          <a:p>
            <a:pPr indent="-317500" lvl="0" marL="457200" rtl="0" algn="l">
              <a:lnSpc>
                <a:spcPct val="100000"/>
              </a:lnSpc>
              <a:spcBef>
                <a:spcPts val="0"/>
              </a:spcBef>
              <a:spcAft>
                <a:spcPts val="0"/>
              </a:spcAft>
              <a:buSzPts val="1400"/>
              <a:buChar char="●"/>
            </a:pPr>
            <a:r>
              <a:rPr lang="en"/>
              <a:t>Neurodiversity can be a feature of many conditions, genetic or otherwise</a:t>
            </a:r>
            <a:endParaRPr/>
          </a:p>
          <a:p>
            <a:pPr indent="-317500" lvl="0" marL="457200" rtl="0" algn="l">
              <a:lnSpc>
                <a:spcPct val="100000"/>
              </a:lnSpc>
              <a:spcBef>
                <a:spcPts val="0"/>
              </a:spcBef>
              <a:spcAft>
                <a:spcPts val="0"/>
              </a:spcAft>
              <a:buSzPts val="1400"/>
              <a:buChar char="●"/>
            </a:pPr>
            <a:r>
              <a:rPr lang="en"/>
              <a:t>As clinicians, we can influence the way patients view their diagnoses </a:t>
            </a:r>
            <a:endParaRPr/>
          </a:p>
          <a:p>
            <a:pPr indent="-317500" lvl="1" marL="914400" rtl="0" algn="l">
              <a:lnSpc>
                <a:spcPct val="100000"/>
              </a:lnSpc>
              <a:spcBef>
                <a:spcPts val="0"/>
              </a:spcBef>
              <a:spcAft>
                <a:spcPts val="0"/>
              </a:spcAft>
              <a:buSzPts val="1400"/>
              <a:buChar char="○"/>
            </a:pPr>
            <a:r>
              <a:rPr lang="en"/>
              <a:t>We can also help connect patients with resources and supports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2cc1d8038bc_0_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Discussion Points</a:t>
            </a:r>
            <a:endParaRPr/>
          </a:p>
        </p:txBody>
      </p:sp>
      <p:sp>
        <p:nvSpPr>
          <p:cNvPr id="777" name="Google Shape;777;g2cc1d8038bc_0_0"/>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2cc1d8038bc_0_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Discussion Points</a:t>
            </a:r>
            <a:endParaRPr/>
          </a:p>
          <a:p>
            <a:pPr indent="0" lvl="0" marL="0" rtl="0" algn="ctr">
              <a:spcBef>
                <a:spcPts val="0"/>
              </a:spcBef>
              <a:spcAft>
                <a:spcPts val="0"/>
              </a:spcAft>
              <a:buNone/>
            </a:pPr>
            <a:r>
              <a:t/>
            </a:r>
            <a:endParaRPr/>
          </a:p>
        </p:txBody>
      </p:sp>
      <p:sp>
        <p:nvSpPr>
          <p:cNvPr id="783" name="Google Shape;783;g2cc1d8038bc_0_5"/>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2c9eee4c91d_0_0"/>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358"/>
              <a:buNone/>
            </a:pPr>
            <a:r>
              <a:rPr lang="en" sz="3100"/>
              <a:t>Definitions</a:t>
            </a:r>
            <a:r>
              <a:rPr lang="en"/>
              <a:t> </a:t>
            </a:r>
            <a:endParaRPr/>
          </a:p>
          <a:p>
            <a:pPr indent="0" lvl="0" marL="0" rtl="0" algn="l">
              <a:lnSpc>
                <a:spcPct val="100000"/>
              </a:lnSpc>
              <a:spcBef>
                <a:spcPts val="0"/>
              </a:spcBef>
              <a:spcAft>
                <a:spcPts val="0"/>
              </a:spcAft>
              <a:buSzPct val="97222"/>
              <a:buNone/>
            </a:pPr>
            <a:r>
              <a:t/>
            </a:r>
            <a:endParaRPr/>
          </a:p>
        </p:txBody>
      </p:sp>
      <p:sp>
        <p:nvSpPr>
          <p:cNvPr id="430" name="Google Shape;430;g2c9eee4c91d_0_0"/>
          <p:cNvSpPr txBox="1"/>
          <p:nvPr>
            <p:ph idx="1" type="body"/>
          </p:nvPr>
        </p:nvSpPr>
        <p:spPr>
          <a:xfrm>
            <a:off x="712875" y="1182550"/>
            <a:ext cx="7717800" cy="309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323"/>
              <a:buNone/>
            </a:pPr>
            <a:r>
              <a:rPr lang="en"/>
              <a:t>The following are often included under the umbrella of neurodiversity: </a:t>
            </a:r>
            <a:endParaRPr/>
          </a:p>
          <a:p>
            <a:pPr indent="0" lvl="0" marL="0" rtl="0" algn="l">
              <a:lnSpc>
                <a:spcPct val="115000"/>
              </a:lnSpc>
              <a:spcBef>
                <a:spcPts val="0"/>
              </a:spcBef>
              <a:spcAft>
                <a:spcPts val="0"/>
              </a:spcAft>
              <a:buSzPts val="2323"/>
              <a:buNone/>
            </a:pPr>
            <a:r>
              <a:t/>
            </a:r>
            <a:endParaRPr/>
          </a:p>
          <a:p>
            <a:pPr indent="-311194" lvl="0" marL="457200" rtl="0" algn="l">
              <a:lnSpc>
                <a:spcPct val="115000"/>
              </a:lnSpc>
              <a:spcBef>
                <a:spcPts val="0"/>
              </a:spcBef>
              <a:spcAft>
                <a:spcPts val="0"/>
              </a:spcAft>
              <a:buSzPts val="1300"/>
              <a:buChar char="●"/>
            </a:pPr>
            <a:r>
              <a:rPr lang="en" sz="1300"/>
              <a:t>Autism</a:t>
            </a:r>
            <a:endParaRPr sz="1300"/>
          </a:p>
          <a:p>
            <a:pPr indent="-311194" lvl="0" marL="457200" rtl="0" algn="l">
              <a:lnSpc>
                <a:spcPct val="115000"/>
              </a:lnSpc>
              <a:spcBef>
                <a:spcPts val="0"/>
              </a:spcBef>
              <a:spcAft>
                <a:spcPts val="0"/>
              </a:spcAft>
              <a:buSzPts val="1300"/>
              <a:buChar char="●"/>
            </a:pPr>
            <a:r>
              <a:rPr lang="en" sz="1300"/>
              <a:t>Dyslexia </a:t>
            </a:r>
            <a:endParaRPr sz="1300"/>
          </a:p>
          <a:p>
            <a:pPr indent="-311194" lvl="0" marL="457200" rtl="0" algn="l">
              <a:lnSpc>
                <a:spcPct val="115000"/>
              </a:lnSpc>
              <a:spcBef>
                <a:spcPts val="0"/>
              </a:spcBef>
              <a:spcAft>
                <a:spcPts val="0"/>
              </a:spcAft>
              <a:buSzPts val="1300"/>
              <a:buChar char="●"/>
            </a:pPr>
            <a:r>
              <a:rPr lang="en" sz="1300"/>
              <a:t>ADHD</a:t>
            </a:r>
            <a:endParaRPr sz="1300"/>
          </a:p>
          <a:p>
            <a:pPr indent="-311194" lvl="0" marL="457200" rtl="0" algn="l">
              <a:lnSpc>
                <a:spcPct val="115000"/>
              </a:lnSpc>
              <a:spcBef>
                <a:spcPts val="0"/>
              </a:spcBef>
              <a:spcAft>
                <a:spcPts val="0"/>
              </a:spcAft>
              <a:buSzPts val="1300"/>
              <a:buChar char="●"/>
            </a:pPr>
            <a:r>
              <a:rPr lang="en" sz="1300"/>
              <a:t>Dyspraxia </a:t>
            </a:r>
            <a:endParaRPr sz="1300"/>
          </a:p>
          <a:p>
            <a:pPr indent="-311194" lvl="0" marL="457200" rtl="0" algn="l">
              <a:lnSpc>
                <a:spcPct val="115000"/>
              </a:lnSpc>
              <a:spcBef>
                <a:spcPts val="0"/>
              </a:spcBef>
              <a:spcAft>
                <a:spcPts val="0"/>
              </a:spcAft>
              <a:buSzPts val="1300"/>
              <a:buChar char="●"/>
            </a:pPr>
            <a:r>
              <a:rPr lang="en" sz="1300"/>
              <a:t>Dyscalculia </a:t>
            </a:r>
            <a:endParaRPr sz="1300"/>
          </a:p>
          <a:p>
            <a:pPr indent="-311194" lvl="0" marL="457200" rtl="0" algn="l">
              <a:lnSpc>
                <a:spcPct val="115000"/>
              </a:lnSpc>
              <a:spcBef>
                <a:spcPts val="0"/>
              </a:spcBef>
              <a:spcAft>
                <a:spcPts val="0"/>
              </a:spcAft>
              <a:buSzPts val="1300"/>
              <a:buChar char="●"/>
            </a:pPr>
            <a:r>
              <a:rPr lang="en" sz="1300"/>
              <a:t>Dysphonia </a:t>
            </a:r>
            <a:endParaRPr sz="1300"/>
          </a:p>
          <a:p>
            <a:pPr indent="-311194" lvl="0" marL="457200" rtl="0" algn="l">
              <a:lnSpc>
                <a:spcPct val="115000"/>
              </a:lnSpc>
              <a:spcBef>
                <a:spcPts val="0"/>
              </a:spcBef>
              <a:spcAft>
                <a:spcPts val="0"/>
              </a:spcAft>
              <a:buSzPts val="1300"/>
              <a:buChar char="●"/>
            </a:pPr>
            <a:r>
              <a:rPr lang="en" sz="1300"/>
              <a:t>Tourette syndrome</a:t>
            </a:r>
            <a:endParaRPr sz="1300"/>
          </a:p>
          <a:p>
            <a:pPr indent="-311194" lvl="0" marL="457200" rtl="0" algn="l">
              <a:lnSpc>
                <a:spcPct val="115000"/>
              </a:lnSpc>
              <a:spcBef>
                <a:spcPts val="0"/>
              </a:spcBef>
              <a:spcAft>
                <a:spcPts val="0"/>
              </a:spcAft>
              <a:buSzPts val="1300"/>
              <a:buChar char="●"/>
            </a:pPr>
            <a:r>
              <a:rPr lang="en" sz="1300"/>
              <a:t>Synesthesia</a:t>
            </a:r>
            <a:endParaRPr sz="1300"/>
          </a:p>
          <a:p>
            <a:pPr indent="-311194" lvl="0" marL="457200" rtl="0" algn="l">
              <a:lnSpc>
                <a:spcPct val="115000"/>
              </a:lnSpc>
              <a:spcBef>
                <a:spcPts val="0"/>
              </a:spcBef>
              <a:spcAft>
                <a:spcPts val="0"/>
              </a:spcAft>
              <a:buSzPts val="1300"/>
              <a:buChar char="●"/>
            </a:pPr>
            <a:r>
              <a:rPr lang="en" sz="1300"/>
              <a:t>OCD</a:t>
            </a:r>
            <a:endParaRPr sz="1300"/>
          </a:p>
          <a:p>
            <a:pPr indent="-311194" lvl="0" marL="457200" rtl="0" algn="l">
              <a:lnSpc>
                <a:spcPct val="115000"/>
              </a:lnSpc>
              <a:spcBef>
                <a:spcPts val="0"/>
              </a:spcBef>
              <a:spcAft>
                <a:spcPts val="0"/>
              </a:spcAft>
              <a:buSzPts val="1300"/>
              <a:buChar char="●"/>
            </a:pPr>
            <a:r>
              <a:rPr lang="en" sz="1300"/>
              <a:t>Anxiety</a:t>
            </a:r>
            <a:endParaRPr sz="1300"/>
          </a:p>
        </p:txBody>
      </p:sp>
      <p:sp>
        <p:nvSpPr>
          <p:cNvPr id="431" name="Google Shape;431;g2c9eee4c91d_0_0"/>
          <p:cNvSpPr txBox="1"/>
          <p:nvPr/>
        </p:nvSpPr>
        <p:spPr>
          <a:xfrm>
            <a:off x="311700" y="456887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Neurodiversity Hub. (2024, March 27). https://www.neurodiversityhub.org/</a:t>
            </a:r>
            <a:endParaRPr b="0" i="0" sz="800" u="none" cap="none" strike="noStrike">
              <a:solidFill>
                <a:schemeClr val="dk2"/>
              </a:solidFill>
              <a:latin typeface="Arial"/>
              <a:ea typeface="Arial"/>
              <a:cs typeface="Arial"/>
              <a:sym typeface="Arial"/>
            </a:endParaRPr>
          </a:p>
        </p:txBody>
      </p:sp>
      <p:sp>
        <p:nvSpPr>
          <p:cNvPr id="432" name="Google Shape;432;g2c9eee4c91d_0_0"/>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American Psychiatric Association. (2022, April 11). </a:t>
            </a:r>
            <a:r>
              <a:rPr b="0" i="1" lang="en" sz="800" u="none" cap="none" strike="noStrike">
                <a:solidFill>
                  <a:schemeClr val="dk2"/>
                </a:solidFill>
                <a:latin typeface="Arial"/>
                <a:ea typeface="Arial"/>
                <a:cs typeface="Arial"/>
                <a:sym typeface="Arial"/>
              </a:rPr>
              <a:t>Exploring a strengths-based approach to neurodiversity.</a:t>
            </a:r>
            <a:r>
              <a:rPr b="0" i="0" lang="en"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c6c8f132ca_0_244"/>
          <p:cNvSpPr txBox="1"/>
          <p:nvPr>
            <p:ph type="title"/>
          </p:nvPr>
        </p:nvSpPr>
        <p:spPr>
          <a:xfrm>
            <a:off x="720000" y="445025"/>
            <a:ext cx="7704000" cy="677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9290"/>
              <a:buNone/>
            </a:pPr>
            <a:r>
              <a:rPr lang="en" sz="3133"/>
              <a:t>Definitions</a:t>
            </a:r>
            <a:r>
              <a:rPr lang="en"/>
              <a:t> </a:t>
            </a:r>
            <a:endParaRPr/>
          </a:p>
          <a:p>
            <a:pPr indent="0" lvl="0" marL="0" rtl="0" algn="l">
              <a:lnSpc>
                <a:spcPct val="100000"/>
              </a:lnSpc>
              <a:spcBef>
                <a:spcPts val="0"/>
              </a:spcBef>
              <a:spcAft>
                <a:spcPts val="0"/>
              </a:spcAft>
              <a:buSzPct val="111111"/>
              <a:buNone/>
            </a:pPr>
            <a:r>
              <a:t/>
            </a:r>
            <a:endParaRPr/>
          </a:p>
        </p:txBody>
      </p:sp>
      <p:sp>
        <p:nvSpPr>
          <p:cNvPr id="438" name="Google Shape;438;g2c6c8f132ca_0_244"/>
          <p:cNvSpPr txBox="1"/>
          <p:nvPr>
            <p:ph idx="4294967295" type="body"/>
          </p:nvPr>
        </p:nvSpPr>
        <p:spPr>
          <a:xfrm>
            <a:off x="1126950" y="1122125"/>
            <a:ext cx="6157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Neurodiversity is </a:t>
            </a:r>
            <a:r>
              <a:rPr b="1" lang="en"/>
              <a:t>not</a:t>
            </a:r>
            <a:r>
              <a:rPr lang="en"/>
              <a:t>: </a:t>
            </a:r>
            <a:endParaRPr/>
          </a:p>
          <a:p>
            <a:pPr indent="0" lvl="0" marL="0" rtl="0" algn="l">
              <a:lnSpc>
                <a:spcPct val="115000"/>
              </a:lnSpc>
              <a:spcBef>
                <a:spcPts val="0"/>
              </a:spcBef>
              <a:spcAft>
                <a:spcPts val="0"/>
              </a:spcAft>
              <a:buSzPts val="1800"/>
              <a:buNone/>
            </a:pPr>
            <a:r>
              <a:t/>
            </a:r>
            <a:endParaRPr/>
          </a:p>
          <a:p>
            <a:pPr indent="-317493" lvl="0" marL="457200" rtl="0" algn="l">
              <a:lnSpc>
                <a:spcPct val="115000"/>
              </a:lnSpc>
              <a:spcBef>
                <a:spcPts val="0"/>
              </a:spcBef>
              <a:spcAft>
                <a:spcPts val="0"/>
              </a:spcAft>
              <a:buSzPts val="1400"/>
              <a:buChar char="●"/>
            </a:pPr>
            <a:r>
              <a:rPr lang="en"/>
              <a:t>A formal diagnosis with DSM-5 or other clinical criteria </a:t>
            </a:r>
            <a:endParaRPr/>
          </a:p>
          <a:p>
            <a:pPr indent="-317493" lvl="0" marL="457200" rtl="0" algn="l">
              <a:lnSpc>
                <a:spcPct val="115000"/>
              </a:lnSpc>
              <a:spcBef>
                <a:spcPts val="0"/>
              </a:spcBef>
              <a:spcAft>
                <a:spcPts val="0"/>
              </a:spcAft>
              <a:buSzPts val="1400"/>
              <a:buChar char="●"/>
            </a:pPr>
            <a:r>
              <a:rPr lang="en"/>
              <a:t>A synonym for autism</a:t>
            </a:r>
            <a:endParaRPr/>
          </a:p>
          <a:p>
            <a:pPr indent="-317493" lvl="0" marL="457200" rtl="0" algn="l">
              <a:lnSpc>
                <a:spcPct val="115000"/>
              </a:lnSpc>
              <a:spcBef>
                <a:spcPts val="0"/>
              </a:spcBef>
              <a:spcAft>
                <a:spcPts val="0"/>
              </a:spcAft>
              <a:buSzPts val="1400"/>
              <a:buChar char="●"/>
            </a:pPr>
            <a:r>
              <a:rPr lang="en"/>
              <a:t>A synonym for intellectual disability (ID)</a:t>
            </a:r>
            <a:endParaRPr/>
          </a:p>
          <a:p>
            <a:pPr indent="-317493" lvl="0" marL="457200" rtl="0" algn="l">
              <a:lnSpc>
                <a:spcPct val="115000"/>
              </a:lnSpc>
              <a:spcBef>
                <a:spcPts val="0"/>
              </a:spcBef>
              <a:spcAft>
                <a:spcPts val="0"/>
              </a:spcAft>
              <a:buSzPts val="1400"/>
              <a:buChar char="●"/>
            </a:pPr>
            <a:r>
              <a:rPr lang="en"/>
              <a:t>A synonym for developmental delay or global developmental delay (DD/GDD)</a:t>
            </a:r>
            <a:endParaRPr/>
          </a:p>
          <a:p>
            <a:pPr indent="-317493" lvl="0" marL="457200" rtl="0" algn="l">
              <a:lnSpc>
                <a:spcPct val="115000"/>
              </a:lnSpc>
              <a:spcBef>
                <a:spcPts val="0"/>
              </a:spcBef>
              <a:spcAft>
                <a:spcPts val="0"/>
              </a:spcAft>
              <a:buSzPts val="1400"/>
              <a:buChar char="●"/>
            </a:pPr>
            <a:r>
              <a:rPr lang="en"/>
              <a:t>A uniform experience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
        <p:nvSpPr>
          <p:cNvPr id="439" name="Google Shape;439;g2c6c8f132ca_0_244"/>
          <p:cNvSpPr txBox="1"/>
          <p:nvPr/>
        </p:nvSpPr>
        <p:spPr>
          <a:xfrm>
            <a:off x="311700" y="456887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Neurodiversity Hub. (2024, March 27). https://www.neurodiversityhub.org/</a:t>
            </a:r>
            <a:endParaRPr b="0" i="0" sz="800" u="none" cap="none" strike="noStrike">
              <a:solidFill>
                <a:schemeClr val="dk2"/>
              </a:solidFill>
              <a:latin typeface="Arial"/>
              <a:ea typeface="Arial"/>
              <a:cs typeface="Arial"/>
              <a:sym typeface="Arial"/>
            </a:endParaRPr>
          </a:p>
        </p:txBody>
      </p:sp>
      <p:sp>
        <p:nvSpPr>
          <p:cNvPr id="440" name="Google Shape;440;g2c6c8f132ca_0_244"/>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American Psychiatric Association. (2022, April 11). </a:t>
            </a:r>
            <a:r>
              <a:rPr b="0" i="1" lang="en" sz="800" u="none" cap="none" strike="noStrike">
                <a:solidFill>
                  <a:schemeClr val="dk2"/>
                </a:solidFill>
                <a:latin typeface="Arial"/>
                <a:ea typeface="Arial"/>
                <a:cs typeface="Arial"/>
                <a:sym typeface="Arial"/>
              </a:rPr>
              <a:t>Exploring a strengths-based approach to neurodiversity.</a:t>
            </a:r>
            <a:r>
              <a:rPr b="0" i="0" lang="en"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p:txBody>
      </p:sp>
      <p:sp>
        <p:nvSpPr>
          <p:cNvPr id="441" name="Google Shape;441;g2c6c8f132ca_0_244"/>
          <p:cNvSpPr txBox="1"/>
          <p:nvPr/>
        </p:nvSpPr>
        <p:spPr>
          <a:xfrm>
            <a:off x="1126950" y="3705325"/>
            <a:ext cx="498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lbert Sans"/>
                <a:ea typeface="Albert Sans"/>
                <a:cs typeface="Albert Sans"/>
                <a:sym typeface="Albert Sans"/>
              </a:rPr>
              <a:t>If this term is so broad, why is it even helpful?</a:t>
            </a:r>
            <a:endParaRPr b="0" i="0" sz="1400" u="none" cap="none" strike="noStrike">
              <a:solidFill>
                <a:schemeClr val="dk1"/>
              </a:solidFill>
              <a:latin typeface="Albert Sans"/>
              <a:ea typeface="Albert Sans"/>
              <a:cs typeface="Albert Sans"/>
              <a:sym typeface="Alber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c78e34205c_0_13"/>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Definitions </a:t>
            </a:r>
            <a:endParaRPr/>
          </a:p>
          <a:p>
            <a:pPr indent="0" lvl="0" marL="0" rtl="0" algn="l">
              <a:lnSpc>
                <a:spcPct val="100000"/>
              </a:lnSpc>
              <a:spcBef>
                <a:spcPts val="0"/>
              </a:spcBef>
              <a:spcAft>
                <a:spcPts val="0"/>
              </a:spcAft>
              <a:buSzPts val="3111"/>
              <a:buNone/>
            </a:pPr>
            <a:r>
              <a:t/>
            </a:r>
            <a:endParaRPr/>
          </a:p>
        </p:txBody>
      </p:sp>
      <p:sp>
        <p:nvSpPr>
          <p:cNvPr id="447" name="Google Shape;447;g2c78e34205c_0_13"/>
          <p:cNvSpPr txBox="1"/>
          <p:nvPr>
            <p:ph idx="4294967295" type="body"/>
          </p:nvPr>
        </p:nvSpPr>
        <p:spPr>
          <a:xfrm>
            <a:off x="720000" y="1152475"/>
            <a:ext cx="7704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946"/>
              <a:buNone/>
            </a:pPr>
            <a:r>
              <a:rPr lang="en"/>
              <a:t>Using terms like neurodiversity can:  </a:t>
            </a:r>
            <a:endParaRPr/>
          </a:p>
          <a:p>
            <a:pPr indent="0" lvl="0" marL="0" rtl="0" algn="l">
              <a:lnSpc>
                <a:spcPct val="115000"/>
              </a:lnSpc>
              <a:spcBef>
                <a:spcPts val="0"/>
              </a:spcBef>
              <a:spcAft>
                <a:spcPts val="0"/>
              </a:spcAft>
              <a:buSzPts val="1946"/>
              <a:buNone/>
            </a:pPr>
            <a:r>
              <a:t/>
            </a:r>
            <a:endParaRPr/>
          </a:p>
          <a:p>
            <a:pPr indent="-317500" lvl="0" marL="457200" rtl="0" algn="l">
              <a:lnSpc>
                <a:spcPct val="115000"/>
              </a:lnSpc>
              <a:spcBef>
                <a:spcPts val="0"/>
              </a:spcBef>
              <a:spcAft>
                <a:spcPts val="0"/>
              </a:spcAft>
              <a:buSzPts val="1400"/>
              <a:buChar char="●"/>
            </a:pPr>
            <a:r>
              <a:rPr lang="en"/>
              <a:t>Normalize conditions </a:t>
            </a:r>
            <a:endParaRPr/>
          </a:p>
          <a:p>
            <a:pPr indent="-311150" lvl="1" marL="914400" rtl="0" algn="l">
              <a:lnSpc>
                <a:spcPct val="115000"/>
              </a:lnSpc>
              <a:spcBef>
                <a:spcPts val="0"/>
              </a:spcBef>
              <a:spcAft>
                <a:spcPts val="0"/>
              </a:spcAft>
              <a:buSzPts val="1300"/>
              <a:buChar char="○"/>
            </a:pPr>
            <a:r>
              <a:rPr lang="en" sz="1300"/>
              <a:t>Reframe as a difference, not a defect</a:t>
            </a:r>
            <a:endParaRPr sz="1300"/>
          </a:p>
          <a:p>
            <a:pPr indent="-311150" lvl="1" marL="914400" rtl="0" algn="l">
              <a:lnSpc>
                <a:spcPct val="115000"/>
              </a:lnSpc>
              <a:spcBef>
                <a:spcPts val="0"/>
              </a:spcBef>
              <a:spcAft>
                <a:spcPts val="0"/>
              </a:spcAft>
              <a:buSzPts val="1300"/>
              <a:buChar char="○"/>
            </a:pPr>
            <a:r>
              <a:rPr lang="en" sz="1300"/>
              <a:t>Support patient self-esteem </a:t>
            </a:r>
            <a:endParaRPr sz="1300"/>
          </a:p>
          <a:p>
            <a:pPr indent="0" lvl="0" marL="0" rtl="0" algn="l">
              <a:lnSpc>
                <a:spcPct val="115000"/>
              </a:lnSpc>
              <a:spcBef>
                <a:spcPts val="0"/>
              </a:spcBef>
              <a:spcAft>
                <a:spcPts val="0"/>
              </a:spcAft>
              <a:buSzPts val="1400"/>
              <a:buNone/>
            </a:pPr>
            <a:r>
              <a:t/>
            </a:r>
            <a:endParaRPr sz="1300"/>
          </a:p>
        </p:txBody>
      </p:sp>
      <p:sp>
        <p:nvSpPr>
          <p:cNvPr id="448" name="Google Shape;448;g2c78e34205c_0_13"/>
          <p:cNvSpPr txBox="1"/>
          <p:nvPr/>
        </p:nvSpPr>
        <p:spPr>
          <a:xfrm>
            <a:off x="311700" y="456887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Neurodiversity Hub. (2024, March 27). https://www.neurodiversityhub.org/</a:t>
            </a:r>
            <a:endParaRPr b="0" i="0" sz="800" u="none" cap="none" strike="noStrike">
              <a:solidFill>
                <a:schemeClr val="dk2"/>
              </a:solidFill>
              <a:latin typeface="Arial"/>
              <a:ea typeface="Arial"/>
              <a:cs typeface="Arial"/>
              <a:sym typeface="Arial"/>
            </a:endParaRPr>
          </a:p>
        </p:txBody>
      </p:sp>
      <p:sp>
        <p:nvSpPr>
          <p:cNvPr id="449" name="Google Shape;449;g2c78e34205c_0_13"/>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American Psychiatric Association. (2022, April 11). </a:t>
            </a:r>
            <a:r>
              <a:rPr b="0" i="1" lang="en" sz="800" u="none" cap="none" strike="noStrike">
                <a:solidFill>
                  <a:schemeClr val="dk2"/>
                </a:solidFill>
                <a:latin typeface="Arial"/>
                <a:ea typeface="Arial"/>
                <a:cs typeface="Arial"/>
                <a:sym typeface="Arial"/>
              </a:rPr>
              <a:t>Exploring a strengths-based approach to neurodiversity.</a:t>
            </a:r>
            <a:r>
              <a:rPr b="0" i="0" lang="en"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p:txBody>
      </p:sp>
      <p:sp>
        <p:nvSpPr>
          <p:cNvPr id="450" name="Google Shape;450;g2c78e34205c_0_13"/>
          <p:cNvSpPr txBox="1"/>
          <p:nvPr/>
        </p:nvSpPr>
        <p:spPr>
          <a:xfrm>
            <a:off x="720000" y="2571750"/>
            <a:ext cx="5328600" cy="1231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lbert Sans"/>
              <a:buChar char="●"/>
            </a:pPr>
            <a:r>
              <a:rPr b="0" i="0" lang="en" sz="1400" u="none" cap="none" strike="noStrike">
                <a:solidFill>
                  <a:schemeClr val="dk1"/>
                </a:solidFill>
                <a:latin typeface="Albert Sans"/>
                <a:ea typeface="Albert Sans"/>
                <a:cs typeface="Albert Sans"/>
                <a:sym typeface="Albert Sans"/>
              </a:rPr>
              <a:t>Help people find and establish community  </a:t>
            </a:r>
            <a:endParaRPr b="0" i="0" sz="1400" u="none" cap="none" strike="noStrike">
              <a:solidFill>
                <a:schemeClr val="dk1"/>
              </a:solidFill>
              <a:latin typeface="Albert Sans"/>
              <a:ea typeface="Albert Sans"/>
              <a:cs typeface="Albert Sans"/>
              <a:sym typeface="Albert Sans"/>
            </a:endParaRPr>
          </a:p>
          <a:p>
            <a:pPr indent="-311150" lvl="1" marL="914400" marR="0" rtl="0" algn="l">
              <a:lnSpc>
                <a:spcPct val="100000"/>
              </a:lnSpc>
              <a:spcBef>
                <a:spcPts val="0"/>
              </a:spcBef>
              <a:spcAft>
                <a:spcPts val="0"/>
              </a:spcAft>
              <a:buClr>
                <a:schemeClr val="dk1"/>
              </a:buClr>
              <a:buSzPts val="1300"/>
              <a:buFont typeface="Albert Sans"/>
              <a:buChar char="○"/>
            </a:pPr>
            <a:r>
              <a:rPr b="0" i="0" lang="en" sz="1300" u="none" cap="none" strike="noStrike">
                <a:solidFill>
                  <a:schemeClr val="dk1"/>
                </a:solidFill>
                <a:latin typeface="Albert Sans"/>
                <a:ea typeface="Albert Sans"/>
                <a:cs typeface="Albert Sans"/>
                <a:sym typeface="Albert Sans"/>
              </a:rPr>
              <a:t>People with similar lived experiences may have different diagnoses </a:t>
            </a:r>
            <a:endParaRPr b="0" i="0" sz="1300" u="none" cap="none" strike="noStrike">
              <a:solidFill>
                <a:schemeClr val="dk1"/>
              </a:solidFill>
              <a:latin typeface="Albert Sans"/>
              <a:ea typeface="Albert Sans"/>
              <a:cs typeface="Albert Sans"/>
              <a:sym typeface="Albert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lbert Sans"/>
              <a:ea typeface="Albert Sans"/>
              <a:cs typeface="Albert Sans"/>
              <a:sym typeface="Albert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lbert Sans"/>
              <a:ea typeface="Albert Sans"/>
              <a:cs typeface="Albert Sans"/>
              <a:sym typeface="Albert Sans"/>
            </a:endParaRPr>
          </a:p>
        </p:txBody>
      </p:sp>
      <p:sp>
        <p:nvSpPr>
          <p:cNvPr id="451" name="Google Shape;451;g2c78e34205c_0_13"/>
          <p:cNvSpPr txBox="1"/>
          <p:nvPr/>
        </p:nvSpPr>
        <p:spPr>
          <a:xfrm>
            <a:off x="720000" y="3441525"/>
            <a:ext cx="3603600" cy="1246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lbert Sans"/>
              <a:buChar char="●"/>
            </a:pPr>
            <a:r>
              <a:rPr b="0" i="0" lang="en" sz="1400" u="none" cap="none" strike="noStrike">
                <a:solidFill>
                  <a:schemeClr val="dk1"/>
                </a:solidFill>
                <a:latin typeface="Albert Sans"/>
                <a:ea typeface="Albert Sans"/>
                <a:cs typeface="Albert Sans"/>
                <a:sym typeface="Albert Sans"/>
              </a:rPr>
              <a:t>Help people access supports and resources </a:t>
            </a:r>
            <a:endParaRPr b="0" i="0" sz="1400" u="none" cap="none" strike="noStrike">
              <a:solidFill>
                <a:schemeClr val="dk1"/>
              </a:solidFill>
              <a:latin typeface="Albert Sans"/>
              <a:ea typeface="Albert Sans"/>
              <a:cs typeface="Albert Sans"/>
              <a:sym typeface="Albert Sans"/>
            </a:endParaRPr>
          </a:p>
          <a:p>
            <a:pPr indent="-311150" lvl="1" marL="914400" marR="0" rtl="0" algn="l">
              <a:lnSpc>
                <a:spcPct val="100000"/>
              </a:lnSpc>
              <a:spcBef>
                <a:spcPts val="0"/>
              </a:spcBef>
              <a:spcAft>
                <a:spcPts val="0"/>
              </a:spcAft>
              <a:buClr>
                <a:schemeClr val="dk1"/>
              </a:buClr>
              <a:buSzPts val="1300"/>
              <a:buFont typeface="Albert Sans"/>
              <a:buChar char="○"/>
            </a:pPr>
            <a:r>
              <a:rPr b="0" i="0" lang="en" sz="1300" u="none" cap="none" strike="noStrike">
                <a:solidFill>
                  <a:schemeClr val="dk1"/>
                </a:solidFill>
                <a:latin typeface="Albert Sans"/>
                <a:ea typeface="Albert Sans"/>
                <a:cs typeface="Albert Sans"/>
                <a:sym typeface="Albert Sans"/>
              </a:rPr>
              <a:t>Beyond 504 Plans and IEPs </a:t>
            </a:r>
            <a:endParaRPr b="0" i="0" sz="1300" u="none" cap="none" strike="noStrike">
              <a:solidFill>
                <a:schemeClr val="dk1"/>
              </a:solidFill>
              <a:latin typeface="Albert Sans"/>
              <a:ea typeface="Albert Sans"/>
              <a:cs typeface="Albert Sans"/>
              <a:sym typeface="Albert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lbert Sans"/>
              <a:ea typeface="Albert Sans"/>
              <a:cs typeface="Albert Sans"/>
              <a:sym typeface="Albert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lbert Sans"/>
              <a:ea typeface="Albert Sans"/>
              <a:cs typeface="Albert Sans"/>
              <a:sym typeface="Alber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c9eee4c91d_0_28"/>
          <p:cNvSpPr txBox="1"/>
          <p:nvPr>
            <p:ph type="title"/>
          </p:nvPr>
        </p:nvSpPr>
        <p:spPr>
          <a:xfrm>
            <a:off x="720000" y="2285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40"/>
              <a:buNone/>
            </a:pPr>
            <a:r>
              <a:rPr lang="en" sz="1580"/>
              <a:t>“As American English speakers, we are perfectly at liberty to use whatever language we want; we just have to know that our words reveal our social and moral beliefs to some extent.”</a:t>
            </a:r>
            <a:endParaRPr sz="1580"/>
          </a:p>
        </p:txBody>
      </p:sp>
      <p:sp>
        <p:nvSpPr>
          <p:cNvPr id="457" name="Google Shape;457;g2c9eee4c91d_0_28"/>
          <p:cNvSpPr txBox="1"/>
          <p:nvPr/>
        </p:nvSpPr>
        <p:spPr>
          <a:xfrm>
            <a:off x="4620350" y="3449775"/>
            <a:ext cx="3723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lbert Sans"/>
                <a:ea typeface="Albert Sans"/>
                <a:cs typeface="Albert Sans"/>
                <a:sym typeface="Albert Sans"/>
              </a:rPr>
              <a:t>Amanda Montell, </a:t>
            </a:r>
            <a:r>
              <a:rPr b="0" i="1" lang="en" sz="1400" u="none" cap="none" strike="noStrike">
                <a:solidFill>
                  <a:schemeClr val="dk1"/>
                </a:solidFill>
                <a:latin typeface="Albert Sans"/>
                <a:ea typeface="Albert Sans"/>
                <a:cs typeface="Albert Sans"/>
                <a:sym typeface="Albert Sans"/>
              </a:rPr>
              <a:t>Wordslut: A Feminist Guide to Taking Back the English Language</a:t>
            </a:r>
            <a:endParaRPr b="0" i="1" sz="1400" u="none" cap="none" strike="noStrike">
              <a:solidFill>
                <a:schemeClr val="dk1"/>
              </a:solidFill>
              <a:latin typeface="Albert Sans"/>
              <a:ea typeface="Albert Sans"/>
              <a:cs typeface="Albert Sans"/>
              <a:sym typeface="Alber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c6c8f132ca_0_252"/>
          <p:cNvSpPr txBox="1"/>
          <p:nvPr>
            <p:ph type="title"/>
          </p:nvPr>
        </p:nvSpPr>
        <p:spPr>
          <a:xfrm>
            <a:off x="720000" y="445025"/>
            <a:ext cx="7704000" cy="1169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Models of Disability   </a:t>
            </a:r>
            <a:endParaRPr/>
          </a:p>
          <a:p>
            <a:pPr indent="0" lvl="0" marL="0" rtl="0" algn="l">
              <a:lnSpc>
                <a:spcPct val="100000"/>
              </a:lnSpc>
              <a:spcBef>
                <a:spcPts val="0"/>
              </a:spcBef>
              <a:spcAft>
                <a:spcPts val="0"/>
              </a:spcAft>
              <a:buSzPts val="3111"/>
              <a:buNone/>
            </a:pPr>
            <a:r>
              <a:rPr lang="en"/>
              <a:t>    </a:t>
            </a:r>
            <a:endParaRPr/>
          </a:p>
        </p:txBody>
      </p:sp>
      <p:sp>
        <p:nvSpPr>
          <p:cNvPr id="463" name="Google Shape;463;g2c6c8f132ca_0_252"/>
          <p:cNvSpPr txBox="1"/>
          <p:nvPr>
            <p:ph idx="4294967295" type="body"/>
          </p:nvPr>
        </p:nvSpPr>
        <p:spPr>
          <a:xfrm>
            <a:off x="720000" y="1152475"/>
            <a:ext cx="7704000" cy="355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The language we use to talk about human differences both depends on and shapes the way we view these differences.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Neurodiversity and disability may be viewed through many lenses, each with strengths and weakness.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
              <a:t>Three common models of disability are: </a:t>
            </a:r>
            <a:endParaRPr/>
          </a:p>
          <a:p>
            <a:pPr indent="-317500" lvl="0" marL="457200" rtl="0" algn="l">
              <a:lnSpc>
                <a:spcPct val="115000"/>
              </a:lnSpc>
              <a:spcBef>
                <a:spcPts val="0"/>
              </a:spcBef>
              <a:spcAft>
                <a:spcPts val="0"/>
              </a:spcAft>
              <a:buSzPts val="1400"/>
              <a:buChar char="●"/>
            </a:pPr>
            <a:r>
              <a:rPr lang="en"/>
              <a:t>The moral model</a:t>
            </a:r>
            <a:endParaRPr/>
          </a:p>
          <a:p>
            <a:pPr indent="-317500" lvl="0" marL="457200" rtl="0" algn="l">
              <a:lnSpc>
                <a:spcPct val="115000"/>
              </a:lnSpc>
              <a:spcBef>
                <a:spcPts val="0"/>
              </a:spcBef>
              <a:spcAft>
                <a:spcPts val="0"/>
              </a:spcAft>
              <a:buSzPts val="1400"/>
              <a:buChar char="●"/>
            </a:pPr>
            <a:r>
              <a:rPr lang="en"/>
              <a:t>The medical model</a:t>
            </a:r>
            <a:endParaRPr/>
          </a:p>
          <a:p>
            <a:pPr indent="-317500" lvl="0" marL="457200" rtl="0" algn="l">
              <a:lnSpc>
                <a:spcPct val="115000"/>
              </a:lnSpc>
              <a:spcBef>
                <a:spcPts val="0"/>
              </a:spcBef>
              <a:spcAft>
                <a:spcPts val="0"/>
              </a:spcAft>
              <a:buSzPts val="1400"/>
              <a:buChar char="●"/>
            </a:pPr>
            <a:r>
              <a:rPr lang="en"/>
              <a:t>The social model</a:t>
            </a:r>
            <a:endParaRPr/>
          </a:p>
          <a:p>
            <a:pPr indent="0" lvl="0" marL="0" rtl="0" algn="l">
              <a:lnSpc>
                <a:spcPct val="115000"/>
              </a:lnSpc>
              <a:spcBef>
                <a:spcPts val="0"/>
              </a:spcBef>
              <a:spcAft>
                <a:spcPts val="0"/>
              </a:spcAft>
              <a:buSzPts val="1800"/>
              <a:buNone/>
            </a:pPr>
            <a:r>
              <a:t/>
            </a:r>
            <a:endParaRPr/>
          </a:p>
        </p:txBody>
      </p:sp>
      <p:sp>
        <p:nvSpPr>
          <p:cNvPr id="464" name="Google Shape;464;g2c6c8f132ca_0_252"/>
          <p:cNvSpPr txBox="1"/>
          <p:nvPr/>
        </p:nvSpPr>
        <p:spPr>
          <a:xfrm>
            <a:off x="311700" y="4703625"/>
            <a:ext cx="86088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Arial"/>
                <a:ea typeface="Arial"/>
                <a:cs typeface="Arial"/>
                <a:sym typeface="Arial"/>
              </a:rPr>
              <a:t>Olkin, R. (2002). </a:t>
            </a:r>
            <a:r>
              <a:rPr b="0" i="1" lang="en" sz="800" u="none" cap="none" strike="noStrike">
                <a:solidFill>
                  <a:schemeClr val="dk2"/>
                </a:solidFill>
                <a:latin typeface="Arial"/>
                <a:ea typeface="Arial"/>
                <a:cs typeface="Arial"/>
                <a:sym typeface="Arial"/>
              </a:rPr>
              <a:t>Could you hold the door for me? Including disability in diversity.</a:t>
            </a:r>
            <a:r>
              <a:rPr b="0" i="0" lang="en" sz="800" u="none" cap="none" strike="noStrike">
                <a:solidFill>
                  <a:schemeClr val="dk2"/>
                </a:solidFill>
                <a:latin typeface="Arial"/>
                <a:ea typeface="Arial"/>
                <a:cs typeface="Arial"/>
                <a:sym typeface="Arial"/>
              </a:rPr>
              <a:t> Cultural Diversity and Ethnic Minority Psychology, 8, 130-137.</a:t>
            </a:r>
            <a:endParaRPr b="0" i="0" sz="800" u="none" cap="none" strike="noStrike">
              <a:solidFill>
                <a:schemeClr val="dk2"/>
              </a:solidFill>
              <a:latin typeface="Arial"/>
              <a:ea typeface="Arial"/>
              <a:cs typeface="Arial"/>
              <a:sym typeface="Arial"/>
            </a:endParaRPr>
          </a:p>
        </p:txBody>
      </p:sp>
      <p:pic>
        <p:nvPicPr>
          <p:cNvPr id="465" name="Google Shape;465;g2c6c8f132ca_0_252"/>
          <p:cNvPicPr preferRelativeResize="0"/>
          <p:nvPr/>
        </p:nvPicPr>
        <p:blipFill rotWithShape="1">
          <a:blip r:embed="rId3">
            <a:alphaModFix/>
          </a:blip>
          <a:srcRect b="0" l="0" r="0" t="0"/>
          <a:stretch/>
        </p:blipFill>
        <p:spPr>
          <a:xfrm>
            <a:off x="4188250" y="2689175"/>
            <a:ext cx="1626327" cy="1100626"/>
          </a:xfrm>
          <a:prstGeom prst="rect">
            <a:avLst/>
          </a:prstGeom>
          <a:noFill/>
          <a:ln>
            <a:noFill/>
          </a:ln>
        </p:spPr>
      </p:pic>
      <p:pic>
        <p:nvPicPr>
          <p:cNvPr id="466" name="Google Shape;466;g2c6c8f132ca_0_252"/>
          <p:cNvPicPr preferRelativeResize="0"/>
          <p:nvPr/>
        </p:nvPicPr>
        <p:blipFill rotWithShape="1">
          <a:blip r:embed="rId4">
            <a:alphaModFix/>
          </a:blip>
          <a:srcRect b="0" l="0" r="0" t="0"/>
          <a:stretch/>
        </p:blipFill>
        <p:spPr>
          <a:xfrm>
            <a:off x="5703325" y="2750325"/>
            <a:ext cx="1169699" cy="1169699"/>
          </a:xfrm>
          <a:prstGeom prst="rect">
            <a:avLst/>
          </a:prstGeom>
          <a:noFill/>
          <a:ln>
            <a:noFill/>
          </a:ln>
        </p:spPr>
      </p:pic>
      <p:pic>
        <p:nvPicPr>
          <p:cNvPr id="467" name="Google Shape;467;g2c6c8f132ca_0_252"/>
          <p:cNvPicPr preferRelativeResize="0"/>
          <p:nvPr/>
        </p:nvPicPr>
        <p:blipFill rotWithShape="1">
          <a:blip r:embed="rId5">
            <a:alphaModFix/>
          </a:blip>
          <a:srcRect b="0" l="0" r="0" t="0"/>
          <a:stretch/>
        </p:blipFill>
        <p:spPr>
          <a:xfrm>
            <a:off x="7094825" y="2670587"/>
            <a:ext cx="1329176" cy="132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terality and Learning Difficulties by Slidesgo">
  <a:themeElements>
    <a:clrScheme name="Simple Light">
      <a:dk1>
        <a:srgbClr val="373334"/>
      </a:dk1>
      <a:lt1>
        <a:srgbClr val="FFFFFF"/>
      </a:lt1>
      <a:dk2>
        <a:srgbClr val="8CCACE"/>
      </a:dk2>
      <a:lt2>
        <a:srgbClr val="AEE0E3"/>
      </a:lt2>
      <a:accent1>
        <a:srgbClr val="EF7FA7"/>
      </a:accent1>
      <a:accent2>
        <a:srgbClr val="F7C2D6"/>
      </a:accent2>
      <a:accent3>
        <a:srgbClr val="F7BA8C"/>
      </a:accent3>
      <a:accent4>
        <a:srgbClr val="F7D55E"/>
      </a:accent4>
      <a:accent5>
        <a:srgbClr val="D2C4E2"/>
      </a:accent5>
      <a:accent6>
        <a:srgbClr val="DDDDDD"/>
      </a:accent6>
      <a:hlink>
        <a:srgbClr val="3733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